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28B3CCB-2CFC-4A06-8165-14460A31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05" y="455711"/>
            <a:ext cx="5889395" cy="33413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697DA5-2864-423C-9397-4CE77586665A}"/>
              </a:ext>
            </a:extLst>
          </p:cNvPr>
          <p:cNvSpPr txBox="1"/>
          <p:nvPr/>
        </p:nvSpPr>
        <p:spPr>
          <a:xfrm>
            <a:off x="426564" y="16432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Contrastive Multiview Coding. </a:t>
            </a:r>
            <a:r>
              <a:rPr lang="en-US" altLang="zh-CN" b="1" dirty="0">
                <a:solidFill>
                  <a:srgbClr val="006621"/>
                </a:solidFill>
                <a:latin typeface="Arial" panose="020B0604020202020204" pitchFamily="34" charset="0"/>
              </a:rPr>
              <a:t>ECCV 2020.</a:t>
            </a:r>
            <a:endParaRPr lang="zh-CN" altLang="en-US" b="1" dirty="0">
              <a:solidFill>
                <a:srgbClr val="006621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5E8264-C2D0-4F21-A882-5AC4397A2125}"/>
              </a:ext>
            </a:extLst>
          </p:cNvPr>
          <p:cNvSpPr txBox="1"/>
          <p:nvPr/>
        </p:nvSpPr>
        <p:spPr>
          <a:xfrm>
            <a:off x="6219333" y="209654"/>
            <a:ext cx="58893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思想在于：</a:t>
            </a:r>
            <a:endParaRPr lang="en-US" altLang="zh-CN" dirty="0"/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同一个物体具有多个视角，每一个视角都是有噪声和不完整的，但是一些对于该物体很重要的元素，例如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physics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（物理）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geometry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（几何）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and semantics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（语义）通常是在多个视角间共享的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体现在左图：</a:t>
            </a:r>
            <a:endParaRPr lang="en-US" altLang="zh-CN" b="1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个不同视角的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representation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在朝着嵌入空间中靠近优化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而另一个样本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嵌入空间朝着远离的方向优化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（这里好像理解为什么当时处理</a:t>
            </a:r>
            <a:r>
              <a:rPr lang="en-US" altLang="zh-CN" b="1" dirty="0">
                <a:solidFill>
                  <a:srgbClr val="4D4D4D"/>
                </a:solidFill>
                <a:latin typeface="-apple-system"/>
              </a:rPr>
              <a:t>CVCL</a:t>
            </a:r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的数据集的时候采用的是原始灰度</a:t>
            </a:r>
            <a:r>
              <a:rPr lang="en-US" altLang="zh-CN" b="1" dirty="0">
                <a:solidFill>
                  <a:srgbClr val="4D4D4D"/>
                </a:solidFill>
                <a:latin typeface="-apple-system"/>
              </a:rPr>
              <a:t>+</a:t>
            </a:r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边缘化）</a:t>
            </a:r>
            <a:endParaRPr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D7180BD-6D94-40B5-ABBA-9393772D9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4" y="3853975"/>
            <a:ext cx="4234841" cy="286768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BDB4CCC-1FD9-4E6E-BCEA-48C7A567B1E1}"/>
              </a:ext>
            </a:extLst>
          </p:cNvPr>
          <p:cNvSpPr txBox="1"/>
          <p:nvPr/>
        </p:nvSpPr>
        <p:spPr>
          <a:xfrm>
            <a:off x="5141167" y="4152122"/>
            <a:ext cx="662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r>
              <a:rPr lang="zh-CN" altLang="en-US" dirty="0"/>
              <a:t>预测编码学习，用</a:t>
            </a:r>
            <a:r>
              <a:rPr lang="en-US" altLang="zh-CN" dirty="0"/>
              <a:t>v1</a:t>
            </a:r>
            <a:r>
              <a:rPr lang="zh-CN" altLang="en-US" dirty="0"/>
              <a:t>经过编码</a:t>
            </a:r>
            <a:r>
              <a:rPr lang="en-US" altLang="zh-CN" dirty="0"/>
              <a:t>f</a:t>
            </a:r>
            <a:r>
              <a:rPr lang="zh-CN" altLang="en-US" dirty="0"/>
              <a:t>，解码</a:t>
            </a:r>
            <a:r>
              <a:rPr lang="en-US" altLang="zh-CN" dirty="0"/>
              <a:t>g</a:t>
            </a:r>
            <a:r>
              <a:rPr lang="zh-CN" altLang="en-US" dirty="0"/>
              <a:t>得到预测值</a:t>
            </a:r>
            <a:r>
              <a:rPr lang="en-US" altLang="zh-CN" dirty="0"/>
              <a:t>v2</a:t>
            </a:r>
            <a:r>
              <a:rPr lang="zh-CN" altLang="en-US" dirty="0"/>
              <a:t>，然后拉近预测</a:t>
            </a:r>
            <a:r>
              <a:rPr lang="en-US" altLang="zh-CN" dirty="0"/>
              <a:t>v2</a:t>
            </a:r>
            <a:r>
              <a:rPr lang="zh-CN" altLang="en-US" dirty="0"/>
              <a:t>和实际</a:t>
            </a:r>
            <a:r>
              <a:rPr lang="en-US" altLang="zh-CN" dirty="0"/>
              <a:t>V2</a:t>
            </a:r>
            <a:r>
              <a:rPr lang="zh-CN" altLang="en-US" dirty="0"/>
              <a:t>的距离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ADA519-EB8A-45F3-80B7-E5A586CDBEC8}"/>
              </a:ext>
            </a:extLst>
          </p:cNvPr>
          <p:cNvSpPr txBox="1"/>
          <p:nvPr/>
        </p:nvSpPr>
        <p:spPr>
          <a:xfrm>
            <a:off x="5141166" y="5287819"/>
            <a:ext cx="662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r>
              <a:rPr lang="zh-CN" altLang="en-US" dirty="0"/>
              <a:t>固定一个视图里面的样本，选择另一个视图：</a:t>
            </a:r>
            <a:r>
              <a:rPr lang="en-US" altLang="zh-CN" dirty="0"/>
              <a:t>k</a:t>
            </a:r>
            <a:r>
              <a:rPr lang="zh-CN" altLang="en-US" dirty="0"/>
              <a:t>个负样本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CDB9157-BFBF-41F0-92A1-53285BAE1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415" y="5657151"/>
            <a:ext cx="4556523" cy="10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3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4E1BB32-E7F8-4BAC-9DA6-F8C054A26C62}"/>
              </a:ext>
            </a:extLst>
          </p:cNvPr>
          <p:cNvSpPr txBox="1"/>
          <p:nvPr/>
        </p:nvSpPr>
        <p:spPr>
          <a:xfrm>
            <a:off x="426564" y="16432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Contrastive Multiview Coding. </a:t>
            </a:r>
            <a:r>
              <a:rPr lang="en-US" altLang="zh-CN" b="1" dirty="0">
                <a:solidFill>
                  <a:srgbClr val="006621"/>
                </a:solidFill>
                <a:latin typeface="Arial" panose="020B0604020202020204" pitchFamily="34" charset="0"/>
              </a:rPr>
              <a:t>ECCV 2020.</a:t>
            </a:r>
            <a:endParaRPr lang="zh-CN" altLang="en-US" b="1" dirty="0">
              <a:solidFill>
                <a:srgbClr val="00662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E5ACC4-0DFB-40DA-A885-08FEFE4A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58" y="1586855"/>
            <a:ext cx="5838039" cy="97632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912B78-4B84-4C41-A25B-B46DA3D24777}"/>
              </a:ext>
            </a:extLst>
          </p:cNvPr>
          <p:cNvSpPr txBox="1"/>
          <p:nvPr/>
        </p:nvSpPr>
        <p:spPr>
          <a:xfrm>
            <a:off x="426564" y="1119674"/>
            <a:ext cx="667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对于一个视图固定住，每次都换一个样本与其他</a:t>
            </a:r>
            <a:r>
              <a:rPr lang="en-US" altLang="zh-CN" dirty="0"/>
              <a:t>k</a:t>
            </a:r>
            <a:r>
              <a:rPr lang="zh-CN" altLang="en-US" dirty="0"/>
              <a:t>个进行比较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79589AC-A285-49D8-B29D-AC9828A5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27" y="3239374"/>
            <a:ext cx="4991100" cy="7524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49E1610-599B-403B-81E4-CA76CBAFCCA1}"/>
              </a:ext>
            </a:extLst>
          </p:cNvPr>
          <p:cNvSpPr txBox="1"/>
          <p:nvPr/>
        </p:nvSpPr>
        <p:spPr>
          <a:xfrm>
            <a:off x="426564" y="2716612"/>
            <a:ext cx="667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反过来，换另个视图固定住一个样本，同样操作进行相加：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873EBD-E7E0-4385-93B5-9AE91D35A399}"/>
              </a:ext>
            </a:extLst>
          </p:cNvPr>
          <p:cNvSpPr txBox="1"/>
          <p:nvPr/>
        </p:nvSpPr>
        <p:spPr>
          <a:xfrm>
            <a:off x="841742" y="4577798"/>
            <a:ext cx="9069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总结：</a:t>
            </a:r>
            <a:r>
              <a:rPr lang="en-US" altLang="zh-CN" dirty="0"/>
              <a:t>CMC</a:t>
            </a:r>
            <a:r>
              <a:rPr lang="zh-CN" altLang="en-US" dirty="0"/>
              <a:t>、</a:t>
            </a:r>
            <a:r>
              <a:rPr lang="en-US" altLang="zh-CN" dirty="0"/>
              <a:t>CPC </a:t>
            </a:r>
            <a:r>
              <a:rPr lang="zh-CN" altLang="en-US" dirty="0"/>
              <a:t>这应该算最早的正负样本之间的对比学习流行的先例</a:t>
            </a:r>
            <a:r>
              <a:rPr lang="en-US" altLang="zh-CN" dirty="0"/>
              <a:t>(</a:t>
            </a:r>
            <a:r>
              <a:rPr lang="en-US" altLang="zh-CN" dirty="0" err="1"/>
              <a:t>inforNCE</a:t>
            </a:r>
            <a:r>
              <a:rPr lang="en-US" altLang="zh-CN" dirty="0"/>
              <a:t>).</a:t>
            </a:r>
          </a:p>
          <a:p>
            <a:endParaRPr lang="en-US" altLang="zh-CN" dirty="0"/>
          </a:p>
          <a:p>
            <a:r>
              <a:rPr lang="en-US" altLang="zh-CN" dirty="0"/>
              <a:t>CVCL</a:t>
            </a:r>
            <a:r>
              <a:rPr lang="zh-CN" altLang="en-US" dirty="0"/>
              <a:t>对于这个来说，</a:t>
            </a:r>
            <a:r>
              <a:rPr lang="en-US" altLang="zh-CN" dirty="0"/>
              <a:t>CVCL</a:t>
            </a:r>
            <a:r>
              <a:rPr lang="zh-CN" altLang="en-US" dirty="0"/>
              <a:t>的对比学习确实没有太多新颖性，正负样本对的选择方式与</a:t>
            </a:r>
            <a:r>
              <a:rPr lang="en-US" altLang="zh-CN" dirty="0"/>
              <a:t>CMC</a:t>
            </a:r>
            <a:r>
              <a:rPr lang="zh-CN" altLang="en-US" dirty="0"/>
              <a:t>是一样的，区别的话：描述的角度不一致，采取的负样本数量不同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同时</a:t>
            </a:r>
            <a:r>
              <a:rPr lang="en-US" altLang="zh-CN" dirty="0"/>
              <a:t>CVCL</a:t>
            </a:r>
            <a:r>
              <a:rPr lang="zh-CN" altLang="en-US" dirty="0"/>
              <a:t>采取的小样本数据集，这也是我们能够取较多负样本数量的优势，对于这种</a:t>
            </a:r>
            <a:r>
              <a:rPr lang="en-US" altLang="zh-CN" dirty="0" err="1"/>
              <a:t>imageNet</a:t>
            </a:r>
            <a:r>
              <a:rPr lang="zh-CN" altLang="en-US" dirty="0"/>
              <a:t>这种大型数据集，效果也未知。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34E19C-DEFD-413A-9C1D-ACA7AD597700}"/>
              </a:ext>
            </a:extLst>
          </p:cNvPr>
          <p:cNvSpPr txBox="1"/>
          <p:nvPr/>
        </p:nvSpPr>
        <p:spPr>
          <a:xfrm>
            <a:off x="7918580" y="2280202"/>
            <a:ext cx="4273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减轻计算量方式：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采取</a:t>
            </a:r>
            <a:r>
              <a:rPr lang="en-US" altLang="zh-CN" dirty="0"/>
              <a:t>NCE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选择</a:t>
            </a:r>
            <a:r>
              <a:rPr lang="en-US" altLang="zh-CN" dirty="0"/>
              <a:t>k</a:t>
            </a:r>
            <a:r>
              <a:rPr lang="zh-CN" altLang="en-US" dirty="0"/>
              <a:t>个样本，用</a:t>
            </a:r>
            <a:r>
              <a:rPr lang="en-US" altLang="zh-CN" dirty="0"/>
              <a:t>(k+1)</a:t>
            </a:r>
            <a:r>
              <a:rPr lang="zh-CN" altLang="en-US" dirty="0"/>
              <a:t>的</a:t>
            </a:r>
            <a:r>
              <a:rPr lang="en-US" altLang="zh-CN" dirty="0" err="1"/>
              <a:t>softmax</a:t>
            </a:r>
            <a:r>
              <a:rPr lang="zh-CN" altLang="en-US" dirty="0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52162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-apple-system</vt:lpstr>
      <vt:lpstr>等线</vt:lpstr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章子豪</dc:creator>
  <cp:lastModifiedBy>子豪 章</cp:lastModifiedBy>
  <cp:revision>2</cp:revision>
  <dcterms:created xsi:type="dcterms:W3CDTF">2023-10-12T09:23:27Z</dcterms:created>
  <dcterms:modified xsi:type="dcterms:W3CDTF">2023-10-12T09:23:39Z</dcterms:modified>
</cp:coreProperties>
</file>