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2439D-31CC-4727-8D6C-AF1A6C7D8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BB508E8-EDD7-4D73-B779-55585BB788E6}">
      <dgm:prSet phldrT="[Texto]"/>
      <dgm:spPr/>
      <dgm:t>
        <a:bodyPr/>
        <a:lstStyle/>
        <a:p>
          <a:r>
            <a:rPr lang="es-ES" dirty="0" smtClean="0"/>
            <a:t>Obtención de datos cerebrales</a:t>
          </a:r>
          <a:endParaRPr lang="es-ES" dirty="0"/>
        </a:p>
      </dgm:t>
    </dgm:pt>
    <dgm:pt modelId="{645BD66A-5E11-4D44-8D72-40C2809C728D}" type="parTrans" cxnId="{F0F4994D-0292-422D-8369-98C593D62AD0}">
      <dgm:prSet/>
      <dgm:spPr/>
      <dgm:t>
        <a:bodyPr/>
        <a:lstStyle/>
        <a:p>
          <a:endParaRPr lang="es-ES"/>
        </a:p>
      </dgm:t>
    </dgm:pt>
    <dgm:pt modelId="{E11746D0-12B0-40EA-9556-66A68E561C7D}" type="sibTrans" cxnId="{F0F4994D-0292-422D-8369-98C593D62AD0}">
      <dgm:prSet/>
      <dgm:spPr/>
      <dgm:t>
        <a:bodyPr/>
        <a:lstStyle/>
        <a:p>
          <a:endParaRPr lang="es-ES"/>
        </a:p>
      </dgm:t>
    </dgm:pt>
    <dgm:pt modelId="{36C96775-C5F2-44E2-8027-874FCF86CFE6}">
      <dgm:prSet phldrT="[Texto]"/>
      <dgm:spPr/>
      <dgm:t>
        <a:bodyPr/>
        <a:lstStyle/>
        <a:p>
          <a:r>
            <a:rPr lang="es-ES" dirty="0" smtClean="0"/>
            <a:t>Obtención de línea base</a:t>
          </a:r>
          <a:endParaRPr lang="es-ES" dirty="0"/>
        </a:p>
      </dgm:t>
    </dgm:pt>
    <dgm:pt modelId="{42D8DBF1-909E-4BFD-8825-3CF2337A364D}" type="parTrans" cxnId="{07832A28-68A4-4A55-A2AF-AF4C6115C620}">
      <dgm:prSet/>
      <dgm:spPr/>
      <dgm:t>
        <a:bodyPr/>
        <a:lstStyle/>
        <a:p>
          <a:endParaRPr lang="es-ES"/>
        </a:p>
      </dgm:t>
    </dgm:pt>
    <dgm:pt modelId="{07ED804D-54B4-44B6-B6AF-01E933F6E6C5}" type="sibTrans" cxnId="{07832A28-68A4-4A55-A2AF-AF4C6115C620}">
      <dgm:prSet/>
      <dgm:spPr/>
      <dgm:t>
        <a:bodyPr/>
        <a:lstStyle/>
        <a:p>
          <a:endParaRPr lang="es-ES"/>
        </a:p>
      </dgm:t>
    </dgm:pt>
    <dgm:pt modelId="{FCBAE85A-E572-4EBB-83D1-4C978F468804}">
      <dgm:prSet phldrT="[Texto]"/>
      <dgm:spPr/>
      <dgm:t>
        <a:bodyPr/>
        <a:lstStyle/>
        <a:p>
          <a:r>
            <a:rPr lang="es-ES" dirty="0" smtClean="0"/>
            <a:t>BCI de determinación</a:t>
          </a:r>
          <a:endParaRPr lang="es-ES" dirty="0"/>
        </a:p>
      </dgm:t>
    </dgm:pt>
    <dgm:pt modelId="{56F3FEF0-E68B-4480-9E25-0BB0C13A60DB}" type="parTrans" cxnId="{99D036A7-3778-4C43-A2F3-8F16C72DFD2B}">
      <dgm:prSet/>
      <dgm:spPr/>
      <dgm:t>
        <a:bodyPr/>
        <a:lstStyle/>
        <a:p>
          <a:endParaRPr lang="es-ES"/>
        </a:p>
      </dgm:t>
    </dgm:pt>
    <dgm:pt modelId="{96A0E72A-9935-48B6-ADF8-74E32A048905}" type="sibTrans" cxnId="{99D036A7-3778-4C43-A2F3-8F16C72DFD2B}">
      <dgm:prSet/>
      <dgm:spPr/>
      <dgm:t>
        <a:bodyPr/>
        <a:lstStyle/>
        <a:p>
          <a:endParaRPr lang="es-ES"/>
        </a:p>
      </dgm:t>
    </dgm:pt>
    <dgm:pt modelId="{4073DC5B-1699-4EDE-94A3-667457AFE8F6}">
      <dgm:prSet phldrT="[Texto]"/>
      <dgm:spPr/>
      <dgm:t>
        <a:bodyPr/>
        <a:lstStyle/>
        <a:p>
          <a:r>
            <a:rPr lang="es-ES" dirty="0" smtClean="0"/>
            <a:t>Pruebas</a:t>
          </a:r>
          <a:endParaRPr lang="es-ES" dirty="0"/>
        </a:p>
      </dgm:t>
    </dgm:pt>
    <dgm:pt modelId="{17977F65-4356-4692-AE29-809FD6C8740C}" type="parTrans" cxnId="{25891ED8-6DDC-42FA-A514-B49EDDB2B061}">
      <dgm:prSet/>
      <dgm:spPr/>
      <dgm:t>
        <a:bodyPr/>
        <a:lstStyle/>
        <a:p>
          <a:endParaRPr lang="es-ES"/>
        </a:p>
      </dgm:t>
    </dgm:pt>
    <dgm:pt modelId="{4FC07700-C3CA-4A7A-9B48-7A24692CF376}" type="sibTrans" cxnId="{25891ED8-6DDC-42FA-A514-B49EDDB2B061}">
      <dgm:prSet/>
      <dgm:spPr/>
      <dgm:t>
        <a:bodyPr/>
        <a:lstStyle/>
        <a:p>
          <a:endParaRPr lang="es-ES"/>
        </a:p>
      </dgm:t>
    </dgm:pt>
    <dgm:pt modelId="{7D26BB21-EC7A-40BE-910F-4F2DD2604837}" type="pres">
      <dgm:prSet presAssocID="{0512439D-31CC-4727-8D6C-AF1A6C7D8A94}" presName="Name0" presStyleCnt="0">
        <dgm:presLayoutVars>
          <dgm:dir/>
          <dgm:animLvl val="lvl"/>
          <dgm:resizeHandles val="exact"/>
        </dgm:presLayoutVars>
      </dgm:prSet>
      <dgm:spPr/>
    </dgm:pt>
    <dgm:pt modelId="{878DE544-2BD2-4A2A-A4A7-3512434B77C6}" type="pres">
      <dgm:prSet presAssocID="{4BB508E8-EDD7-4D73-B779-55585BB788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F69EE3-B15A-4549-BC43-A665EDF3A7AF}" type="pres">
      <dgm:prSet presAssocID="{E11746D0-12B0-40EA-9556-66A68E561C7D}" presName="parTxOnlySpace" presStyleCnt="0"/>
      <dgm:spPr/>
    </dgm:pt>
    <dgm:pt modelId="{8C7D7D1C-9AA2-4553-AC4B-641F83E35F81}" type="pres">
      <dgm:prSet presAssocID="{36C96775-C5F2-44E2-8027-874FCF86CF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3DD66C-F390-40E6-A479-D9013E5C4DBE}" type="pres">
      <dgm:prSet presAssocID="{07ED804D-54B4-44B6-B6AF-01E933F6E6C5}" presName="parTxOnlySpace" presStyleCnt="0"/>
      <dgm:spPr/>
    </dgm:pt>
    <dgm:pt modelId="{DB5D6BFF-DD45-4B1B-9947-55E5BA0C6A2C}" type="pres">
      <dgm:prSet presAssocID="{FCBAE85A-E572-4EBB-83D1-4C978F46880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DE85C1-628F-4E24-8204-5CDCC74AC79A}" type="pres">
      <dgm:prSet presAssocID="{96A0E72A-9935-48B6-ADF8-74E32A048905}" presName="parTxOnlySpace" presStyleCnt="0"/>
      <dgm:spPr/>
    </dgm:pt>
    <dgm:pt modelId="{30404036-15D2-4E06-AE91-724B473C97E5}" type="pres">
      <dgm:prSet presAssocID="{4073DC5B-1699-4EDE-94A3-667457AFE8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45209BE-0DBD-4C7E-93FC-7B00DF75EA48}" type="presOf" srcId="{FCBAE85A-E572-4EBB-83D1-4C978F468804}" destId="{DB5D6BFF-DD45-4B1B-9947-55E5BA0C6A2C}" srcOrd="0" destOrd="0" presId="urn:microsoft.com/office/officeart/2005/8/layout/chevron1"/>
    <dgm:cxn modelId="{99D036A7-3778-4C43-A2F3-8F16C72DFD2B}" srcId="{0512439D-31CC-4727-8D6C-AF1A6C7D8A94}" destId="{FCBAE85A-E572-4EBB-83D1-4C978F468804}" srcOrd="2" destOrd="0" parTransId="{56F3FEF0-E68B-4480-9E25-0BB0C13A60DB}" sibTransId="{96A0E72A-9935-48B6-ADF8-74E32A048905}"/>
    <dgm:cxn modelId="{9D58BEDD-45E6-4C62-A25F-3425AAF0D489}" type="presOf" srcId="{4073DC5B-1699-4EDE-94A3-667457AFE8F6}" destId="{30404036-15D2-4E06-AE91-724B473C97E5}" srcOrd="0" destOrd="0" presId="urn:microsoft.com/office/officeart/2005/8/layout/chevron1"/>
    <dgm:cxn modelId="{B6D536D3-AF99-4AB7-8525-014AB073573D}" type="presOf" srcId="{4BB508E8-EDD7-4D73-B779-55585BB788E6}" destId="{878DE544-2BD2-4A2A-A4A7-3512434B77C6}" srcOrd="0" destOrd="0" presId="urn:microsoft.com/office/officeart/2005/8/layout/chevron1"/>
    <dgm:cxn modelId="{25891ED8-6DDC-42FA-A514-B49EDDB2B061}" srcId="{0512439D-31CC-4727-8D6C-AF1A6C7D8A94}" destId="{4073DC5B-1699-4EDE-94A3-667457AFE8F6}" srcOrd="3" destOrd="0" parTransId="{17977F65-4356-4692-AE29-809FD6C8740C}" sibTransId="{4FC07700-C3CA-4A7A-9B48-7A24692CF376}"/>
    <dgm:cxn modelId="{2D8563DE-D453-4CE9-9206-730971EB59BE}" type="presOf" srcId="{36C96775-C5F2-44E2-8027-874FCF86CFE6}" destId="{8C7D7D1C-9AA2-4553-AC4B-641F83E35F81}" srcOrd="0" destOrd="0" presId="urn:microsoft.com/office/officeart/2005/8/layout/chevron1"/>
    <dgm:cxn modelId="{F0F4994D-0292-422D-8369-98C593D62AD0}" srcId="{0512439D-31CC-4727-8D6C-AF1A6C7D8A94}" destId="{4BB508E8-EDD7-4D73-B779-55585BB788E6}" srcOrd="0" destOrd="0" parTransId="{645BD66A-5E11-4D44-8D72-40C2809C728D}" sibTransId="{E11746D0-12B0-40EA-9556-66A68E561C7D}"/>
    <dgm:cxn modelId="{07832A28-68A4-4A55-A2AF-AF4C6115C620}" srcId="{0512439D-31CC-4727-8D6C-AF1A6C7D8A94}" destId="{36C96775-C5F2-44E2-8027-874FCF86CFE6}" srcOrd="1" destOrd="0" parTransId="{42D8DBF1-909E-4BFD-8825-3CF2337A364D}" sibTransId="{07ED804D-54B4-44B6-B6AF-01E933F6E6C5}"/>
    <dgm:cxn modelId="{3B36A0B9-C490-4472-8EFF-22C0C62DC104}" type="presOf" srcId="{0512439D-31CC-4727-8D6C-AF1A6C7D8A94}" destId="{7D26BB21-EC7A-40BE-910F-4F2DD2604837}" srcOrd="0" destOrd="0" presId="urn:microsoft.com/office/officeart/2005/8/layout/chevron1"/>
    <dgm:cxn modelId="{D3A5E69C-B5B3-435F-BE00-B9B7F37A3225}" type="presParOf" srcId="{7D26BB21-EC7A-40BE-910F-4F2DD2604837}" destId="{878DE544-2BD2-4A2A-A4A7-3512434B77C6}" srcOrd="0" destOrd="0" presId="urn:microsoft.com/office/officeart/2005/8/layout/chevron1"/>
    <dgm:cxn modelId="{03E33C3A-0AEF-4E68-884E-DBDAE53E31B7}" type="presParOf" srcId="{7D26BB21-EC7A-40BE-910F-4F2DD2604837}" destId="{93F69EE3-B15A-4549-BC43-A665EDF3A7AF}" srcOrd="1" destOrd="0" presId="urn:microsoft.com/office/officeart/2005/8/layout/chevron1"/>
    <dgm:cxn modelId="{2E24A1A8-65D8-4612-8634-914CE3DDB251}" type="presParOf" srcId="{7D26BB21-EC7A-40BE-910F-4F2DD2604837}" destId="{8C7D7D1C-9AA2-4553-AC4B-641F83E35F81}" srcOrd="2" destOrd="0" presId="urn:microsoft.com/office/officeart/2005/8/layout/chevron1"/>
    <dgm:cxn modelId="{29AF82F8-73F9-4F81-8538-C6EA668C3194}" type="presParOf" srcId="{7D26BB21-EC7A-40BE-910F-4F2DD2604837}" destId="{903DD66C-F390-40E6-A479-D9013E5C4DBE}" srcOrd="3" destOrd="0" presId="urn:microsoft.com/office/officeart/2005/8/layout/chevron1"/>
    <dgm:cxn modelId="{BBCA7EE1-4DCC-4F73-9FB4-06DD2A5920D6}" type="presParOf" srcId="{7D26BB21-EC7A-40BE-910F-4F2DD2604837}" destId="{DB5D6BFF-DD45-4B1B-9947-55E5BA0C6A2C}" srcOrd="4" destOrd="0" presId="urn:microsoft.com/office/officeart/2005/8/layout/chevron1"/>
    <dgm:cxn modelId="{AF727795-AF5B-483A-9F62-42A047EB8720}" type="presParOf" srcId="{7D26BB21-EC7A-40BE-910F-4F2DD2604837}" destId="{DEDE85C1-628F-4E24-8204-5CDCC74AC79A}" srcOrd="5" destOrd="0" presId="urn:microsoft.com/office/officeart/2005/8/layout/chevron1"/>
    <dgm:cxn modelId="{F229865B-3323-48EB-AE89-2F0F9F039683}" type="presParOf" srcId="{7D26BB21-EC7A-40BE-910F-4F2DD2604837}" destId="{30404036-15D2-4E06-AE91-724B473C97E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A68AA-4AC2-42B4-9D2A-75E84B28275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124C2BC7-3883-488C-9059-D11C360FBEF2}">
      <dgm:prSet phldrT="[Texto]"/>
      <dgm:spPr/>
      <dgm:t>
        <a:bodyPr/>
        <a:lstStyle/>
        <a:p>
          <a:r>
            <a:rPr lang="es-ES" dirty="0" smtClean="0"/>
            <a:t>Sistema operativo Windows 7 o superior</a:t>
          </a:r>
          <a:endParaRPr lang="es-ES" dirty="0"/>
        </a:p>
      </dgm:t>
    </dgm:pt>
    <dgm:pt modelId="{80F6D3EA-A4A0-429C-8372-BCAE66CDD949}" type="parTrans" cxnId="{908624B2-C6C6-47FB-AE3D-AC2CE3B1F69B}">
      <dgm:prSet/>
      <dgm:spPr/>
      <dgm:t>
        <a:bodyPr/>
        <a:lstStyle/>
        <a:p>
          <a:endParaRPr lang="es-ES"/>
        </a:p>
      </dgm:t>
    </dgm:pt>
    <dgm:pt modelId="{B883233F-FFB7-493A-B33A-3A284C984862}" type="sibTrans" cxnId="{908624B2-C6C6-47FB-AE3D-AC2CE3B1F69B}">
      <dgm:prSet/>
      <dgm:spPr/>
      <dgm:t>
        <a:bodyPr/>
        <a:lstStyle/>
        <a:p>
          <a:endParaRPr lang="es-ES"/>
        </a:p>
      </dgm:t>
    </dgm:pt>
    <dgm:pt modelId="{5E341C78-2B31-4AF1-B65E-E4C908125AD7}">
      <dgm:prSet phldrT="[Texto]"/>
      <dgm:spPr/>
      <dgm:t>
        <a:bodyPr/>
        <a:lstStyle/>
        <a:p>
          <a:r>
            <a:rPr lang="es-ES" dirty="0" err="1" smtClean="0"/>
            <a:t>Emotiv</a:t>
          </a:r>
          <a:r>
            <a:rPr lang="es-ES" dirty="0" smtClean="0"/>
            <a:t> </a:t>
          </a:r>
          <a:r>
            <a:rPr lang="es-ES" dirty="0" err="1" smtClean="0"/>
            <a:t>epoc</a:t>
          </a:r>
          <a:endParaRPr lang="es-ES" dirty="0"/>
        </a:p>
      </dgm:t>
    </dgm:pt>
    <dgm:pt modelId="{C5535A4F-3B66-4DCB-BA06-47EB01E52ACF}" type="parTrans" cxnId="{80A4446B-25A5-4E48-9376-2F9CCFF08FE2}">
      <dgm:prSet/>
      <dgm:spPr/>
      <dgm:t>
        <a:bodyPr/>
        <a:lstStyle/>
        <a:p>
          <a:endParaRPr lang="es-ES"/>
        </a:p>
      </dgm:t>
    </dgm:pt>
    <dgm:pt modelId="{482F32DE-02BA-4646-AE5B-CECD56CD6A43}" type="sibTrans" cxnId="{80A4446B-25A5-4E48-9376-2F9CCFF08FE2}">
      <dgm:prSet/>
      <dgm:spPr/>
      <dgm:t>
        <a:bodyPr/>
        <a:lstStyle/>
        <a:p>
          <a:endParaRPr lang="es-ES"/>
        </a:p>
      </dgm:t>
    </dgm:pt>
    <dgm:pt modelId="{C939FAE8-51EA-4073-8EF5-402FAE3F4373}">
      <dgm:prSet phldrT="[Texto]"/>
      <dgm:spPr/>
      <dgm:t>
        <a:bodyPr/>
        <a:lstStyle/>
        <a:p>
          <a:r>
            <a:rPr lang="es-ES" dirty="0" err="1" smtClean="0"/>
            <a:t>Emotiv</a:t>
          </a:r>
          <a:r>
            <a:rPr lang="es-ES" dirty="0" smtClean="0"/>
            <a:t> </a:t>
          </a:r>
          <a:r>
            <a:rPr lang="es-ES" dirty="0" err="1" smtClean="0"/>
            <a:t>Insight</a:t>
          </a:r>
          <a:endParaRPr lang="es-ES" dirty="0"/>
        </a:p>
      </dgm:t>
    </dgm:pt>
    <dgm:pt modelId="{6A2DD599-3E39-432A-ACCB-C7099B08E851}" type="parTrans" cxnId="{13D20099-F3F9-4BBC-9CA6-7D8BAF5774D4}">
      <dgm:prSet/>
      <dgm:spPr/>
      <dgm:t>
        <a:bodyPr/>
        <a:lstStyle/>
        <a:p>
          <a:endParaRPr lang="es-ES"/>
        </a:p>
      </dgm:t>
    </dgm:pt>
    <dgm:pt modelId="{490CB5CD-36F7-45F9-8489-FDFB3090A73D}" type="sibTrans" cxnId="{13D20099-F3F9-4BBC-9CA6-7D8BAF5774D4}">
      <dgm:prSet/>
      <dgm:spPr/>
      <dgm:t>
        <a:bodyPr/>
        <a:lstStyle/>
        <a:p>
          <a:endParaRPr lang="es-ES"/>
        </a:p>
      </dgm:t>
    </dgm:pt>
    <dgm:pt modelId="{3DF30F04-C9D8-458C-85D5-48F4F165DC60}">
      <dgm:prSet phldrT="[Texto]"/>
      <dgm:spPr/>
      <dgm:t>
        <a:bodyPr/>
        <a:lstStyle/>
        <a:p>
          <a:r>
            <a:rPr lang="es-ES" dirty="0" smtClean="0"/>
            <a:t>SKD </a:t>
          </a:r>
          <a:r>
            <a:rPr lang="es-ES" dirty="0" err="1" smtClean="0"/>
            <a:t>Cortex</a:t>
          </a:r>
          <a:endParaRPr lang="es-ES" dirty="0"/>
        </a:p>
      </dgm:t>
    </dgm:pt>
    <dgm:pt modelId="{A82B6AEF-9124-4958-BA59-A5735666787F}" type="parTrans" cxnId="{756E89CA-F6FE-4B18-846E-0FD9C27050DE}">
      <dgm:prSet/>
      <dgm:spPr/>
      <dgm:t>
        <a:bodyPr/>
        <a:lstStyle/>
        <a:p>
          <a:endParaRPr lang="es-ES"/>
        </a:p>
      </dgm:t>
    </dgm:pt>
    <dgm:pt modelId="{FF8CB664-55B4-4833-8629-2606E3D1D791}" type="sibTrans" cxnId="{756E89CA-F6FE-4B18-846E-0FD9C27050DE}">
      <dgm:prSet/>
      <dgm:spPr/>
      <dgm:t>
        <a:bodyPr/>
        <a:lstStyle/>
        <a:p>
          <a:endParaRPr lang="es-ES"/>
        </a:p>
      </dgm:t>
    </dgm:pt>
    <dgm:pt modelId="{C79E084D-0111-4828-B7EC-885DF7CB66CC}">
      <dgm:prSet phldrT="[Texto]"/>
      <dgm:spPr/>
      <dgm:t>
        <a:bodyPr/>
        <a:lstStyle/>
        <a:p>
          <a:r>
            <a:rPr lang="es-ES" dirty="0" err="1" smtClean="0"/>
            <a:t>Emotiv</a:t>
          </a:r>
          <a:r>
            <a:rPr lang="es-ES" dirty="0" smtClean="0"/>
            <a:t> PRO</a:t>
          </a:r>
          <a:endParaRPr lang="es-ES" dirty="0"/>
        </a:p>
      </dgm:t>
    </dgm:pt>
    <dgm:pt modelId="{F515DB12-75A6-46CB-8DCD-795D5B38B575}" type="parTrans" cxnId="{A334E868-F47D-44BC-8965-C7EDD853A3FA}">
      <dgm:prSet/>
      <dgm:spPr/>
      <dgm:t>
        <a:bodyPr/>
        <a:lstStyle/>
        <a:p>
          <a:endParaRPr lang="es-ES"/>
        </a:p>
      </dgm:t>
    </dgm:pt>
    <dgm:pt modelId="{08C975FB-994E-4723-A22E-38B46976E4ED}" type="sibTrans" cxnId="{A334E868-F47D-44BC-8965-C7EDD853A3FA}">
      <dgm:prSet/>
      <dgm:spPr/>
      <dgm:t>
        <a:bodyPr/>
        <a:lstStyle/>
        <a:p>
          <a:endParaRPr lang="es-ES"/>
        </a:p>
      </dgm:t>
    </dgm:pt>
    <dgm:pt modelId="{1129E4A0-7F85-4006-9CCD-605379CECFC6}" type="pres">
      <dgm:prSet presAssocID="{7EBA68AA-4AC2-42B4-9D2A-75E84B28275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C3BC758-EFF1-4538-BAEA-94C004DA824B}" type="pres">
      <dgm:prSet presAssocID="{7EBA68AA-4AC2-42B4-9D2A-75E84B282755}" presName="Name1" presStyleCnt="0"/>
      <dgm:spPr/>
    </dgm:pt>
    <dgm:pt modelId="{07C417CC-A1F3-4845-AA64-40EACE867408}" type="pres">
      <dgm:prSet presAssocID="{7EBA68AA-4AC2-42B4-9D2A-75E84B282755}" presName="cycle" presStyleCnt="0"/>
      <dgm:spPr/>
    </dgm:pt>
    <dgm:pt modelId="{3B79B60E-ABED-40DA-93FE-3881CFF6D13F}" type="pres">
      <dgm:prSet presAssocID="{7EBA68AA-4AC2-42B4-9D2A-75E84B282755}" presName="srcNode" presStyleLbl="node1" presStyleIdx="0" presStyleCnt="5"/>
      <dgm:spPr/>
    </dgm:pt>
    <dgm:pt modelId="{72A067CA-EF5C-4C09-BCF3-0A9352725DB8}" type="pres">
      <dgm:prSet presAssocID="{7EBA68AA-4AC2-42B4-9D2A-75E84B282755}" presName="conn" presStyleLbl="parChTrans1D2" presStyleIdx="0" presStyleCnt="1"/>
      <dgm:spPr/>
      <dgm:t>
        <a:bodyPr/>
        <a:lstStyle/>
        <a:p>
          <a:endParaRPr lang="es-ES"/>
        </a:p>
      </dgm:t>
    </dgm:pt>
    <dgm:pt modelId="{288A5473-5EE1-454C-9AFE-CE84C6FC5738}" type="pres">
      <dgm:prSet presAssocID="{7EBA68AA-4AC2-42B4-9D2A-75E84B282755}" presName="extraNode" presStyleLbl="node1" presStyleIdx="0" presStyleCnt="5"/>
      <dgm:spPr/>
    </dgm:pt>
    <dgm:pt modelId="{924276DC-2F33-495A-BACD-9DC40179E5A5}" type="pres">
      <dgm:prSet presAssocID="{7EBA68AA-4AC2-42B4-9D2A-75E84B282755}" presName="dstNode" presStyleLbl="node1" presStyleIdx="0" presStyleCnt="5"/>
      <dgm:spPr/>
    </dgm:pt>
    <dgm:pt modelId="{A539144D-5299-48D5-AA50-E950C2B123ED}" type="pres">
      <dgm:prSet presAssocID="{124C2BC7-3883-488C-9059-D11C360FBEF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D1AD72-8B3B-4F5A-B0D6-4A647B990C90}" type="pres">
      <dgm:prSet presAssocID="{124C2BC7-3883-488C-9059-D11C360FBEF2}" presName="accent_1" presStyleCnt="0"/>
      <dgm:spPr/>
    </dgm:pt>
    <dgm:pt modelId="{1C8F0046-5865-4640-99D6-15D6FBAE644D}" type="pres">
      <dgm:prSet presAssocID="{124C2BC7-3883-488C-9059-D11C360FBEF2}" presName="accentRepeatNode" presStyleLbl="solidFgAcc1" presStyleIdx="0" presStyleCnt="5"/>
      <dgm:spPr/>
    </dgm:pt>
    <dgm:pt modelId="{27AEF94E-9FC8-4BC6-9159-FDE750A5C60F}" type="pres">
      <dgm:prSet presAssocID="{5E341C78-2B31-4AF1-B65E-E4C908125AD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A6EDF3-1E41-4CD5-88E6-6C5C8F34BB50}" type="pres">
      <dgm:prSet presAssocID="{5E341C78-2B31-4AF1-B65E-E4C908125AD7}" presName="accent_2" presStyleCnt="0"/>
      <dgm:spPr/>
    </dgm:pt>
    <dgm:pt modelId="{5F75CE0F-8E60-4929-957B-1668B03BCCF2}" type="pres">
      <dgm:prSet presAssocID="{5E341C78-2B31-4AF1-B65E-E4C908125AD7}" presName="accentRepeatNode" presStyleLbl="solidFgAcc1" presStyleIdx="1" presStyleCnt="5"/>
      <dgm:spPr/>
    </dgm:pt>
    <dgm:pt modelId="{2590D2D3-175B-4FCC-9787-1312BCD6D46C}" type="pres">
      <dgm:prSet presAssocID="{C939FAE8-51EA-4073-8EF5-402FAE3F437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1A24DC-4027-46E7-AC4D-A939473A1A0D}" type="pres">
      <dgm:prSet presAssocID="{C939FAE8-51EA-4073-8EF5-402FAE3F4373}" presName="accent_3" presStyleCnt="0"/>
      <dgm:spPr/>
    </dgm:pt>
    <dgm:pt modelId="{D156C48B-E524-4DC8-9C65-C089C302FEB3}" type="pres">
      <dgm:prSet presAssocID="{C939FAE8-51EA-4073-8EF5-402FAE3F4373}" presName="accentRepeatNode" presStyleLbl="solidFgAcc1" presStyleIdx="2" presStyleCnt="5"/>
      <dgm:spPr/>
    </dgm:pt>
    <dgm:pt modelId="{11A2ADC3-5C08-48E5-B425-42CBD6BED82E}" type="pres">
      <dgm:prSet presAssocID="{3DF30F04-C9D8-458C-85D5-48F4F165DC6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D10219-6AEE-4B04-A09D-E22257CA02E4}" type="pres">
      <dgm:prSet presAssocID="{3DF30F04-C9D8-458C-85D5-48F4F165DC60}" presName="accent_4" presStyleCnt="0"/>
      <dgm:spPr/>
    </dgm:pt>
    <dgm:pt modelId="{4B9BF86B-F300-44C9-8E90-E07D3A4C1FFF}" type="pres">
      <dgm:prSet presAssocID="{3DF30F04-C9D8-458C-85D5-48F4F165DC60}" presName="accentRepeatNode" presStyleLbl="solidFgAcc1" presStyleIdx="3" presStyleCnt="5"/>
      <dgm:spPr/>
    </dgm:pt>
    <dgm:pt modelId="{D9BF0DBD-2AA6-4F88-B6D2-254724CA23E6}" type="pres">
      <dgm:prSet presAssocID="{C79E084D-0111-4828-B7EC-885DF7CB66C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8BC642-970E-4C16-92F1-E00005D9F800}" type="pres">
      <dgm:prSet presAssocID="{C79E084D-0111-4828-B7EC-885DF7CB66CC}" presName="accent_5" presStyleCnt="0"/>
      <dgm:spPr/>
    </dgm:pt>
    <dgm:pt modelId="{A9506F85-27A7-49BE-8209-072201BED19E}" type="pres">
      <dgm:prSet presAssocID="{C79E084D-0111-4828-B7EC-885DF7CB66CC}" presName="accentRepeatNode" presStyleLbl="solidFgAcc1" presStyleIdx="4" presStyleCnt="5"/>
      <dgm:spPr/>
    </dgm:pt>
  </dgm:ptLst>
  <dgm:cxnLst>
    <dgm:cxn modelId="{0750DA83-AC7B-4832-A9E0-8B467AF21191}" type="presOf" srcId="{C79E084D-0111-4828-B7EC-885DF7CB66CC}" destId="{D9BF0DBD-2AA6-4F88-B6D2-254724CA23E6}" srcOrd="0" destOrd="0" presId="urn:microsoft.com/office/officeart/2008/layout/VerticalCurvedList"/>
    <dgm:cxn modelId="{908624B2-C6C6-47FB-AE3D-AC2CE3B1F69B}" srcId="{7EBA68AA-4AC2-42B4-9D2A-75E84B282755}" destId="{124C2BC7-3883-488C-9059-D11C360FBEF2}" srcOrd="0" destOrd="0" parTransId="{80F6D3EA-A4A0-429C-8372-BCAE66CDD949}" sibTransId="{B883233F-FFB7-493A-B33A-3A284C984862}"/>
    <dgm:cxn modelId="{A334E868-F47D-44BC-8965-C7EDD853A3FA}" srcId="{7EBA68AA-4AC2-42B4-9D2A-75E84B282755}" destId="{C79E084D-0111-4828-B7EC-885DF7CB66CC}" srcOrd="4" destOrd="0" parTransId="{F515DB12-75A6-46CB-8DCD-795D5B38B575}" sibTransId="{08C975FB-994E-4723-A22E-38B46976E4ED}"/>
    <dgm:cxn modelId="{7DD93DE8-46AC-47F8-8A36-46FE5F0FB560}" type="presOf" srcId="{5E341C78-2B31-4AF1-B65E-E4C908125AD7}" destId="{27AEF94E-9FC8-4BC6-9159-FDE750A5C60F}" srcOrd="0" destOrd="0" presId="urn:microsoft.com/office/officeart/2008/layout/VerticalCurvedList"/>
    <dgm:cxn modelId="{0E7A9F88-DD9C-45C9-A0DE-8D1FD9EB9551}" type="presOf" srcId="{124C2BC7-3883-488C-9059-D11C360FBEF2}" destId="{A539144D-5299-48D5-AA50-E950C2B123ED}" srcOrd="0" destOrd="0" presId="urn:microsoft.com/office/officeart/2008/layout/VerticalCurvedList"/>
    <dgm:cxn modelId="{13D20099-F3F9-4BBC-9CA6-7D8BAF5774D4}" srcId="{7EBA68AA-4AC2-42B4-9D2A-75E84B282755}" destId="{C939FAE8-51EA-4073-8EF5-402FAE3F4373}" srcOrd="2" destOrd="0" parTransId="{6A2DD599-3E39-432A-ACCB-C7099B08E851}" sibTransId="{490CB5CD-36F7-45F9-8489-FDFB3090A73D}"/>
    <dgm:cxn modelId="{BAF06FAE-E51D-4EA0-8EF2-8C47413411C2}" type="presOf" srcId="{B883233F-FFB7-493A-B33A-3A284C984862}" destId="{72A067CA-EF5C-4C09-BCF3-0A9352725DB8}" srcOrd="0" destOrd="0" presId="urn:microsoft.com/office/officeart/2008/layout/VerticalCurvedList"/>
    <dgm:cxn modelId="{386FD878-0E7E-44AD-A037-75D08B0DF071}" type="presOf" srcId="{7EBA68AA-4AC2-42B4-9D2A-75E84B282755}" destId="{1129E4A0-7F85-4006-9CCD-605379CECFC6}" srcOrd="0" destOrd="0" presId="urn:microsoft.com/office/officeart/2008/layout/VerticalCurvedList"/>
    <dgm:cxn modelId="{80A4446B-25A5-4E48-9376-2F9CCFF08FE2}" srcId="{7EBA68AA-4AC2-42B4-9D2A-75E84B282755}" destId="{5E341C78-2B31-4AF1-B65E-E4C908125AD7}" srcOrd="1" destOrd="0" parTransId="{C5535A4F-3B66-4DCB-BA06-47EB01E52ACF}" sibTransId="{482F32DE-02BA-4646-AE5B-CECD56CD6A43}"/>
    <dgm:cxn modelId="{756E89CA-F6FE-4B18-846E-0FD9C27050DE}" srcId="{7EBA68AA-4AC2-42B4-9D2A-75E84B282755}" destId="{3DF30F04-C9D8-458C-85D5-48F4F165DC60}" srcOrd="3" destOrd="0" parTransId="{A82B6AEF-9124-4958-BA59-A5735666787F}" sibTransId="{FF8CB664-55B4-4833-8629-2606E3D1D791}"/>
    <dgm:cxn modelId="{E1B2621D-1B85-4D68-8D7D-6D65509C5C33}" type="presOf" srcId="{C939FAE8-51EA-4073-8EF5-402FAE3F4373}" destId="{2590D2D3-175B-4FCC-9787-1312BCD6D46C}" srcOrd="0" destOrd="0" presId="urn:microsoft.com/office/officeart/2008/layout/VerticalCurvedList"/>
    <dgm:cxn modelId="{6C1DDFF2-D9E7-4C61-BA90-DA57D63F9CDD}" type="presOf" srcId="{3DF30F04-C9D8-458C-85D5-48F4F165DC60}" destId="{11A2ADC3-5C08-48E5-B425-42CBD6BED82E}" srcOrd="0" destOrd="0" presId="urn:microsoft.com/office/officeart/2008/layout/VerticalCurvedList"/>
    <dgm:cxn modelId="{7A8FEE99-682C-4027-8336-120874920DDC}" type="presParOf" srcId="{1129E4A0-7F85-4006-9CCD-605379CECFC6}" destId="{9C3BC758-EFF1-4538-BAEA-94C004DA824B}" srcOrd="0" destOrd="0" presId="urn:microsoft.com/office/officeart/2008/layout/VerticalCurvedList"/>
    <dgm:cxn modelId="{2C865C9D-7E7B-40F2-83CD-CD0C154000B7}" type="presParOf" srcId="{9C3BC758-EFF1-4538-BAEA-94C004DA824B}" destId="{07C417CC-A1F3-4845-AA64-40EACE867408}" srcOrd="0" destOrd="0" presId="urn:microsoft.com/office/officeart/2008/layout/VerticalCurvedList"/>
    <dgm:cxn modelId="{8F05CB4F-B7AF-4AEF-9533-2AFF406D90A0}" type="presParOf" srcId="{07C417CC-A1F3-4845-AA64-40EACE867408}" destId="{3B79B60E-ABED-40DA-93FE-3881CFF6D13F}" srcOrd="0" destOrd="0" presId="urn:microsoft.com/office/officeart/2008/layout/VerticalCurvedList"/>
    <dgm:cxn modelId="{4E7379C1-B41C-4B01-A051-4B0F23B1CD0C}" type="presParOf" srcId="{07C417CC-A1F3-4845-AA64-40EACE867408}" destId="{72A067CA-EF5C-4C09-BCF3-0A9352725DB8}" srcOrd="1" destOrd="0" presId="urn:microsoft.com/office/officeart/2008/layout/VerticalCurvedList"/>
    <dgm:cxn modelId="{DD05D3C4-A2B7-4418-A732-51AE0AE22C58}" type="presParOf" srcId="{07C417CC-A1F3-4845-AA64-40EACE867408}" destId="{288A5473-5EE1-454C-9AFE-CE84C6FC5738}" srcOrd="2" destOrd="0" presId="urn:microsoft.com/office/officeart/2008/layout/VerticalCurvedList"/>
    <dgm:cxn modelId="{52860AD2-CB19-4DBB-9495-F603C670C539}" type="presParOf" srcId="{07C417CC-A1F3-4845-AA64-40EACE867408}" destId="{924276DC-2F33-495A-BACD-9DC40179E5A5}" srcOrd="3" destOrd="0" presId="urn:microsoft.com/office/officeart/2008/layout/VerticalCurvedList"/>
    <dgm:cxn modelId="{A76CF7BE-FECA-4E2A-8D06-BFB75D34F3ED}" type="presParOf" srcId="{9C3BC758-EFF1-4538-BAEA-94C004DA824B}" destId="{A539144D-5299-48D5-AA50-E950C2B123ED}" srcOrd="1" destOrd="0" presId="urn:microsoft.com/office/officeart/2008/layout/VerticalCurvedList"/>
    <dgm:cxn modelId="{CABE7296-03F1-444A-BB87-3DB09D023E38}" type="presParOf" srcId="{9C3BC758-EFF1-4538-BAEA-94C004DA824B}" destId="{0DD1AD72-8B3B-4F5A-B0D6-4A647B990C90}" srcOrd="2" destOrd="0" presId="urn:microsoft.com/office/officeart/2008/layout/VerticalCurvedList"/>
    <dgm:cxn modelId="{12D70D80-6BCA-4BF2-B51D-21B86D708EEF}" type="presParOf" srcId="{0DD1AD72-8B3B-4F5A-B0D6-4A647B990C90}" destId="{1C8F0046-5865-4640-99D6-15D6FBAE644D}" srcOrd="0" destOrd="0" presId="urn:microsoft.com/office/officeart/2008/layout/VerticalCurvedList"/>
    <dgm:cxn modelId="{31EA1CBA-7F3F-439A-B73C-A4AC6E0C8E6A}" type="presParOf" srcId="{9C3BC758-EFF1-4538-BAEA-94C004DA824B}" destId="{27AEF94E-9FC8-4BC6-9159-FDE750A5C60F}" srcOrd="3" destOrd="0" presId="urn:microsoft.com/office/officeart/2008/layout/VerticalCurvedList"/>
    <dgm:cxn modelId="{6E38EBDC-8FEC-4E4A-9A06-66DDD485FACF}" type="presParOf" srcId="{9C3BC758-EFF1-4538-BAEA-94C004DA824B}" destId="{DAA6EDF3-1E41-4CD5-88E6-6C5C8F34BB50}" srcOrd="4" destOrd="0" presId="urn:microsoft.com/office/officeart/2008/layout/VerticalCurvedList"/>
    <dgm:cxn modelId="{4DB4BE39-9A64-458A-94B5-FF3BF2648BFA}" type="presParOf" srcId="{DAA6EDF3-1E41-4CD5-88E6-6C5C8F34BB50}" destId="{5F75CE0F-8E60-4929-957B-1668B03BCCF2}" srcOrd="0" destOrd="0" presId="urn:microsoft.com/office/officeart/2008/layout/VerticalCurvedList"/>
    <dgm:cxn modelId="{C70DBBF9-B829-4618-B8A7-04AEF790EBA0}" type="presParOf" srcId="{9C3BC758-EFF1-4538-BAEA-94C004DA824B}" destId="{2590D2D3-175B-4FCC-9787-1312BCD6D46C}" srcOrd="5" destOrd="0" presId="urn:microsoft.com/office/officeart/2008/layout/VerticalCurvedList"/>
    <dgm:cxn modelId="{F585F7E7-1044-49A8-B388-06DB28204E1D}" type="presParOf" srcId="{9C3BC758-EFF1-4538-BAEA-94C004DA824B}" destId="{C11A24DC-4027-46E7-AC4D-A939473A1A0D}" srcOrd="6" destOrd="0" presId="urn:microsoft.com/office/officeart/2008/layout/VerticalCurvedList"/>
    <dgm:cxn modelId="{E34D153A-B71D-45B7-BE95-D460295A76B3}" type="presParOf" srcId="{C11A24DC-4027-46E7-AC4D-A939473A1A0D}" destId="{D156C48B-E524-4DC8-9C65-C089C302FEB3}" srcOrd="0" destOrd="0" presId="urn:microsoft.com/office/officeart/2008/layout/VerticalCurvedList"/>
    <dgm:cxn modelId="{15ECCF47-EC4C-47A1-8FE2-F2F7AD44B200}" type="presParOf" srcId="{9C3BC758-EFF1-4538-BAEA-94C004DA824B}" destId="{11A2ADC3-5C08-48E5-B425-42CBD6BED82E}" srcOrd="7" destOrd="0" presId="urn:microsoft.com/office/officeart/2008/layout/VerticalCurvedList"/>
    <dgm:cxn modelId="{79CAB5B8-9429-4006-A528-78F3B4763236}" type="presParOf" srcId="{9C3BC758-EFF1-4538-BAEA-94C004DA824B}" destId="{CCD10219-6AEE-4B04-A09D-E22257CA02E4}" srcOrd="8" destOrd="0" presId="urn:microsoft.com/office/officeart/2008/layout/VerticalCurvedList"/>
    <dgm:cxn modelId="{222F53FE-0B83-4B13-9D44-F29481A16A55}" type="presParOf" srcId="{CCD10219-6AEE-4B04-A09D-E22257CA02E4}" destId="{4B9BF86B-F300-44C9-8E90-E07D3A4C1FFF}" srcOrd="0" destOrd="0" presId="urn:microsoft.com/office/officeart/2008/layout/VerticalCurvedList"/>
    <dgm:cxn modelId="{8DE839AE-E29E-47C3-912A-3DC0E801D842}" type="presParOf" srcId="{9C3BC758-EFF1-4538-BAEA-94C004DA824B}" destId="{D9BF0DBD-2AA6-4F88-B6D2-254724CA23E6}" srcOrd="9" destOrd="0" presId="urn:microsoft.com/office/officeart/2008/layout/VerticalCurvedList"/>
    <dgm:cxn modelId="{8F22A15E-7FEA-4059-95B5-70DB1FFCAFEA}" type="presParOf" srcId="{9C3BC758-EFF1-4538-BAEA-94C004DA824B}" destId="{C18BC642-970E-4C16-92F1-E00005D9F800}" srcOrd="10" destOrd="0" presId="urn:microsoft.com/office/officeart/2008/layout/VerticalCurvedList"/>
    <dgm:cxn modelId="{08B49219-6877-40EF-A2EC-EAE9D1616511}" type="presParOf" srcId="{C18BC642-970E-4C16-92F1-E00005D9F800}" destId="{A9506F85-27A7-49BE-8209-072201BED1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CC2E1-62FF-489B-A2BD-02520EFEF8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BF24C5-B6DC-4820-A635-F087D5ACB776}">
      <dgm:prSet phldrT="[Texto]"/>
      <dgm:spPr/>
      <dgm:t>
        <a:bodyPr/>
        <a:lstStyle/>
        <a:p>
          <a:r>
            <a:rPr lang="es-ES" dirty="0" smtClean="0"/>
            <a:t>Técnica</a:t>
          </a:r>
          <a:endParaRPr lang="es-ES" dirty="0"/>
        </a:p>
      </dgm:t>
    </dgm:pt>
    <dgm:pt modelId="{5AE7745E-07BF-4340-9A4B-86AA81E164AA}" type="parTrans" cxnId="{45A5AC4E-6540-48AB-BE73-CBF357065002}">
      <dgm:prSet/>
      <dgm:spPr/>
      <dgm:t>
        <a:bodyPr/>
        <a:lstStyle/>
        <a:p>
          <a:endParaRPr lang="es-ES"/>
        </a:p>
      </dgm:t>
    </dgm:pt>
    <dgm:pt modelId="{B1314999-2ADE-402E-B396-C6D71AAFA8A7}" type="sibTrans" cxnId="{45A5AC4E-6540-48AB-BE73-CBF357065002}">
      <dgm:prSet/>
      <dgm:spPr/>
      <dgm:t>
        <a:bodyPr/>
        <a:lstStyle/>
        <a:p>
          <a:endParaRPr lang="es-ES"/>
        </a:p>
      </dgm:t>
    </dgm:pt>
    <dgm:pt modelId="{F5E70A32-1E2D-4DFF-9680-A49F266B57F2}">
      <dgm:prSet phldrT="[Texto]"/>
      <dgm:spPr/>
      <dgm:t>
        <a:bodyPr/>
        <a:lstStyle/>
        <a:p>
          <a:r>
            <a:rPr lang="es-ES" dirty="0" smtClean="0"/>
            <a:t>Se utilizará herramientas de código abierto y el equipo personal del estudiante</a:t>
          </a:r>
          <a:endParaRPr lang="es-ES" dirty="0"/>
        </a:p>
      </dgm:t>
    </dgm:pt>
    <dgm:pt modelId="{090970E6-00FE-40F4-97F1-32C392CE4A65}" type="parTrans" cxnId="{032AACAE-CF3A-463F-9BB4-561E605D60B0}">
      <dgm:prSet/>
      <dgm:spPr/>
      <dgm:t>
        <a:bodyPr/>
        <a:lstStyle/>
        <a:p>
          <a:endParaRPr lang="es-ES"/>
        </a:p>
      </dgm:t>
    </dgm:pt>
    <dgm:pt modelId="{25460DD3-2277-4C80-8D84-8E3106497076}" type="sibTrans" cxnId="{032AACAE-CF3A-463F-9BB4-561E605D60B0}">
      <dgm:prSet/>
      <dgm:spPr/>
      <dgm:t>
        <a:bodyPr/>
        <a:lstStyle/>
        <a:p>
          <a:endParaRPr lang="es-ES"/>
        </a:p>
      </dgm:t>
    </dgm:pt>
    <dgm:pt modelId="{B1F481F0-99B1-46C0-B042-C2C58B5A39A8}">
      <dgm:prSet phldrT="[Texto]"/>
      <dgm:spPr/>
      <dgm:t>
        <a:bodyPr/>
        <a:lstStyle/>
        <a:p>
          <a:r>
            <a:rPr lang="es-ES" dirty="0" smtClean="0"/>
            <a:t>Operativa</a:t>
          </a:r>
          <a:endParaRPr lang="es-ES" dirty="0"/>
        </a:p>
      </dgm:t>
    </dgm:pt>
    <dgm:pt modelId="{F354BDE4-1984-40F6-BD47-37BCAD17CFCB}" type="parTrans" cxnId="{D73F9358-89EA-481B-8064-448E2E50A340}">
      <dgm:prSet/>
      <dgm:spPr/>
      <dgm:t>
        <a:bodyPr/>
        <a:lstStyle/>
        <a:p>
          <a:endParaRPr lang="es-ES"/>
        </a:p>
      </dgm:t>
    </dgm:pt>
    <dgm:pt modelId="{0D8FBB91-C04A-4161-99B0-B4F6BE14928C}" type="sibTrans" cxnId="{D73F9358-89EA-481B-8064-448E2E50A340}">
      <dgm:prSet/>
      <dgm:spPr/>
      <dgm:t>
        <a:bodyPr/>
        <a:lstStyle/>
        <a:p>
          <a:endParaRPr lang="es-ES"/>
        </a:p>
      </dgm:t>
    </dgm:pt>
    <dgm:pt modelId="{FDC55375-3908-48CE-9B3B-6067F4EB57BF}">
      <dgm:prSet phldrT="[Texto]"/>
      <dgm:spPr/>
      <dgm:t>
        <a:bodyPr/>
        <a:lstStyle/>
        <a:p>
          <a:r>
            <a:rPr lang="es-ES" dirty="0" smtClean="0"/>
            <a:t>El proyecto cuanta con el apoyo del tutor a cargo y el grupo de Investigación e Innovación Educativa (DECO)</a:t>
          </a:r>
          <a:endParaRPr lang="es-ES" dirty="0"/>
        </a:p>
      </dgm:t>
    </dgm:pt>
    <dgm:pt modelId="{AAF48710-32F0-4B07-A39B-468B4D9807AE}" type="parTrans" cxnId="{0C0A9071-6736-4592-A28E-73A8D4B62E2C}">
      <dgm:prSet/>
      <dgm:spPr/>
      <dgm:t>
        <a:bodyPr/>
        <a:lstStyle/>
        <a:p>
          <a:endParaRPr lang="es-ES"/>
        </a:p>
      </dgm:t>
    </dgm:pt>
    <dgm:pt modelId="{9E79B32B-4EBF-4E4B-BD6A-8FD9086DD5E0}" type="sibTrans" cxnId="{0C0A9071-6736-4592-A28E-73A8D4B62E2C}">
      <dgm:prSet/>
      <dgm:spPr/>
      <dgm:t>
        <a:bodyPr/>
        <a:lstStyle/>
        <a:p>
          <a:endParaRPr lang="es-ES"/>
        </a:p>
      </dgm:t>
    </dgm:pt>
    <dgm:pt modelId="{7C2CF53E-2563-4C0B-909A-8B173397FB11}">
      <dgm:prSet phldrT="[Texto]"/>
      <dgm:spPr/>
      <dgm:t>
        <a:bodyPr/>
        <a:lstStyle/>
        <a:p>
          <a:r>
            <a:rPr lang="es-ES" dirty="0" smtClean="0"/>
            <a:t>Económica</a:t>
          </a:r>
          <a:endParaRPr lang="es-ES" dirty="0"/>
        </a:p>
      </dgm:t>
    </dgm:pt>
    <dgm:pt modelId="{2F0B1E49-4942-4EC4-92B1-B976A75ACADC}" type="parTrans" cxnId="{EF55A2AB-2D6F-43AF-9BA8-0C0FF9E4A461}">
      <dgm:prSet/>
      <dgm:spPr/>
      <dgm:t>
        <a:bodyPr/>
        <a:lstStyle/>
        <a:p>
          <a:endParaRPr lang="es-ES"/>
        </a:p>
      </dgm:t>
    </dgm:pt>
    <dgm:pt modelId="{5493E47F-46D0-45BE-8883-957CFBCD3577}" type="sibTrans" cxnId="{EF55A2AB-2D6F-43AF-9BA8-0C0FF9E4A461}">
      <dgm:prSet/>
      <dgm:spPr/>
      <dgm:t>
        <a:bodyPr/>
        <a:lstStyle/>
        <a:p>
          <a:endParaRPr lang="es-ES"/>
        </a:p>
      </dgm:t>
    </dgm:pt>
    <dgm:pt modelId="{A312568E-1164-4218-944A-4A31389372EF}">
      <dgm:prSet phldrT="[Texto]"/>
      <dgm:spPr/>
      <dgm:t>
        <a:bodyPr/>
        <a:lstStyle/>
        <a:p>
          <a:r>
            <a:rPr lang="es-ES" dirty="0" smtClean="0"/>
            <a:t>El costo del proyecto es de 5555,00 USD</a:t>
          </a:r>
          <a:endParaRPr lang="es-ES" dirty="0"/>
        </a:p>
      </dgm:t>
    </dgm:pt>
    <dgm:pt modelId="{A8FF7D93-9781-41D1-AAA2-291B8411A260}" type="parTrans" cxnId="{EBF77617-9BF7-4137-80C4-E13C0A885BF4}">
      <dgm:prSet/>
      <dgm:spPr/>
      <dgm:t>
        <a:bodyPr/>
        <a:lstStyle/>
        <a:p>
          <a:endParaRPr lang="es-ES"/>
        </a:p>
      </dgm:t>
    </dgm:pt>
    <dgm:pt modelId="{AAB175B5-2CDD-4489-A637-C29CDF975195}" type="sibTrans" cxnId="{EBF77617-9BF7-4137-80C4-E13C0A885BF4}">
      <dgm:prSet/>
      <dgm:spPr/>
      <dgm:t>
        <a:bodyPr/>
        <a:lstStyle/>
        <a:p>
          <a:endParaRPr lang="es-ES"/>
        </a:p>
      </dgm:t>
    </dgm:pt>
    <dgm:pt modelId="{E2B5D95C-271B-41DE-87F8-236FFA841D22}" type="pres">
      <dgm:prSet presAssocID="{81ACC2E1-62FF-489B-A2BD-02520EFEF8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9B15F7F-09D0-4D06-8AC1-FB59402E0CD9}" type="pres">
      <dgm:prSet presAssocID="{94BF24C5-B6DC-4820-A635-F087D5ACB77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2535F9-8F12-40FD-AB03-70DA0C61A210}" type="pres">
      <dgm:prSet presAssocID="{94BF24C5-B6DC-4820-A635-F087D5ACB77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E23A41-1DBD-4445-AAC5-EA3FAB6A9EE4}" type="pres">
      <dgm:prSet presAssocID="{B1F481F0-99B1-46C0-B042-C2C58B5A39A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4037AB-5CBB-4942-81F7-EA28A6417B22}" type="pres">
      <dgm:prSet presAssocID="{B1F481F0-99B1-46C0-B042-C2C58B5A39A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F0B158-E7DE-4F07-9FF0-FA98BC90F2C7}" type="pres">
      <dgm:prSet presAssocID="{7C2CF53E-2563-4C0B-909A-8B173397FB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E11FEA-73BB-46AC-9487-9EEF3C570660}" type="pres">
      <dgm:prSet presAssocID="{7C2CF53E-2563-4C0B-909A-8B173397FB1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73F9358-89EA-481B-8064-448E2E50A340}" srcId="{81ACC2E1-62FF-489B-A2BD-02520EFEF8E1}" destId="{B1F481F0-99B1-46C0-B042-C2C58B5A39A8}" srcOrd="1" destOrd="0" parTransId="{F354BDE4-1984-40F6-BD47-37BCAD17CFCB}" sibTransId="{0D8FBB91-C04A-4161-99B0-B4F6BE14928C}"/>
    <dgm:cxn modelId="{C536AC23-4CDF-41F1-989D-04D8340B66BD}" type="presOf" srcId="{F5E70A32-1E2D-4DFF-9680-A49F266B57F2}" destId="{402535F9-8F12-40FD-AB03-70DA0C61A210}" srcOrd="0" destOrd="0" presId="urn:microsoft.com/office/officeart/2005/8/layout/vList2"/>
    <dgm:cxn modelId="{EBF77617-9BF7-4137-80C4-E13C0A885BF4}" srcId="{7C2CF53E-2563-4C0B-909A-8B173397FB11}" destId="{A312568E-1164-4218-944A-4A31389372EF}" srcOrd="0" destOrd="0" parTransId="{A8FF7D93-9781-41D1-AAA2-291B8411A260}" sibTransId="{AAB175B5-2CDD-4489-A637-C29CDF975195}"/>
    <dgm:cxn modelId="{45A5AC4E-6540-48AB-BE73-CBF357065002}" srcId="{81ACC2E1-62FF-489B-A2BD-02520EFEF8E1}" destId="{94BF24C5-B6DC-4820-A635-F087D5ACB776}" srcOrd="0" destOrd="0" parTransId="{5AE7745E-07BF-4340-9A4B-86AA81E164AA}" sibTransId="{B1314999-2ADE-402E-B396-C6D71AAFA8A7}"/>
    <dgm:cxn modelId="{6F8AAE62-BA4E-4F6F-BA37-F3303C147909}" type="presOf" srcId="{B1F481F0-99B1-46C0-B042-C2C58B5A39A8}" destId="{38E23A41-1DBD-4445-AAC5-EA3FAB6A9EE4}" srcOrd="0" destOrd="0" presId="urn:microsoft.com/office/officeart/2005/8/layout/vList2"/>
    <dgm:cxn modelId="{032AACAE-CF3A-463F-9BB4-561E605D60B0}" srcId="{94BF24C5-B6DC-4820-A635-F087D5ACB776}" destId="{F5E70A32-1E2D-4DFF-9680-A49F266B57F2}" srcOrd="0" destOrd="0" parTransId="{090970E6-00FE-40F4-97F1-32C392CE4A65}" sibTransId="{25460DD3-2277-4C80-8D84-8E3106497076}"/>
    <dgm:cxn modelId="{3A4B382A-3E40-42DE-A6CE-0FB774AB4A65}" type="presOf" srcId="{A312568E-1164-4218-944A-4A31389372EF}" destId="{61E11FEA-73BB-46AC-9487-9EEF3C570660}" srcOrd="0" destOrd="0" presId="urn:microsoft.com/office/officeart/2005/8/layout/vList2"/>
    <dgm:cxn modelId="{D49973B2-9BB2-4A4A-B787-BF774498058E}" type="presOf" srcId="{81ACC2E1-62FF-489B-A2BD-02520EFEF8E1}" destId="{E2B5D95C-271B-41DE-87F8-236FFA841D22}" srcOrd="0" destOrd="0" presId="urn:microsoft.com/office/officeart/2005/8/layout/vList2"/>
    <dgm:cxn modelId="{0C0A9071-6736-4592-A28E-73A8D4B62E2C}" srcId="{B1F481F0-99B1-46C0-B042-C2C58B5A39A8}" destId="{FDC55375-3908-48CE-9B3B-6067F4EB57BF}" srcOrd="0" destOrd="0" parTransId="{AAF48710-32F0-4B07-A39B-468B4D9807AE}" sibTransId="{9E79B32B-4EBF-4E4B-BD6A-8FD9086DD5E0}"/>
    <dgm:cxn modelId="{D63FA083-ECA4-43C3-BB1E-F8E30627E99F}" type="presOf" srcId="{FDC55375-3908-48CE-9B3B-6067F4EB57BF}" destId="{8F4037AB-5CBB-4942-81F7-EA28A6417B22}" srcOrd="0" destOrd="0" presId="urn:microsoft.com/office/officeart/2005/8/layout/vList2"/>
    <dgm:cxn modelId="{5CD96817-34A5-4FB6-B199-0E4F12F27B78}" type="presOf" srcId="{94BF24C5-B6DC-4820-A635-F087D5ACB776}" destId="{09B15F7F-09D0-4D06-8AC1-FB59402E0CD9}" srcOrd="0" destOrd="0" presId="urn:microsoft.com/office/officeart/2005/8/layout/vList2"/>
    <dgm:cxn modelId="{15D89848-DA21-42BB-A74F-52ECE2234EFB}" type="presOf" srcId="{7C2CF53E-2563-4C0B-909A-8B173397FB11}" destId="{39F0B158-E7DE-4F07-9FF0-FA98BC90F2C7}" srcOrd="0" destOrd="0" presId="urn:microsoft.com/office/officeart/2005/8/layout/vList2"/>
    <dgm:cxn modelId="{EF55A2AB-2D6F-43AF-9BA8-0C0FF9E4A461}" srcId="{81ACC2E1-62FF-489B-A2BD-02520EFEF8E1}" destId="{7C2CF53E-2563-4C0B-909A-8B173397FB11}" srcOrd="2" destOrd="0" parTransId="{2F0B1E49-4942-4EC4-92B1-B976A75ACADC}" sibTransId="{5493E47F-46D0-45BE-8883-957CFBCD3577}"/>
    <dgm:cxn modelId="{7C1F01F7-1DF5-47D4-BB30-CE39C83D5BAC}" type="presParOf" srcId="{E2B5D95C-271B-41DE-87F8-236FFA841D22}" destId="{09B15F7F-09D0-4D06-8AC1-FB59402E0CD9}" srcOrd="0" destOrd="0" presId="urn:microsoft.com/office/officeart/2005/8/layout/vList2"/>
    <dgm:cxn modelId="{07E7A324-CDAC-437A-88ED-0F09FE8A56C2}" type="presParOf" srcId="{E2B5D95C-271B-41DE-87F8-236FFA841D22}" destId="{402535F9-8F12-40FD-AB03-70DA0C61A210}" srcOrd="1" destOrd="0" presId="urn:microsoft.com/office/officeart/2005/8/layout/vList2"/>
    <dgm:cxn modelId="{14D0D795-40E3-43E2-B5A2-7102FD2C0A33}" type="presParOf" srcId="{E2B5D95C-271B-41DE-87F8-236FFA841D22}" destId="{38E23A41-1DBD-4445-AAC5-EA3FAB6A9EE4}" srcOrd="2" destOrd="0" presId="urn:microsoft.com/office/officeart/2005/8/layout/vList2"/>
    <dgm:cxn modelId="{CF610DBE-A1D7-4AD8-9D54-468FBBD896F0}" type="presParOf" srcId="{E2B5D95C-271B-41DE-87F8-236FFA841D22}" destId="{8F4037AB-5CBB-4942-81F7-EA28A6417B22}" srcOrd="3" destOrd="0" presId="urn:microsoft.com/office/officeart/2005/8/layout/vList2"/>
    <dgm:cxn modelId="{7671CCC6-A3E2-48C3-A3E5-F47170F7CAD7}" type="presParOf" srcId="{E2B5D95C-271B-41DE-87F8-236FFA841D22}" destId="{39F0B158-E7DE-4F07-9FF0-FA98BC90F2C7}" srcOrd="4" destOrd="0" presId="urn:microsoft.com/office/officeart/2005/8/layout/vList2"/>
    <dgm:cxn modelId="{AB8DDB38-9325-4AEE-B163-C5A945160AD2}" type="presParOf" srcId="{E2B5D95C-271B-41DE-87F8-236FFA841D22}" destId="{61E11FEA-73BB-46AC-9487-9EEF3C57066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DE544-2BD2-4A2A-A4A7-3512434B77C6}">
      <dsp:nvSpPr>
        <dsp:cNvPr id="0" name=""/>
        <dsp:cNvSpPr/>
      </dsp:nvSpPr>
      <dsp:spPr>
        <a:xfrm>
          <a:off x="5116" y="1243458"/>
          <a:ext cx="2978301" cy="1191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Obtención de datos cerebrales</a:t>
          </a:r>
          <a:endParaRPr lang="es-ES" sz="2200" kern="1200" dirty="0"/>
        </a:p>
      </dsp:txBody>
      <dsp:txXfrm>
        <a:off x="600776" y="1243458"/>
        <a:ext cx="1786981" cy="1191320"/>
      </dsp:txXfrm>
    </dsp:sp>
    <dsp:sp modelId="{8C7D7D1C-9AA2-4553-AC4B-641F83E35F81}">
      <dsp:nvSpPr>
        <dsp:cNvPr id="0" name=""/>
        <dsp:cNvSpPr/>
      </dsp:nvSpPr>
      <dsp:spPr>
        <a:xfrm>
          <a:off x="2685588" y="1243458"/>
          <a:ext cx="2978301" cy="1191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Obtención de línea base</a:t>
          </a:r>
          <a:endParaRPr lang="es-ES" sz="2200" kern="1200" dirty="0"/>
        </a:p>
      </dsp:txBody>
      <dsp:txXfrm>
        <a:off x="3281248" y="1243458"/>
        <a:ext cx="1786981" cy="1191320"/>
      </dsp:txXfrm>
    </dsp:sp>
    <dsp:sp modelId="{DB5D6BFF-DD45-4B1B-9947-55E5BA0C6A2C}">
      <dsp:nvSpPr>
        <dsp:cNvPr id="0" name=""/>
        <dsp:cNvSpPr/>
      </dsp:nvSpPr>
      <dsp:spPr>
        <a:xfrm>
          <a:off x="5366059" y="1243458"/>
          <a:ext cx="2978301" cy="1191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BCI de determinación</a:t>
          </a:r>
          <a:endParaRPr lang="es-ES" sz="2200" kern="1200" dirty="0"/>
        </a:p>
      </dsp:txBody>
      <dsp:txXfrm>
        <a:off x="5961719" y="1243458"/>
        <a:ext cx="1786981" cy="1191320"/>
      </dsp:txXfrm>
    </dsp:sp>
    <dsp:sp modelId="{30404036-15D2-4E06-AE91-724B473C97E5}">
      <dsp:nvSpPr>
        <dsp:cNvPr id="0" name=""/>
        <dsp:cNvSpPr/>
      </dsp:nvSpPr>
      <dsp:spPr>
        <a:xfrm>
          <a:off x="8046531" y="1243458"/>
          <a:ext cx="2978301" cy="1191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Pruebas</a:t>
          </a:r>
          <a:endParaRPr lang="es-ES" sz="2200" kern="1200" dirty="0"/>
        </a:p>
      </dsp:txBody>
      <dsp:txXfrm>
        <a:off x="8642191" y="1243458"/>
        <a:ext cx="1786981" cy="1191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067CA-EF5C-4C09-BCF3-0A9352725DB8}">
      <dsp:nvSpPr>
        <dsp:cNvPr id="0" name=""/>
        <dsp:cNvSpPr/>
      </dsp:nvSpPr>
      <dsp:spPr>
        <a:xfrm>
          <a:off x="-4157891" y="-638056"/>
          <a:ext cx="4954351" cy="4954351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9144D-5299-48D5-AA50-E950C2B123ED}">
      <dsp:nvSpPr>
        <dsp:cNvPr id="0" name=""/>
        <dsp:cNvSpPr/>
      </dsp:nvSpPr>
      <dsp:spPr>
        <a:xfrm>
          <a:off x="348891" y="229816"/>
          <a:ext cx="10631964" cy="459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Sistema operativo Windows 7 o superior</a:t>
          </a:r>
          <a:endParaRPr lang="es-ES" sz="2500" kern="1200" dirty="0"/>
        </a:p>
      </dsp:txBody>
      <dsp:txXfrm>
        <a:off x="348891" y="229816"/>
        <a:ext cx="10631964" cy="459926"/>
      </dsp:txXfrm>
    </dsp:sp>
    <dsp:sp modelId="{1C8F0046-5865-4640-99D6-15D6FBAE644D}">
      <dsp:nvSpPr>
        <dsp:cNvPr id="0" name=""/>
        <dsp:cNvSpPr/>
      </dsp:nvSpPr>
      <dsp:spPr>
        <a:xfrm>
          <a:off x="61437" y="172325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F94E-9FC8-4BC6-9159-FDE750A5C60F}">
      <dsp:nvSpPr>
        <dsp:cNvPr id="0" name=""/>
        <dsp:cNvSpPr/>
      </dsp:nvSpPr>
      <dsp:spPr>
        <a:xfrm>
          <a:off x="678461" y="919485"/>
          <a:ext cx="10302394" cy="459926"/>
        </a:xfrm>
        <a:prstGeom prst="rect">
          <a:avLst/>
        </a:prstGeom>
        <a:solidFill>
          <a:schemeClr val="accent2">
            <a:hueOff val="297934"/>
            <a:satOff val="1728"/>
            <a:lumOff val="171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/>
            <a:t>Emotiv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epoc</a:t>
          </a:r>
          <a:endParaRPr lang="es-ES" sz="2500" kern="1200" dirty="0"/>
        </a:p>
      </dsp:txBody>
      <dsp:txXfrm>
        <a:off x="678461" y="919485"/>
        <a:ext cx="10302394" cy="459926"/>
      </dsp:txXfrm>
    </dsp:sp>
    <dsp:sp modelId="{5F75CE0F-8E60-4929-957B-1668B03BCCF2}">
      <dsp:nvSpPr>
        <dsp:cNvPr id="0" name=""/>
        <dsp:cNvSpPr/>
      </dsp:nvSpPr>
      <dsp:spPr>
        <a:xfrm>
          <a:off x="391007" y="861995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297934"/>
              <a:satOff val="1728"/>
              <a:lumOff val="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0D2D3-175B-4FCC-9787-1312BCD6D46C}">
      <dsp:nvSpPr>
        <dsp:cNvPr id="0" name=""/>
        <dsp:cNvSpPr/>
      </dsp:nvSpPr>
      <dsp:spPr>
        <a:xfrm>
          <a:off x="779613" y="1609155"/>
          <a:ext cx="10201242" cy="459926"/>
        </a:xfrm>
        <a:prstGeom prst="rect">
          <a:avLst/>
        </a:prstGeom>
        <a:solidFill>
          <a:schemeClr val="accent2">
            <a:hueOff val="595867"/>
            <a:satOff val="3457"/>
            <a:lumOff val="343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/>
            <a:t>Emotiv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Insight</a:t>
          </a:r>
          <a:endParaRPr lang="es-ES" sz="2500" kern="1200" dirty="0"/>
        </a:p>
      </dsp:txBody>
      <dsp:txXfrm>
        <a:off x="779613" y="1609155"/>
        <a:ext cx="10201242" cy="459926"/>
      </dsp:txXfrm>
    </dsp:sp>
    <dsp:sp modelId="{D156C48B-E524-4DC8-9C65-C089C302FEB3}">
      <dsp:nvSpPr>
        <dsp:cNvPr id="0" name=""/>
        <dsp:cNvSpPr/>
      </dsp:nvSpPr>
      <dsp:spPr>
        <a:xfrm>
          <a:off x="492158" y="1551664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2ADC3-5C08-48E5-B425-42CBD6BED82E}">
      <dsp:nvSpPr>
        <dsp:cNvPr id="0" name=""/>
        <dsp:cNvSpPr/>
      </dsp:nvSpPr>
      <dsp:spPr>
        <a:xfrm>
          <a:off x="678461" y="2298825"/>
          <a:ext cx="10302394" cy="459926"/>
        </a:xfrm>
        <a:prstGeom prst="rect">
          <a:avLst/>
        </a:prstGeom>
        <a:solidFill>
          <a:schemeClr val="accent2">
            <a:hueOff val="893801"/>
            <a:satOff val="5185"/>
            <a:lumOff val="514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SKD </a:t>
          </a:r>
          <a:r>
            <a:rPr lang="es-ES" sz="2500" kern="1200" dirty="0" err="1" smtClean="0"/>
            <a:t>Cortex</a:t>
          </a:r>
          <a:endParaRPr lang="es-ES" sz="2500" kern="1200" dirty="0"/>
        </a:p>
      </dsp:txBody>
      <dsp:txXfrm>
        <a:off x="678461" y="2298825"/>
        <a:ext cx="10302394" cy="459926"/>
      </dsp:txXfrm>
    </dsp:sp>
    <dsp:sp modelId="{4B9BF86B-F300-44C9-8E90-E07D3A4C1FFF}">
      <dsp:nvSpPr>
        <dsp:cNvPr id="0" name=""/>
        <dsp:cNvSpPr/>
      </dsp:nvSpPr>
      <dsp:spPr>
        <a:xfrm>
          <a:off x="391007" y="2241334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893801"/>
              <a:satOff val="5185"/>
              <a:lumOff val="5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F0DBD-2AA6-4F88-B6D2-254724CA23E6}">
      <dsp:nvSpPr>
        <dsp:cNvPr id="0" name=""/>
        <dsp:cNvSpPr/>
      </dsp:nvSpPr>
      <dsp:spPr>
        <a:xfrm>
          <a:off x="348891" y="2988494"/>
          <a:ext cx="10631964" cy="459926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/>
            <a:t>Emotiv</a:t>
          </a:r>
          <a:r>
            <a:rPr lang="es-ES" sz="2500" kern="1200" dirty="0" smtClean="0"/>
            <a:t> PRO</a:t>
          </a:r>
          <a:endParaRPr lang="es-ES" sz="2500" kern="1200" dirty="0"/>
        </a:p>
      </dsp:txBody>
      <dsp:txXfrm>
        <a:off x="348891" y="2988494"/>
        <a:ext cx="10631964" cy="459926"/>
      </dsp:txXfrm>
    </dsp:sp>
    <dsp:sp modelId="{A9506F85-27A7-49BE-8209-072201BED19E}">
      <dsp:nvSpPr>
        <dsp:cNvPr id="0" name=""/>
        <dsp:cNvSpPr/>
      </dsp:nvSpPr>
      <dsp:spPr>
        <a:xfrm>
          <a:off x="61437" y="2931003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15F7F-09D0-4D06-8AC1-FB59402E0CD9}">
      <dsp:nvSpPr>
        <dsp:cNvPr id="0" name=""/>
        <dsp:cNvSpPr/>
      </dsp:nvSpPr>
      <dsp:spPr>
        <a:xfrm>
          <a:off x="0" y="59369"/>
          <a:ext cx="1102995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Técnica</a:t>
          </a:r>
          <a:endParaRPr lang="es-ES" sz="2800" kern="1200" dirty="0"/>
        </a:p>
      </dsp:txBody>
      <dsp:txXfrm>
        <a:off x="31984" y="91353"/>
        <a:ext cx="10965982" cy="591232"/>
      </dsp:txXfrm>
    </dsp:sp>
    <dsp:sp modelId="{402535F9-8F12-40FD-AB03-70DA0C61A210}">
      <dsp:nvSpPr>
        <dsp:cNvPr id="0" name=""/>
        <dsp:cNvSpPr/>
      </dsp:nvSpPr>
      <dsp:spPr>
        <a:xfrm>
          <a:off x="0" y="714569"/>
          <a:ext cx="1102995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smtClean="0"/>
            <a:t>Se utilizará herramientas de código abierto y el equipo personal del estudiante</a:t>
          </a:r>
          <a:endParaRPr lang="es-ES" sz="2200" kern="1200" dirty="0"/>
        </a:p>
      </dsp:txBody>
      <dsp:txXfrm>
        <a:off x="0" y="714569"/>
        <a:ext cx="11029950" cy="463680"/>
      </dsp:txXfrm>
    </dsp:sp>
    <dsp:sp modelId="{38E23A41-1DBD-4445-AAC5-EA3FAB6A9EE4}">
      <dsp:nvSpPr>
        <dsp:cNvPr id="0" name=""/>
        <dsp:cNvSpPr/>
      </dsp:nvSpPr>
      <dsp:spPr>
        <a:xfrm>
          <a:off x="0" y="1178249"/>
          <a:ext cx="1102995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Operativa</a:t>
          </a:r>
          <a:endParaRPr lang="es-ES" sz="2800" kern="1200" dirty="0"/>
        </a:p>
      </dsp:txBody>
      <dsp:txXfrm>
        <a:off x="31984" y="1210233"/>
        <a:ext cx="10965982" cy="591232"/>
      </dsp:txXfrm>
    </dsp:sp>
    <dsp:sp modelId="{8F4037AB-5CBB-4942-81F7-EA28A6417B22}">
      <dsp:nvSpPr>
        <dsp:cNvPr id="0" name=""/>
        <dsp:cNvSpPr/>
      </dsp:nvSpPr>
      <dsp:spPr>
        <a:xfrm>
          <a:off x="0" y="1833449"/>
          <a:ext cx="11029950" cy="66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smtClean="0"/>
            <a:t>El proyecto cuanta con el apoyo del tutor a cargo y el grupo de Investigación e Innovación Educativa (DECO)</a:t>
          </a:r>
          <a:endParaRPr lang="es-ES" sz="2200" kern="1200" dirty="0"/>
        </a:p>
      </dsp:txBody>
      <dsp:txXfrm>
        <a:off x="0" y="1833449"/>
        <a:ext cx="11029950" cy="666540"/>
      </dsp:txXfrm>
    </dsp:sp>
    <dsp:sp modelId="{39F0B158-E7DE-4F07-9FF0-FA98BC90F2C7}">
      <dsp:nvSpPr>
        <dsp:cNvPr id="0" name=""/>
        <dsp:cNvSpPr/>
      </dsp:nvSpPr>
      <dsp:spPr>
        <a:xfrm>
          <a:off x="0" y="2499989"/>
          <a:ext cx="1102995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Económica</a:t>
          </a:r>
          <a:endParaRPr lang="es-ES" sz="2800" kern="1200" dirty="0"/>
        </a:p>
      </dsp:txBody>
      <dsp:txXfrm>
        <a:off x="31984" y="2531973"/>
        <a:ext cx="10965982" cy="591232"/>
      </dsp:txXfrm>
    </dsp:sp>
    <dsp:sp modelId="{61E11FEA-73BB-46AC-9487-9EEF3C570660}">
      <dsp:nvSpPr>
        <dsp:cNvPr id="0" name=""/>
        <dsp:cNvSpPr/>
      </dsp:nvSpPr>
      <dsp:spPr>
        <a:xfrm>
          <a:off x="0" y="3155189"/>
          <a:ext cx="1102995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smtClean="0"/>
            <a:t>El costo del proyecto es de 5555,00 USD</a:t>
          </a:r>
          <a:endParaRPr lang="es-ES" sz="2200" kern="1200" dirty="0"/>
        </a:p>
      </dsp:txBody>
      <dsp:txXfrm>
        <a:off x="0" y="3155189"/>
        <a:ext cx="11029950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5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4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0CE9CF-6785-44EF-95D7-B3C29CADE12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E147C-38D7-4806-AA1F-1C8113DBF36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62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-806117"/>
            <a:ext cx="8001000" cy="2971801"/>
          </a:xfrm>
        </p:spPr>
        <p:txBody>
          <a:bodyPr>
            <a:normAutofit/>
          </a:bodyPr>
          <a:lstStyle/>
          <a:p>
            <a:r>
              <a:rPr lang="es-EC" dirty="0" smtClean="0"/>
              <a:t>Perfil proyecto de tesis.</a:t>
            </a:r>
            <a:br>
              <a:rPr lang="es-EC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3519027"/>
            <a:ext cx="10993546" cy="590321"/>
          </a:xfrm>
        </p:spPr>
        <p:txBody>
          <a:bodyPr/>
          <a:lstStyle/>
          <a:p>
            <a:pPr algn="just"/>
            <a:r>
              <a:rPr lang="es-EC" b="1" dirty="0" smtClean="0">
                <a:solidFill>
                  <a:schemeClr val="bg1"/>
                </a:solidFill>
              </a:rPr>
              <a:t>Adquisición, procesamiento y análisis de las ondas cerebrales para determinar el Nivel de Liderazgo de un Militar durante Toma de Decisiones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tesis definic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733" y="4595916"/>
            <a:ext cx="2105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TEMARIO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9" y="2180496"/>
            <a:ext cx="4943475" cy="4248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37" y="2180496"/>
            <a:ext cx="3743325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332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CRONOGRAMA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9592" y="1913797"/>
            <a:ext cx="11029615" cy="626203"/>
          </a:xfrm>
        </p:spPr>
        <p:txBody>
          <a:bodyPr anchor="t"/>
          <a:lstStyle/>
          <a:p>
            <a:r>
              <a:rPr lang="es-EC" dirty="0" smtClean="0"/>
              <a:t>El tiempo estimado de desarrollo del proyecto es de 169 días, de acuerdo al siguiente cronograma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06" y="2540000"/>
            <a:ext cx="9379585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1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4400" dirty="0" smtClean="0"/>
              <a:t>GRACIAS POR SU ATENCIÓN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87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308662"/>
          </a:xfrm>
        </p:spPr>
        <p:txBody>
          <a:bodyPr anchor="t"/>
          <a:lstStyle/>
          <a:p>
            <a:r>
              <a:rPr lang="es-EC" dirty="0"/>
              <a:t>La selección de un comandante de pelotón, patrulla o equipo de combate dentro del ejército se la realiza de manera </a:t>
            </a:r>
            <a:r>
              <a:rPr lang="es-ES" dirty="0"/>
              <a:t>jerarquizada, es decir de acuerdo al rango militar que posea y a la capacitación que tenga dentro de la unidad militar en la que se encuentre</a:t>
            </a:r>
            <a:r>
              <a:rPr lang="es-EC" dirty="0"/>
              <a:t>, sin embargo, no es suficiente esta elección ya que una persona no puede ser un líder simplemente por su grado sino por sus cualidades y don de mando.</a:t>
            </a:r>
            <a:endParaRPr lang="en-US" dirty="0"/>
          </a:p>
        </p:txBody>
      </p:sp>
      <p:pic>
        <p:nvPicPr>
          <p:cNvPr id="1026" name="Picture 2" descr="Image result for liderazgo mili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12" y="4349883"/>
            <a:ext cx="3670467" cy="241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3474497"/>
            <a:ext cx="11029615" cy="1308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La problemática tiene su génesis al existir personas que no están centradas en la responsabilidad que tiene a su cargo, ya que ha existido personal que comete errores al impartir instrucción o comandar un equipo de combate los mismos que han terminado con personal herido e incluso la muerte. (Martínez, 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ESTADO DEL ARTE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1189" y="2180495"/>
            <a:ext cx="10979618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0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s-EC" b="1" dirty="0" smtClean="0"/>
              <a:t>GENERAL</a:t>
            </a:r>
          </a:p>
          <a:p>
            <a:r>
              <a:rPr lang="es-EC" dirty="0" smtClean="0"/>
              <a:t>Realizar la adquisición, procesamiento y análisis de las ondas cerebrales para determinar el nivel de liderazgo de un militar durante la toma de decisiones a través de un electroencefalograma no invasivo.</a:t>
            </a:r>
          </a:p>
          <a:p>
            <a:pPr marL="0" indent="0">
              <a:buNone/>
            </a:pPr>
            <a:r>
              <a:rPr lang="es-EC" b="1" dirty="0" smtClean="0"/>
              <a:t>ESPECIFICOS</a:t>
            </a:r>
            <a:endParaRPr lang="es-EC" dirty="0" smtClean="0"/>
          </a:p>
          <a:p>
            <a:pPr fontAlgn="base"/>
            <a:r>
              <a:rPr lang="es-EC" dirty="0"/>
              <a:t>Realizar un estudio de literatura que permita comprender, aclarar e identificar a las ondas cerebrales, con el propósito de adaptarlas a pruebas neuronales. </a:t>
            </a:r>
            <a:endParaRPr lang="en-US" dirty="0"/>
          </a:p>
          <a:p>
            <a:pPr fontAlgn="base"/>
            <a:r>
              <a:rPr lang="es-EC" dirty="0"/>
              <a:t>Obtener las ondas cerebrales de una persona a través de un EEG no invasivo colocado en el córtex cerebral.</a:t>
            </a:r>
            <a:endParaRPr lang="en-US" dirty="0"/>
          </a:p>
          <a:p>
            <a:pPr fontAlgn="base"/>
            <a:r>
              <a:rPr lang="es-EC" dirty="0"/>
              <a:t>Emplear un BCI que permita el análisis de las ondas cerebrales obtenidas por el EEG.</a:t>
            </a:r>
            <a:endParaRPr lang="en-US" dirty="0"/>
          </a:p>
          <a:p>
            <a:pPr fontAlgn="base"/>
            <a:r>
              <a:rPr lang="es-EC" dirty="0"/>
              <a:t>Generar patrones de acuerdo al nivel de presión que se ejerza a varios sujetos de prueba.</a:t>
            </a:r>
            <a:endParaRPr lang="en-US" dirty="0"/>
          </a:p>
          <a:p>
            <a:r>
              <a:rPr lang="es-EC" dirty="0"/>
              <a:t>Identificar el nivel de liderazgo de un sujeto a través de los resultados obtenidos.</a:t>
            </a:r>
            <a:endParaRPr lang="en-US" dirty="0"/>
          </a:p>
        </p:txBody>
      </p:sp>
      <p:pic>
        <p:nvPicPr>
          <p:cNvPr id="2050" name="Picture 2" descr="Image result for liderazgo mili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617" y="4617440"/>
            <a:ext cx="1069190" cy="170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9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JUSTIFICACIÓN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C" dirty="0" smtClean="0"/>
              <a:t>En base al nivel de estrés dentro de las Fuerzas Armadas, por actividades diarias, el personal no toma decisiones adecuadas </a:t>
            </a:r>
            <a:r>
              <a:rPr lang="es-EC" dirty="0"/>
              <a:t>para el cumplimiento de la misión </a:t>
            </a:r>
            <a:r>
              <a:rPr lang="es-EC" dirty="0" smtClean="0"/>
              <a:t>encomendada. Por esta razón se propone el diseño de un prototipo que permit</a:t>
            </a:r>
            <a:r>
              <a:rPr lang="es-EC" dirty="0" smtClean="0"/>
              <a:t>a la medición de variables de estrés y concentración del personal militar en distintas situaciones con la finalidad de determinar si cuenta con el perfil requerido para liderar un escuadrón y ofrecer una retroalimentación para mejorar sus habilidades actuales.</a:t>
            </a:r>
            <a:endParaRPr lang="es-EC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16" y="3915520"/>
            <a:ext cx="3241258" cy="26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0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ALCANCE</a:t>
            </a: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61019"/>
              </p:ext>
            </p:extLst>
          </p:nvPr>
        </p:nvGraphicFramePr>
        <p:xfrm>
          <a:off x="581192" y="1209056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Image result for datos cerebr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1" y="4583065"/>
            <a:ext cx="2234197" cy="12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inea bas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58" y="4583065"/>
            <a:ext cx="2045368" cy="14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rogramaciÃ³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07" y="4581088"/>
            <a:ext cx="2082298" cy="136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3074" y="4473848"/>
            <a:ext cx="1528295" cy="15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3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HIPÓTESIS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209056"/>
            <a:ext cx="11029615" cy="3678303"/>
          </a:xfrm>
        </p:spPr>
        <p:txBody>
          <a:bodyPr/>
          <a:lstStyle/>
          <a:p>
            <a:r>
              <a:rPr lang="es-EC" b="1" dirty="0"/>
              <a:t>La adquisición, procesamiento y análisis de las Ondas Cerebrales permitirán determinar el nivel de Liderazgo de un militar lo que facilitará la Toma de Decisiones durante una operación militar.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269" y="3944384"/>
            <a:ext cx="2975309" cy="29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0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HERRAMIENTAS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86594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91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FACTIBILIDAD DEL PROYECTO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12157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7996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60</TotalTime>
  <Words>508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Dividendo</vt:lpstr>
      <vt:lpstr>Perfil proyecto de tesis. </vt:lpstr>
      <vt:lpstr>problema</vt:lpstr>
      <vt:lpstr>ESTADO DEL ARTE</vt:lpstr>
      <vt:lpstr>OBJETIVOS</vt:lpstr>
      <vt:lpstr>JUSTIFICACIÓN</vt:lpstr>
      <vt:lpstr>ALCANCE</vt:lpstr>
      <vt:lpstr>HIPÓTESIS</vt:lpstr>
      <vt:lpstr>HERRAMIENTAS</vt:lpstr>
      <vt:lpstr>FACTIBILIDAD DEL PROYECTO</vt:lpstr>
      <vt:lpstr>TEMARIO</vt:lpstr>
      <vt:lpstr>CRONOGRAMA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Dennis Gaibor</dc:creator>
  <cp:lastModifiedBy>Dennis Gaibor</cp:lastModifiedBy>
  <cp:revision>7</cp:revision>
  <dcterms:created xsi:type="dcterms:W3CDTF">2018-11-07T14:52:16Z</dcterms:created>
  <dcterms:modified xsi:type="dcterms:W3CDTF">2018-11-07T18:23:06Z</dcterms:modified>
</cp:coreProperties>
</file>