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0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2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3CB8-EBC4-44C4-998F-85AAEEAE9809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29DB-2A08-4564-9C3F-870D4F2E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美国联邦基金利率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美国联邦基金利率</a:t>
            </a:r>
            <a:r>
              <a:rPr lang="en-US" altLang="zh-CN" dirty="0"/>
              <a:t>(Federal Funds Rate)</a:t>
            </a:r>
            <a:r>
              <a:rPr lang="zh-CN" altLang="en-US" dirty="0"/>
              <a:t>是指美国同业拆借市场的利率，其最主要的是隔夜拆借利率。这种利率的变动能够敏感地反映银行之间资金的余缺，美联储瞄准并调节同业拆借利率就能直接影响商业银行的资金成本，并且将同业拆借市场的资金余缺传递给工商企业，进而影响消费、投资和国民经济。</a:t>
            </a:r>
          </a:p>
        </p:txBody>
      </p:sp>
    </p:spTree>
    <p:extLst>
      <p:ext uri="{BB962C8B-B14F-4D97-AF65-F5344CB8AC3E}">
        <p14:creationId xmlns:p14="http://schemas.microsoft.com/office/powerpoint/2010/main" val="5349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zh-CN" altLang="en-US" dirty="0"/>
              <a:t>同业拆借市场的最大的参加者，美联储并不是一开始就具有调节同业拆借利率的能力的，因为它能够调节的只是自己的拆借利率，所以能够决定整个市场的联邦基金利率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58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作用机制应该是这样的，美联储降低其拆借利率，商业银行之间的拆借就会转向商业银行与美联储之间，因为向美联储拆借的成本低，整个市场的拆借利率就将随之下降。如果美联储提高拆借利率，在市场资金比较短缺的情况下，联邦基金利率本身就承受上升的压力，所以它必然随着美联储的拆借利率一起上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市场资金比较宽松的情况下，美联储提高拆借利率，向美联储拆借的商业银行就会转向其它商业银行，听任美联储的拆借利率孤零零地“高处不胜寒”。但是，美联储可以在公开市场上抛出国债，吸纳商业银行过剩的超额准备，造成同业拆借市场的资金紧张，迫使联邦基金利率与美联储的拆借利率同步上升。因为，美联储有这样干预市场利率的能力，其反复多次的操作，就会形成合理的市场预期，只要美联储提高自己的拆借利率，整个市场就会闻风而动，进而美联储能够直接宣布联邦基金利率的变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5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357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美国联邦基金利率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联邦基金利率</dc:title>
  <dc:creator>Administrator</dc:creator>
  <cp:lastModifiedBy>Administrator</cp:lastModifiedBy>
  <cp:revision>2</cp:revision>
  <dcterms:created xsi:type="dcterms:W3CDTF">2016-12-15T22:16:36Z</dcterms:created>
  <dcterms:modified xsi:type="dcterms:W3CDTF">2016-12-15T22:30:09Z</dcterms:modified>
</cp:coreProperties>
</file>