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2" r:id="rId12"/>
    <p:sldId id="311" r:id="rId13"/>
    <p:sldId id="310" r:id="rId14"/>
    <p:sldId id="314" r:id="rId15"/>
    <p:sldId id="315" r:id="rId16"/>
    <p:sldId id="313" r:id="rId17"/>
    <p:sldId id="316" r:id="rId18"/>
    <p:sldId id="317" r:id="rId19"/>
    <p:sldId id="318" r:id="rId20"/>
    <p:sldId id="319" r:id="rId21"/>
    <p:sldId id="320" r:id="rId22"/>
    <p:sldId id="321" r:id="rId23"/>
    <p:sldId id="322" r:id="rId24"/>
  </p:sldIdLst>
  <p:sldSz cx="12188825" cy="6858000"/>
  <p:notesSz cx="6858000" cy="9144000"/>
  <p:embeddedFontLst>
    <p:embeddedFont>
      <p:font typeface="微软雅黑" panose="020B0503020204020204" pitchFamily="34" charset="-122"/>
      <p:regular r:id="rId27"/>
      <p:bold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111" d="100"/>
          <a:sy n="111" d="100"/>
        </p:scale>
        <p:origin x="534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9/3/2017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2017/9/3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2017/9/3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44" y="1556792"/>
            <a:ext cx="9753600" cy="1951856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开发环境安装</a:t>
            </a:r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在弹出的窗口左侧点击”高级系统设置“，弹出如下窗口：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74" y="2348879"/>
            <a:ext cx="4562475" cy="392809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454452" y="5445224"/>
            <a:ext cx="172819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759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在窗口中点击”环境变量“按钮，弹出如下窗口：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2276872"/>
            <a:ext cx="4743425" cy="41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此处需要配置三个系统环境变量：</a:t>
            </a:r>
            <a:r>
              <a:rPr lang="en-US" altLang="zh-CN"/>
              <a:t>JAVA_HOME </a:t>
            </a:r>
            <a:r>
              <a:rPr lang="zh-CN" altLang="en-US"/>
              <a:t>、</a:t>
            </a:r>
            <a:r>
              <a:rPr lang="en-US" altLang="zh-CN"/>
              <a:t>CLASSPATH</a:t>
            </a:r>
            <a:r>
              <a:rPr lang="zh-CN" altLang="en-US"/>
              <a:t>、</a:t>
            </a:r>
            <a:r>
              <a:rPr lang="en-US" altLang="zh-CN" smtClean="0"/>
              <a:t>Path</a:t>
            </a:r>
          </a:p>
          <a:p>
            <a:r>
              <a:rPr lang="zh-CN" altLang="en-US"/>
              <a:t>首先</a:t>
            </a:r>
            <a:r>
              <a:rPr lang="zh-CN" altLang="en-US" smtClean="0"/>
              <a:t>配置</a:t>
            </a:r>
            <a:r>
              <a:rPr lang="en-US" altLang="zh-CN" smtClean="0"/>
              <a:t>JAVA_HOME</a:t>
            </a:r>
            <a:r>
              <a:rPr lang="zh-CN" altLang="en-US"/>
              <a:t>，点击系统变量下</a:t>
            </a:r>
            <a:r>
              <a:rPr lang="zh-CN" altLang="en-US" smtClean="0"/>
              <a:t>的”新建“按钮，</a:t>
            </a:r>
            <a:r>
              <a:rPr lang="zh-CN" altLang="en-US"/>
              <a:t>变量名为</a:t>
            </a:r>
            <a:r>
              <a:rPr lang="en-US" altLang="zh-CN"/>
              <a:t>JAVA_HOME</a:t>
            </a:r>
            <a:r>
              <a:rPr lang="zh-CN" altLang="en-US"/>
              <a:t>，变量值为安装的</a:t>
            </a:r>
            <a:r>
              <a:rPr lang="en-US" altLang="zh-CN"/>
              <a:t>jdk</a:t>
            </a:r>
            <a:r>
              <a:rPr lang="zh-CN" altLang="en-US"/>
              <a:t>所在的路径</a:t>
            </a:r>
            <a:r>
              <a:rPr lang="zh-CN" altLang="en-US" smtClean="0"/>
              <a:t>，例如”</a:t>
            </a:r>
            <a:r>
              <a:rPr lang="en-US" altLang="zh-CN" smtClean="0"/>
              <a:t> </a:t>
            </a:r>
            <a:r>
              <a:rPr lang="en-US" altLang="zh-CN"/>
              <a:t>C:\</a:t>
            </a:r>
            <a:r>
              <a:rPr lang="en-US" altLang="zh-CN" smtClean="0"/>
              <a:t>Java\jdk1.8</a:t>
            </a:r>
            <a:r>
              <a:rPr lang="zh-CN" altLang="en-US" smtClean="0"/>
              <a:t>“，</a:t>
            </a:r>
            <a:r>
              <a:rPr lang="zh-CN" altLang="en-US"/>
              <a:t>点击</a:t>
            </a:r>
            <a:r>
              <a:rPr lang="zh-CN" altLang="en-US" smtClean="0"/>
              <a:t>确定。如下图所示：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</p:spTree>
    <p:extLst>
      <p:ext uri="{BB962C8B-B14F-4D97-AF65-F5344CB8AC3E}">
        <p14:creationId xmlns:p14="http://schemas.microsoft.com/office/powerpoint/2010/main" val="9220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14" y="1700808"/>
            <a:ext cx="58674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然后配置</a:t>
            </a:r>
            <a:r>
              <a:rPr lang="en-US" altLang="zh-CN"/>
              <a:t>CLASSPATH</a:t>
            </a:r>
            <a:r>
              <a:rPr lang="zh-CN" altLang="en-US"/>
              <a:t>，与上一步相同，点击新建，变量名为</a:t>
            </a:r>
            <a:r>
              <a:rPr lang="en-US" altLang="zh-CN"/>
              <a:t>CLASSPATH</a:t>
            </a:r>
            <a:r>
              <a:rPr lang="zh-CN" altLang="en-US"/>
              <a:t>，变量</a:t>
            </a:r>
            <a:r>
              <a:rPr lang="zh-CN" altLang="en-US" smtClean="0"/>
              <a:t>值”</a:t>
            </a:r>
            <a:r>
              <a:rPr lang="en-US" altLang="zh-CN"/>
              <a:t> .;%JAVA_HOME%\lib\dt.jar; %JAVA_HOME%\lib\tools.jar</a:t>
            </a:r>
            <a:r>
              <a:rPr lang="en-US" altLang="zh-CN" smtClean="0"/>
              <a:t>;</a:t>
            </a:r>
            <a:r>
              <a:rPr lang="zh-CN" altLang="en-US" smtClean="0"/>
              <a:t>“，注意</a:t>
            </a:r>
            <a:r>
              <a:rPr lang="zh-CN" altLang="en-US"/>
              <a:t>最前面有个点不能</a:t>
            </a:r>
            <a:r>
              <a:rPr lang="zh-CN" altLang="en-US" smtClean="0"/>
              <a:t>省略，</a:t>
            </a:r>
            <a:r>
              <a:rPr lang="zh-CN" altLang="en-US"/>
              <a:t>最后面要有英文的分号，点击</a:t>
            </a:r>
            <a:r>
              <a:rPr lang="zh-CN" altLang="en-US" smtClean="0"/>
              <a:t>确定。</a:t>
            </a:r>
            <a:r>
              <a:rPr lang="zh-CN" altLang="en-US"/>
              <a:t>如下图所示：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</p:spTree>
    <p:extLst>
      <p:ext uri="{BB962C8B-B14F-4D97-AF65-F5344CB8AC3E}">
        <p14:creationId xmlns:p14="http://schemas.microsoft.com/office/powerpoint/2010/main" val="213200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49" y="1700808"/>
            <a:ext cx="5876925" cy="47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最后配置</a:t>
            </a:r>
            <a:r>
              <a:rPr lang="en-US" altLang="zh-CN"/>
              <a:t>Path</a:t>
            </a:r>
            <a:r>
              <a:rPr lang="zh-CN" altLang="en-US"/>
              <a:t>，在系统变量中找到</a:t>
            </a:r>
            <a:r>
              <a:rPr lang="en-US" altLang="zh-CN"/>
              <a:t>Path</a:t>
            </a:r>
            <a:r>
              <a:rPr lang="zh-CN" altLang="en-US"/>
              <a:t>并双击它，在变量值的最后</a:t>
            </a:r>
            <a:r>
              <a:rPr lang="zh-CN" altLang="en-US" smtClean="0"/>
              <a:t>加上”</a:t>
            </a:r>
            <a:r>
              <a:rPr lang="en-US" altLang="zh-CN" smtClean="0"/>
              <a:t>%</a:t>
            </a:r>
            <a:r>
              <a:rPr lang="en-US" altLang="zh-CN"/>
              <a:t>JAVA_HOME%\bin;%JAVA_HOME%\jre\bin</a:t>
            </a:r>
            <a:r>
              <a:rPr lang="en-US" altLang="zh-CN" smtClean="0"/>
              <a:t>;</a:t>
            </a:r>
            <a:r>
              <a:rPr lang="zh-CN" altLang="en-US" smtClean="0"/>
              <a:t>“，最后</a:t>
            </a:r>
            <a:r>
              <a:rPr lang="zh-CN" altLang="en-US"/>
              <a:t>点击</a:t>
            </a:r>
            <a:r>
              <a:rPr lang="zh-CN" altLang="en-US" smtClean="0"/>
              <a:t>确定。</a:t>
            </a:r>
            <a:r>
              <a:rPr lang="zh-CN" altLang="en-US"/>
              <a:t>如下图所示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Path</a:t>
            </a:r>
            <a:r>
              <a:rPr lang="zh-CN" altLang="en-US" smtClean="0"/>
              <a:t>变量无法修改，可以在注册表</a:t>
            </a:r>
            <a:r>
              <a:rPr lang="en-US" altLang="zh-CN" smtClean="0"/>
              <a:t>HKEY_LOCAL_MACHINE\SYSTEM\ControlSet001\Control\Session Manager\Environment</a:t>
            </a:r>
            <a:r>
              <a:rPr lang="zh-CN" altLang="en-US" smtClean="0"/>
              <a:t>中直接修改</a:t>
            </a:r>
            <a:r>
              <a:rPr lang="en-US" altLang="zh-CN" smtClean="0"/>
              <a:t>Path</a:t>
            </a:r>
            <a:r>
              <a:rPr lang="zh-CN" altLang="en-US" smtClean="0"/>
              <a:t>变量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</p:spTree>
    <p:extLst>
      <p:ext uri="{BB962C8B-B14F-4D97-AF65-F5344CB8AC3E}">
        <p14:creationId xmlns:p14="http://schemas.microsoft.com/office/powerpoint/2010/main" val="336446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576" y="1700808"/>
            <a:ext cx="5019675" cy="45100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18148" y="3789040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6329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三个系统环境</a:t>
            </a:r>
            <a:r>
              <a:rPr lang="zh-CN" altLang="en-US" smtClean="0"/>
              <a:t>变量</a:t>
            </a:r>
            <a:r>
              <a:rPr lang="en-US" altLang="zh-CN" smtClean="0"/>
              <a:t>JAVA_HOME </a:t>
            </a:r>
            <a:r>
              <a:rPr lang="zh-CN" altLang="en-US"/>
              <a:t>、</a:t>
            </a:r>
            <a:r>
              <a:rPr lang="en-US" altLang="zh-CN"/>
              <a:t>CLASSPATH</a:t>
            </a:r>
            <a:r>
              <a:rPr lang="zh-CN" altLang="en-US"/>
              <a:t>、</a:t>
            </a:r>
            <a:r>
              <a:rPr lang="en-US" altLang="zh-CN" smtClean="0"/>
              <a:t>Path</a:t>
            </a:r>
            <a:r>
              <a:rPr lang="zh-CN" altLang="en-US" smtClean="0"/>
              <a:t>配置完成后，点击”确定“按钮保存配置。</a:t>
            </a:r>
            <a:endParaRPr lang="en-US" altLang="zh-CN" smtClean="0"/>
          </a:p>
          <a:p>
            <a:r>
              <a:rPr lang="zh-CN" altLang="en-US"/>
              <a:t>验证是否配置成功，按下</a:t>
            </a:r>
            <a:r>
              <a:rPr lang="en-US" altLang="zh-CN"/>
              <a:t>Windows+R</a:t>
            </a:r>
            <a:r>
              <a:rPr lang="zh-CN" altLang="en-US"/>
              <a:t>键，输入</a:t>
            </a:r>
            <a:r>
              <a:rPr lang="en-US" altLang="zh-CN" smtClean="0"/>
              <a:t>CMD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在弹出的</a:t>
            </a:r>
            <a:r>
              <a:rPr lang="zh-CN" altLang="en-US" smtClean="0"/>
              <a:t>黑窗口中</a:t>
            </a:r>
            <a:r>
              <a:rPr lang="zh-CN" altLang="en-US"/>
              <a:t>输入</a:t>
            </a:r>
            <a:r>
              <a:rPr lang="en-US" altLang="zh-CN"/>
              <a:t>javac,</a:t>
            </a:r>
            <a:r>
              <a:rPr lang="zh-CN" altLang="en-US"/>
              <a:t>若配置成功，则如图所示，会出现</a:t>
            </a:r>
            <a:r>
              <a:rPr lang="en-US" altLang="zh-CN"/>
              <a:t>javac</a:t>
            </a:r>
            <a:r>
              <a:rPr lang="zh-CN" altLang="en-US"/>
              <a:t>的用法，说明配置成功。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</p:spTree>
    <p:extLst>
      <p:ext uri="{BB962C8B-B14F-4D97-AF65-F5344CB8AC3E}">
        <p14:creationId xmlns:p14="http://schemas.microsoft.com/office/powerpoint/2010/main" val="3245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1844824"/>
            <a:ext cx="7074173" cy="44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 smtClean="0"/>
              <a:t>本讲内容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mtClean="0"/>
              <a:t>学习如何安装</a:t>
            </a:r>
            <a:r>
              <a:rPr lang="en-US" altLang="zh-CN" smtClean="0"/>
              <a:t>java</a:t>
            </a:r>
            <a:r>
              <a:rPr lang="zh-CN" altLang="en-US" smtClean="0"/>
              <a:t>环境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mtClean="0"/>
          </a:p>
          <a:p>
            <a:pPr>
              <a:buFont typeface="Wingdings" panose="05000000000000000000" pitchFamily="2" charset="2"/>
              <a:buChar char="ü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284984"/>
            <a:ext cx="2466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接着可以写一个简单的</a:t>
            </a:r>
            <a:r>
              <a:rPr lang="en-US" altLang="zh-CN"/>
              <a:t>java</a:t>
            </a:r>
            <a:r>
              <a:rPr lang="zh-CN" altLang="zh-CN"/>
              <a:t>程序来测试</a:t>
            </a:r>
            <a:r>
              <a:rPr lang="en-US" altLang="zh-CN"/>
              <a:t>JDK</a:t>
            </a:r>
            <a:r>
              <a:rPr lang="zh-CN" altLang="zh-CN"/>
              <a:t>是否已安装</a:t>
            </a:r>
            <a:r>
              <a:rPr lang="zh-CN" altLang="zh-CN" smtClean="0"/>
              <a:t>成功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public class </a:t>
            </a:r>
            <a:r>
              <a:rPr lang="en-US" altLang="zh-CN" smtClean="0"/>
              <a:t>Test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public </a:t>
            </a:r>
            <a:r>
              <a:rPr lang="en-US" altLang="zh-CN"/>
              <a:t>static void main(String args</a:t>
            </a:r>
            <a:r>
              <a:rPr lang="en-US" altLang="zh-CN" smtClean="0"/>
              <a:t>[])</a:t>
            </a:r>
            <a:br>
              <a:rPr lang="en-US" altLang="zh-CN" smtClean="0"/>
            </a:br>
            <a:r>
              <a:rPr lang="en-US" altLang="zh-CN" smtClean="0"/>
              <a:t>   {</a:t>
            </a:r>
            <a:br>
              <a:rPr lang="en-US" altLang="zh-CN" smtClean="0"/>
            </a:br>
            <a:r>
              <a:rPr lang="en-US" altLang="zh-CN" smtClean="0"/>
              <a:t>      System.out.println</a:t>
            </a:r>
            <a:r>
              <a:rPr lang="en-US" altLang="zh-CN"/>
              <a:t>("HelloWorld</a:t>
            </a:r>
            <a:r>
              <a:rPr lang="en-US" altLang="zh-CN" smtClean="0"/>
              <a:t>.");</a:t>
            </a:r>
            <a:br>
              <a:rPr lang="en-US" altLang="zh-CN" smtClean="0"/>
            </a:br>
            <a:r>
              <a:rPr lang="en-US" altLang="zh-CN" smtClean="0"/>
              <a:t> 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r>
              <a:rPr lang="zh-CN" altLang="zh-CN"/>
              <a:t>将上面的这段程序保存为文件名为</a:t>
            </a:r>
            <a:r>
              <a:rPr lang="en-US" altLang="zh-CN"/>
              <a:t>Test.java</a:t>
            </a:r>
            <a:r>
              <a:rPr lang="zh-CN" altLang="zh-CN"/>
              <a:t>的文件</a:t>
            </a:r>
            <a:r>
              <a:rPr lang="zh-CN" altLang="zh-CN" smtClean="0"/>
              <a:t>。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</p:spTree>
    <p:extLst>
      <p:ext uri="{BB962C8B-B14F-4D97-AF65-F5344CB8AC3E}">
        <p14:creationId xmlns:p14="http://schemas.microsoft.com/office/powerpoint/2010/main" val="684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然后打开命令提示符窗口</a:t>
            </a:r>
            <a:r>
              <a:rPr lang="zh-CN" altLang="zh-CN" smtClean="0"/>
              <a:t>，</a:t>
            </a:r>
            <a:r>
              <a:rPr lang="zh-CN" altLang="en-US" smtClean="0"/>
              <a:t>把当前目录切换到</a:t>
            </a:r>
            <a:r>
              <a:rPr lang="en-US" altLang="zh-CN" smtClean="0"/>
              <a:t>Test.java</a:t>
            </a:r>
            <a:r>
              <a:rPr lang="zh-CN" altLang="zh-CN"/>
              <a:t>所在目录，然后键入下面的</a:t>
            </a:r>
            <a:r>
              <a:rPr lang="zh-CN" altLang="zh-CN" smtClean="0"/>
              <a:t>命令</a:t>
            </a:r>
            <a:r>
              <a:rPr lang="en-US" altLang="zh-CN" smtClean="0"/>
              <a:t>:</a:t>
            </a:r>
            <a:br>
              <a:rPr lang="en-US" altLang="zh-CN" smtClean="0"/>
            </a:br>
            <a:r>
              <a:rPr lang="en-US" altLang="zh-CN" smtClean="0"/>
              <a:t>javac </a:t>
            </a:r>
            <a:r>
              <a:rPr lang="en-US" altLang="zh-CN"/>
              <a:t>Test.java</a:t>
            </a:r>
            <a:endParaRPr lang="zh-CN" altLang="zh-CN"/>
          </a:p>
          <a:p>
            <a:r>
              <a:rPr lang="zh-CN" altLang="zh-CN"/>
              <a:t>编译成功后再输入</a:t>
            </a:r>
            <a:r>
              <a:rPr lang="zh-CN" altLang="zh-CN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java </a:t>
            </a:r>
            <a:r>
              <a:rPr lang="en-US" altLang="zh-CN"/>
              <a:t>Test  </a:t>
            </a:r>
            <a:endParaRPr lang="zh-CN" altLang="zh-CN"/>
          </a:p>
          <a:p>
            <a:r>
              <a:rPr lang="zh-CN" altLang="zh-CN"/>
              <a:t>此时如果看到打印出来</a:t>
            </a:r>
            <a:r>
              <a:rPr lang="en-US" altLang="zh-CN"/>
              <a:t>HelloWorld.</a:t>
            </a:r>
            <a:r>
              <a:rPr lang="zh-CN" altLang="zh-CN"/>
              <a:t>的话说明安装成功了，如果没有打印出这句话，你需要仔细检查一下你的配置情况。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</p:spTree>
    <p:extLst>
      <p:ext uri="{BB962C8B-B14F-4D97-AF65-F5344CB8AC3E}">
        <p14:creationId xmlns:p14="http://schemas.microsoft.com/office/powerpoint/2010/main" val="190859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到此，</a:t>
            </a:r>
            <a:r>
              <a:rPr lang="en-US" altLang="zh-CN" smtClean="0"/>
              <a:t>java</a:t>
            </a:r>
            <a:r>
              <a:rPr lang="zh-CN" altLang="en-US" smtClean="0"/>
              <a:t>开发环境就安装成功了。这一步是后续其它软件的安装基础，一定要保证这一步正确之后，再进行其它软件的安装。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</p:spTree>
    <p:extLst>
      <p:ext uri="{BB962C8B-B14F-4D97-AF65-F5344CB8AC3E}">
        <p14:creationId xmlns:p14="http://schemas.microsoft.com/office/powerpoint/2010/main" val="170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打开如下网址：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http://www.oracle.com/technetwork/java/javase/downloads/jdk8-downloads-2133151.html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开发环境安装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在弹出窗口中进行如下操作：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开发环境安装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917948" y="2348880"/>
            <a:ext cx="9040107" cy="4352925"/>
            <a:chOff x="1917948" y="2348880"/>
            <a:chExt cx="9040107" cy="435292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7948" y="2348880"/>
              <a:ext cx="7915275" cy="4352925"/>
            </a:xfrm>
            <a:prstGeom prst="rect">
              <a:avLst/>
            </a:prstGeom>
          </p:spPr>
        </p:pic>
        <p:sp>
          <p:nvSpPr>
            <p:cNvPr id="6" name="椭圆形标注 5"/>
            <p:cNvSpPr/>
            <p:nvPr/>
          </p:nvSpPr>
          <p:spPr>
            <a:xfrm>
              <a:off x="3358108" y="2852936"/>
              <a:ext cx="1431815" cy="432048"/>
            </a:xfrm>
            <a:prstGeom prst="wedgeEllipseCallout">
              <a:avLst>
                <a:gd name="adj1" fmla="val -38624"/>
                <a:gd name="adj2" fmla="val 5574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FF0000"/>
                  </a:solidFill>
                </a:rPr>
                <a:t>选这里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447994" y="5949280"/>
              <a:ext cx="2510061" cy="348109"/>
              <a:chOff x="8447994" y="5961211"/>
              <a:chExt cx="2510061" cy="34810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8651013" y="5961211"/>
                <a:ext cx="2307042" cy="348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mtClean="0">
                    <a:solidFill>
                      <a:srgbClr val="FF0000"/>
                    </a:solidFill>
                  </a:rPr>
                  <a:t>32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位计算机下载这个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8447994" y="6151664"/>
                <a:ext cx="261389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8447308" y="6255720"/>
              <a:ext cx="2510061" cy="341632"/>
              <a:chOff x="8447994" y="5998145"/>
              <a:chExt cx="2510061" cy="341632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8651013" y="5998145"/>
                <a:ext cx="230704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mtClean="0">
                    <a:solidFill>
                      <a:srgbClr val="FF0000"/>
                    </a:solidFill>
                  </a:rPr>
                  <a:t>64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位计算机下载这个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H="1">
                <a:off x="8447994" y="6151664"/>
                <a:ext cx="261389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43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下载好</a:t>
            </a:r>
            <a:r>
              <a:rPr lang="en-US" altLang="zh-CN" smtClean="0"/>
              <a:t>jdk-8u144-windows-x64.exe</a:t>
            </a:r>
            <a:r>
              <a:rPr lang="zh-CN" altLang="en-US" smtClean="0"/>
              <a:t>，双击进行安装，注意这里下载的是最新版本，不一定非要安装</a:t>
            </a:r>
            <a:r>
              <a:rPr lang="en-US" altLang="zh-CN" smtClean="0"/>
              <a:t>java</a:t>
            </a:r>
            <a:r>
              <a:rPr lang="zh-CN" altLang="en-US" smtClean="0"/>
              <a:t>的最新版本。</a:t>
            </a:r>
            <a:endParaRPr lang="en-US" altLang="zh-CN" smtClean="0"/>
          </a:p>
          <a:p>
            <a:r>
              <a:rPr lang="zh-CN" altLang="en-US" smtClean="0"/>
              <a:t>弹出如下窗口：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开发环境安装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852936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点击“下一步”，修改安装路径为“</a:t>
            </a:r>
            <a:r>
              <a:rPr lang="en-US" altLang="zh-CN"/>
              <a:t>C:\</a:t>
            </a:r>
            <a:r>
              <a:rPr lang="en-US" altLang="zh-CN" smtClean="0"/>
              <a:t>Java\jdk1.8</a:t>
            </a:r>
            <a:r>
              <a:rPr lang="zh-CN" altLang="en-US" smtClean="0"/>
              <a:t>”，如下图所示：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开发环境安装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2492896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点击“下一步”开始安装</a:t>
            </a:r>
            <a:r>
              <a:rPr lang="en-US" altLang="zh-CN" smtClean="0"/>
              <a:t>jdk</a:t>
            </a:r>
            <a:r>
              <a:rPr lang="zh-CN" altLang="en-US" smtClean="0"/>
              <a:t>，安装完成后弹出一个窗口开始安装</a:t>
            </a:r>
            <a:r>
              <a:rPr lang="en-US" altLang="zh-CN" smtClean="0"/>
              <a:t>jre</a:t>
            </a:r>
            <a:r>
              <a:rPr lang="zh-CN" altLang="en-US" smtClean="0"/>
              <a:t>，</a:t>
            </a:r>
            <a:r>
              <a:rPr lang="zh-CN" altLang="en-US"/>
              <a:t>修改安装路径为“</a:t>
            </a:r>
            <a:r>
              <a:rPr lang="en-US" altLang="zh-CN"/>
              <a:t>C:\</a:t>
            </a:r>
            <a:r>
              <a:rPr lang="en-US" altLang="zh-CN" smtClean="0"/>
              <a:t>Java\jre1.8</a:t>
            </a:r>
            <a:r>
              <a:rPr lang="zh-CN" altLang="en-US"/>
              <a:t>”，如下图所示：</a:t>
            </a:r>
            <a:endParaRPr lang="en-US" altLang="zh-CN"/>
          </a:p>
          <a:p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开发环境安装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771775"/>
            <a:ext cx="4781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点击“下一步”开始安装</a:t>
            </a:r>
            <a:r>
              <a:rPr lang="en-US" altLang="zh-CN" smtClean="0"/>
              <a:t>jre</a:t>
            </a:r>
            <a:r>
              <a:rPr lang="zh-CN" altLang="en-US" smtClean="0"/>
              <a:t>，安装完成后如下</a:t>
            </a:r>
            <a:r>
              <a:rPr lang="zh-CN" altLang="en-US"/>
              <a:t>图所示：</a:t>
            </a:r>
            <a:endParaRPr lang="en-US" altLang="zh-CN"/>
          </a:p>
          <a:p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开发环境安装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420888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环境安装完成后，在桌面“我的电脑”或“此电脑”图标上点出右键，选择“属性”。弹出如下窗口：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开发环境安装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2708920"/>
            <a:ext cx="7067550" cy="369188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142084" y="4437112"/>
            <a:ext cx="7920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585</Words>
  <Application>Microsoft Office PowerPoint</Application>
  <PresentationFormat>自定义</PresentationFormat>
  <Paragraphs>52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Wingdings</vt:lpstr>
      <vt:lpstr>微软雅黑</vt:lpstr>
      <vt:lpstr>Arial</vt:lpstr>
      <vt:lpstr>Century Gothic</vt:lpstr>
      <vt:lpstr>Courier New</vt:lpstr>
      <vt:lpstr>Continental_Asia_16x9</vt:lpstr>
      <vt:lpstr>第2讲 java开发环境安装</vt:lpstr>
      <vt:lpstr>本讲内容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  <vt:lpstr>java开发环境安装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2017-09-03T12:01:21Z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