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26" r:id="rId5"/>
    <p:sldId id="303" r:id="rId6"/>
    <p:sldId id="304" r:id="rId7"/>
    <p:sldId id="305" r:id="rId8"/>
    <p:sldId id="327" r:id="rId9"/>
    <p:sldId id="328" r:id="rId10"/>
    <p:sldId id="329" r:id="rId11"/>
    <p:sldId id="330" r:id="rId12"/>
    <p:sldId id="333" r:id="rId13"/>
    <p:sldId id="331" r:id="rId14"/>
    <p:sldId id="332" r:id="rId15"/>
    <p:sldId id="323" r:id="rId16"/>
    <p:sldId id="324" r:id="rId17"/>
    <p:sldId id="334" r:id="rId18"/>
    <p:sldId id="335" r:id="rId19"/>
    <p:sldId id="336" r:id="rId20"/>
    <p:sldId id="337" r:id="rId21"/>
    <p:sldId id="339" r:id="rId22"/>
    <p:sldId id="338" r:id="rId23"/>
    <p:sldId id="340" r:id="rId24"/>
    <p:sldId id="341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87" autoAdjust="0"/>
  </p:normalViewPr>
  <p:slideViewPr>
    <p:cSldViewPr>
      <p:cViewPr varScale="1">
        <p:scale>
          <a:sx n="111" d="100"/>
          <a:sy n="111" d="100"/>
        </p:scale>
        <p:origin x="53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8/22/2017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2017/8/22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2017/8/22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安装</a:t>
            </a:r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</a:t>
            </a:r>
            <a:r>
              <a:rPr lang="en-US" altLang="zh-CN" smtClean="0"/>
              <a:t>Next</a:t>
            </a:r>
            <a:r>
              <a:rPr lang="zh-CN" altLang="en-US" smtClean="0"/>
              <a:t>”，然后弹出如下界面，修改安装路径为</a:t>
            </a:r>
            <a:r>
              <a:rPr lang="zh-CN" altLang="en-US" smtClean="0"/>
              <a:t>“</a:t>
            </a:r>
            <a:r>
              <a:rPr lang="en-US" altLang="zh-CN" smtClean="0"/>
              <a:t>C:\Tomcat9.0</a:t>
            </a:r>
            <a:r>
              <a:rPr lang="zh-CN" altLang="en-US" smtClean="0"/>
              <a:t>”。</a:t>
            </a:r>
            <a:endParaRPr lang="en-US" altLang="zh-CN" smtClean="0"/>
          </a:p>
          <a:p>
            <a:r>
              <a:rPr lang="zh-CN" altLang="zh-CN" smtClean="0"/>
              <a:t>对于</a:t>
            </a:r>
            <a:r>
              <a:rPr lang="en-US" altLang="zh-CN"/>
              <a:t>win10</a:t>
            </a:r>
            <a:r>
              <a:rPr lang="zh-CN" altLang="zh-CN"/>
              <a:t>系统要注意，最好不要选择默认安装路径，因为在</a:t>
            </a:r>
            <a:r>
              <a:rPr lang="en-US" altLang="zh-CN"/>
              <a:t>win10</a:t>
            </a:r>
            <a:r>
              <a:rPr lang="zh-CN" altLang="zh-CN"/>
              <a:t>系统中</a:t>
            </a:r>
            <a:r>
              <a:rPr lang="en-US" altLang="zh-CN"/>
              <a:t>C</a:t>
            </a:r>
            <a:r>
              <a:rPr lang="zh-CN" altLang="zh-CN"/>
              <a:t>盘中的</a:t>
            </a:r>
            <a:r>
              <a:rPr lang="en-US" altLang="zh-CN"/>
              <a:t>windows</a:t>
            </a:r>
            <a:r>
              <a:rPr lang="zh-CN" altLang="zh-CN"/>
              <a:t>目录和</a:t>
            </a:r>
            <a:r>
              <a:rPr lang="en-US" altLang="zh-CN"/>
              <a:t>Programs Files</a:t>
            </a:r>
            <a:r>
              <a:rPr lang="zh-CN" altLang="zh-CN"/>
              <a:t>等目录是受保护的，写文件受到限制，所以最好换个目录安装。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修改安装路径后的窗口如下所示：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245004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</a:t>
            </a:r>
            <a:r>
              <a:rPr lang="en-US" altLang="zh-CN" smtClean="0"/>
              <a:t>Install</a:t>
            </a:r>
            <a:r>
              <a:rPr lang="zh-CN" altLang="en-US" smtClean="0"/>
              <a:t>”，如果是首次安装会弹出如下窗口，点击“确定</a:t>
            </a:r>
            <a:r>
              <a:rPr lang="zh-CN" altLang="en-US" smtClean="0"/>
              <a:t>”。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3162300"/>
            <a:ext cx="4552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安装完成后，弹出如下窗口，点击“</a:t>
            </a:r>
            <a:r>
              <a:rPr lang="en-US" altLang="zh-CN" smtClean="0"/>
              <a:t>Finish</a:t>
            </a:r>
            <a:r>
              <a:rPr lang="zh-CN" altLang="en-US" smtClean="0"/>
              <a:t>”，会自动启动</a:t>
            </a:r>
            <a:r>
              <a:rPr lang="en-US" altLang="zh-CN" smtClean="0"/>
              <a:t>tomcat</a:t>
            </a:r>
            <a:r>
              <a:rPr lang="zh-CN" altLang="en-US" smtClean="0"/>
              <a:t>服务。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24765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安装完成后，需测试</a:t>
            </a:r>
            <a:r>
              <a:rPr lang="en-US" altLang="zh-CN"/>
              <a:t>Tomcat</a:t>
            </a:r>
            <a:r>
              <a:rPr lang="zh-CN" altLang="zh-CN"/>
              <a:t>安装是否成功。一种</a:t>
            </a:r>
            <a:r>
              <a:rPr lang="zh-CN" altLang="zh-CN"/>
              <a:t>方式</a:t>
            </a:r>
            <a:r>
              <a:rPr lang="zh-CN" altLang="zh-CN" smtClean="0"/>
              <a:t>是</a:t>
            </a:r>
            <a:r>
              <a:rPr lang="zh-CN" altLang="en-US" smtClean="0"/>
              <a:t>点击开始菜单中的“</a:t>
            </a:r>
            <a:r>
              <a:rPr lang="en-US" altLang="zh-CN" smtClean="0"/>
              <a:t>configure tomcat</a:t>
            </a:r>
            <a:r>
              <a:rPr lang="zh-CN" altLang="en-US" smtClean="0"/>
              <a:t>”</a:t>
            </a:r>
            <a:r>
              <a:rPr lang="zh-CN" altLang="zh-CN" smtClean="0"/>
              <a:t>，</a:t>
            </a:r>
            <a:r>
              <a:rPr lang="zh-CN" altLang="zh-CN"/>
              <a:t>启动</a:t>
            </a:r>
            <a:r>
              <a:rPr lang="en-US" altLang="zh-CN"/>
              <a:t>Tomcat</a:t>
            </a:r>
            <a:r>
              <a:rPr lang="zh-CN" altLang="zh-CN"/>
              <a:t>服务器。如下图所示：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测试安装是否成功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780928"/>
            <a:ext cx="45529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Tomcat</a:t>
            </a:r>
            <a:r>
              <a:rPr lang="zh-CN" altLang="en-US" smtClean="0"/>
              <a:t>服务器正常启动后，如下图所示（</a:t>
            </a:r>
            <a:r>
              <a:rPr lang="en-US" altLang="zh-CN" smtClean="0"/>
              <a:t>start</a:t>
            </a:r>
            <a:r>
              <a:rPr lang="zh-CN" altLang="en-US" smtClean="0"/>
              <a:t>按钮变灰，</a:t>
            </a:r>
            <a:r>
              <a:rPr lang="en-US" altLang="zh-CN" smtClean="0"/>
              <a:t>stop</a:t>
            </a:r>
            <a:r>
              <a:rPr lang="zh-CN" altLang="en-US" smtClean="0"/>
              <a:t>按钮变黑）：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测试安装是否成功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2447925"/>
            <a:ext cx="39433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另一种是直接运行启动命令启动。启动</a:t>
            </a:r>
            <a:r>
              <a:rPr lang="en-US" altLang="zh-CN"/>
              <a:t>Tomcat</a:t>
            </a:r>
            <a:r>
              <a:rPr lang="zh-CN" altLang="zh-CN"/>
              <a:t>安装目录下</a:t>
            </a:r>
            <a:r>
              <a:rPr lang="en-US" altLang="zh-CN"/>
              <a:t>bin</a:t>
            </a:r>
            <a:r>
              <a:rPr lang="zh-CN" altLang="zh-CN"/>
              <a:t>子目录</a:t>
            </a:r>
            <a:r>
              <a:rPr lang="zh-CN" altLang="zh-CN"/>
              <a:t>中</a:t>
            </a:r>
            <a:r>
              <a:rPr lang="zh-CN" altLang="zh-CN" smtClean="0"/>
              <a:t>的</a:t>
            </a:r>
            <a:r>
              <a:rPr lang="zh-CN" altLang="en-US"/>
              <a:t>“</a:t>
            </a:r>
            <a:r>
              <a:rPr lang="en-US" altLang="zh-CN" smtClean="0"/>
              <a:t>startup.bat</a:t>
            </a:r>
            <a:r>
              <a:rPr lang="zh-CN" altLang="en-US" smtClean="0"/>
              <a:t>”</a:t>
            </a:r>
            <a:r>
              <a:rPr lang="zh-CN" altLang="zh-CN" smtClean="0"/>
              <a:t>批处理</a:t>
            </a:r>
            <a:r>
              <a:rPr lang="zh-CN" altLang="zh-CN"/>
              <a:t>命令</a:t>
            </a:r>
            <a:r>
              <a:rPr lang="zh-CN" altLang="zh-CN" smtClean="0"/>
              <a:t>文件</a:t>
            </a:r>
            <a:r>
              <a:rPr lang="zh-CN" altLang="en-US" smtClean="0"/>
              <a:t>。</a:t>
            </a:r>
            <a:r>
              <a:rPr lang="en-US" altLang="zh-CN" smtClean="0"/>
              <a:t> </a:t>
            </a:r>
            <a:r>
              <a:rPr lang="zh-CN" altLang="zh-CN"/>
              <a:t>双击运行出现如下界面表示</a:t>
            </a:r>
            <a:r>
              <a:rPr lang="zh-CN" altLang="zh-CN"/>
              <a:t>启动</a:t>
            </a:r>
            <a:r>
              <a:rPr lang="zh-CN" altLang="zh-CN" smtClean="0"/>
              <a:t>成功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测试安装是否成功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882280"/>
            <a:ext cx="6727795" cy="3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如果</a:t>
            </a:r>
            <a:r>
              <a:rPr lang="en-US" altLang="zh-CN"/>
              <a:t>tomcat</a:t>
            </a:r>
            <a:r>
              <a:rPr lang="zh-CN" altLang="zh-CN"/>
              <a:t>服务器已启动，再运行</a:t>
            </a:r>
            <a:r>
              <a:rPr lang="en-US" altLang="zh-CN"/>
              <a:t>startup.bat</a:t>
            </a:r>
            <a:r>
              <a:rPr lang="zh-CN" altLang="zh-CN"/>
              <a:t>则不会出现上述</a:t>
            </a:r>
            <a:r>
              <a:rPr lang="zh-CN" altLang="zh-CN"/>
              <a:t>窗口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/>
              <a:t>打开浏览器</a:t>
            </a:r>
            <a:r>
              <a:rPr lang="en-US" altLang="zh-CN"/>
              <a:t>,</a:t>
            </a:r>
            <a:r>
              <a:rPr lang="zh-CN" altLang="zh-CN"/>
              <a:t>在地址栏输入地址</a:t>
            </a:r>
            <a:r>
              <a:rPr lang="en-US" altLang="zh-CN"/>
              <a:t>: http://localhost:8080</a:t>
            </a:r>
            <a:r>
              <a:rPr lang="zh-CN" altLang="zh-CN"/>
              <a:t>或</a:t>
            </a:r>
            <a:r>
              <a:rPr lang="en-US" altLang="zh-CN"/>
              <a:t>http://127.0.0.1:8080,</a:t>
            </a:r>
            <a:r>
              <a:rPr lang="zh-CN" altLang="zh-CN"/>
              <a:t>若出现如下欢迎界面</a:t>
            </a:r>
            <a:r>
              <a:rPr lang="en-US" altLang="zh-CN"/>
              <a:t>,</a:t>
            </a:r>
            <a:r>
              <a:rPr lang="zh-CN" altLang="zh-CN"/>
              <a:t>表示</a:t>
            </a:r>
            <a:r>
              <a:rPr lang="en-US" altLang="zh-CN"/>
              <a:t>Tomcat</a:t>
            </a:r>
            <a:r>
              <a:rPr lang="zh-CN" altLang="zh-CN"/>
              <a:t>安装</a:t>
            </a:r>
            <a:r>
              <a:rPr lang="zh-CN" altLang="zh-CN" smtClean="0"/>
              <a:t>成功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测试安装是否成功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测试安装是否成功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1700808"/>
            <a:ext cx="7776864" cy="46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打开目录</a:t>
            </a:r>
            <a:r>
              <a:rPr lang="en-US" altLang="zh-CN" smtClean="0"/>
              <a:t>c:\tomcat9.0</a:t>
            </a:r>
            <a:r>
              <a:rPr lang="zh-CN" altLang="en-US" smtClean="0"/>
              <a:t>，</a:t>
            </a:r>
            <a:r>
              <a:rPr lang="en-US" altLang="zh-CN"/>
              <a:t>Tomcat</a:t>
            </a:r>
            <a:r>
              <a:rPr lang="zh-CN" altLang="zh-CN"/>
              <a:t>的安装目录如下图所示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检测</a:t>
            </a:r>
            <a:r>
              <a:rPr lang="en-US" altLang="zh-CN"/>
              <a:t>Tomcat</a:t>
            </a:r>
            <a:r>
              <a:rPr lang="zh-CN" altLang="zh-CN"/>
              <a:t>的部署是否成功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2420888"/>
            <a:ext cx="2808312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7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 smtClean="0"/>
              <a:t>本讲内容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mtClean="0"/>
              <a:t>学习如何</a:t>
            </a:r>
            <a:r>
              <a:rPr lang="zh-CN" altLang="en-US" smtClean="0"/>
              <a:t>安装</a:t>
            </a:r>
            <a:r>
              <a:rPr lang="en-US" altLang="zh-CN" smtClean="0"/>
              <a:t>web</a:t>
            </a:r>
            <a:r>
              <a:rPr lang="zh-CN" altLang="en-US" smtClean="0"/>
              <a:t>应用服务器</a:t>
            </a:r>
            <a:r>
              <a:rPr lang="en-US" altLang="zh-CN" smtClean="0"/>
              <a:t>tomcat</a:t>
            </a:r>
            <a:r>
              <a:rPr lang="zh-CN" altLang="en-US" smtClean="0"/>
              <a:t>，</a:t>
            </a:r>
            <a:r>
              <a:rPr lang="zh-CN" altLang="en-US" smtClean="0"/>
              <a:t>一定要在安装好</a:t>
            </a:r>
            <a:r>
              <a:rPr lang="en-US" altLang="zh-CN" smtClean="0"/>
              <a:t>java</a:t>
            </a:r>
            <a:r>
              <a:rPr lang="zh-CN" altLang="en-US" smtClean="0"/>
              <a:t>环境之后再进行此步安装。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3573016"/>
            <a:ext cx="2626697" cy="18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用文本框编辑一个简单的</a:t>
            </a:r>
            <a:r>
              <a:rPr lang="en-US" altLang="zh-CN"/>
              <a:t>WEB</a:t>
            </a:r>
            <a:r>
              <a:rPr lang="zh-CN" altLang="zh-CN"/>
              <a:t>应用程序，并将其部署在</a:t>
            </a:r>
            <a:r>
              <a:rPr lang="en-US" altLang="zh-CN"/>
              <a:t>TOMCAT</a:t>
            </a:r>
            <a:r>
              <a:rPr lang="zh-CN" altLang="zh-CN" smtClean="0"/>
              <a:t>上</a:t>
            </a:r>
            <a:endParaRPr lang="zh-CN" altLang="zh-CN"/>
          </a:p>
          <a:p>
            <a:pPr lvl="1"/>
            <a:r>
              <a:rPr lang="zh-CN" altLang="en-US" smtClean="0"/>
              <a:t>在任意目录下</a:t>
            </a:r>
            <a:r>
              <a:rPr lang="zh-CN" altLang="zh-CN" smtClean="0"/>
              <a:t>建立</a:t>
            </a:r>
            <a:r>
              <a:rPr lang="zh-CN" altLang="zh-CN"/>
              <a:t>一个名称为</a:t>
            </a:r>
            <a:r>
              <a:rPr lang="en-US" altLang="zh-CN"/>
              <a:t>Test</a:t>
            </a:r>
            <a:r>
              <a:rPr lang="zh-CN" altLang="zh-CN"/>
              <a:t>的</a:t>
            </a:r>
            <a:r>
              <a:rPr lang="zh-CN" altLang="zh-CN"/>
              <a:t>文件夹</a:t>
            </a:r>
            <a:r>
              <a:rPr lang="zh-CN" altLang="zh-CN" smtClean="0"/>
              <a:t>，</a:t>
            </a:r>
            <a:r>
              <a:rPr lang="zh-CN" altLang="zh-CN"/>
              <a:t>在</a:t>
            </a:r>
            <a:r>
              <a:rPr lang="en-US" altLang="zh-CN"/>
              <a:t>Test</a:t>
            </a:r>
            <a:r>
              <a:rPr lang="zh-CN" altLang="zh-CN"/>
              <a:t>文件夹下，用文本文件建立一个后缀名为</a:t>
            </a:r>
            <a:r>
              <a:rPr lang="en-US" altLang="zh-CN"/>
              <a:t>.jsp</a:t>
            </a:r>
            <a:r>
              <a:rPr lang="zh-CN" altLang="zh-CN"/>
              <a:t>的</a:t>
            </a:r>
            <a:r>
              <a:rPr lang="zh-CN" altLang="zh-CN" smtClean="0"/>
              <a:t>文件</a:t>
            </a:r>
            <a:r>
              <a:rPr lang="en-US" altLang="zh-CN" smtClean="0"/>
              <a:t>index.jsp</a:t>
            </a:r>
            <a:r>
              <a:rPr lang="zh-CN" altLang="zh-CN"/>
              <a:t>，并在文件中输入如下内容：</a:t>
            </a:r>
            <a:r>
              <a:rPr lang="zh-CN" altLang="zh-CN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检测</a:t>
            </a:r>
            <a:r>
              <a:rPr lang="en-US" altLang="zh-CN"/>
              <a:t>Tomcat</a:t>
            </a:r>
            <a:r>
              <a:rPr lang="zh-CN" altLang="zh-CN"/>
              <a:t>的部署是否成功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5820" y="1772816"/>
            <a:ext cx="10853462" cy="4343400"/>
          </a:xfrm>
        </p:spPr>
        <p:txBody>
          <a:bodyPr>
            <a:noAutofit/>
          </a:bodyPr>
          <a:lstStyle/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&lt;%@ page language="java" pageEncoding="UTF-8" contentType="text/html;charset=UTF-8" import="java.util.*"%&gt;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 smtClean="0"/>
              <a:t>&lt;%String </a:t>
            </a:r>
            <a:r>
              <a:rPr lang="en-US" altLang="zh-CN" sz="1600"/>
              <a:t>path = request.getContextPath();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String basePath = </a:t>
            </a:r>
            <a:r>
              <a:rPr lang="en-US" altLang="zh-CN" sz="1600"/>
              <a:t>request.getScheme</a:t>
            </a:r>
            <a:r>
              <a:rPr lang="en-US" altLang="zh-CN" sz="1600" smtClean="0"/>
              <a:t>() + "://"+</a:t>
            </a:r>
            <a:r>
              <a:rPr lang="en-US" altLang="zh-CN" sz="1600"/>
              <a:t>request.getServerName</a:t>
            </a:r>
            <a:r>
              <a:rPr lang="en-US" altLang="zh-CN" sz="1600" smtClean="0"/>
              <a:t>()+":" +   request.getServerPort() + path+"/";%&gt;</a:t>
            </a:r>
            <a:endParaRPr lang="en-US" altLang="zh-CN" sz="1600"/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&lt;!DOCTYPE HTML PUBLIC "-//W3C//DTD HTML 4.01 Transitional//EN"&gt;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&lt;html&gt;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&lt;head&gt;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&lt;base href="&lt;%=basePath%&gt;"&gt; 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&lt;meta http-equiv="Content-Type" content="text/html; charset=GB2312"&gt;	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&lt;title&gt;My JSP 'index.jsp' starting page&lt;/title&gt;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&lt;/</a:t>
            </a:r>
            <a:r>
              <a:rPr lang="en-US" altLang="zh-CN" sz="1600"/>
              <a:t>head</a:t>
            </a:r>
            <a:r>
              <a:rPr lang="en-US" altLang="zh-CN" sz="1600" smtClean="0"/>
              <a:t>&gt;  </a:t>
            </a:r>
            <a:endParaRPr lang="en-US" altLang="zh-CN" sz="1600"/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&lt;body&gt;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</a:t>
            </a:r>
            <a:r>
              <a:rPr lang="en-US" altLang="zh-CN" sz="1600" smtClean="0"/>
              <a:t> This </a:t>
            </a:r>
            <a:r>
              <a:rPr lang="en-US" altLang="zh-CN" sz="1600"/>
              <a:t>is my JSP page. &lt;br&gt;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 smtClean="0"/>
              <a:t>     </a:t>
            </a:r>
            <a:r>
              <a:rPr lang="zh-CN" altLang="en-US" sz="1600" smtClean="0"/>
              <a:t>这</a:t>
            </a:r>
            <a:r>
              <a:rPr lang="zh-CN" altLang="en-US" sz="1600"/>
              <a:t>是我的</a:t>
            </a:r>
            <a:r>
              <a:rPr lang="en-US" altLang="zh-CN" sz="1600"/>
              <a:t>JSP</a:t>
            </a:r>
            <a:r>
              <a:rPr lang="zh-CN" altLang="en-US" sz="1600"/>
              <a:t>页面。</a:t>
            </a:r>
            <a:r>
              <a:rPr lang="en-US" altLang="zh-CN" sz="1600"/>
              <a:t>&lt;br&gt;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&lt;/body&gt;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&lt;/html&gt;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检测</a:t>
            </a:r>
            <a:r>
              <a:rPr lang="en-US" altLang="zh-CN"/>
              <a:t>Tomcat</a:t>
            </a:r>
            <a:r>
              <a:rPr lang="zh-CN" altLang="zh-CN"/>
              <a:t>的部署是否成功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5820" y="1772816"/>
            <a:ext cx="10853462" cy="4343400"/>
          </a:xfrm>
        </p:spPr>
        <p:txBody>
          <a:bodyPr>
            <a:noAutofit/>
          </a:bodyPr>
          <a:lstStyle/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&lt;%@ page language="java" pageEncoding="UTF-8" contentType="text/html;charset=UTF-8" import="java.util.*"%&gt;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 smtClean="0"/>
              <a:t>&lt;%String </a:t>
            </a:r>
            <a:r>
              <a:rPr lang="en-US" altLang="zh-CN" sz="1600"/>
              <a:t>path = request.getContextPath();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String basePath = </a:t>
            </a:r>
            <a:r>
              <a:rPr lang="en-US" altLang="zh-CN" sz="1600"/>
              <a:t>request.getScheme</a:t>
            </a:r>
            <a:r>
              <a:rPr lang="en-US" altLang="zh-CN" sz="1600" smtClean="0"/>
              <a:t>() + "://"+</a:t>
            </a:r>
            <a:r>
              <a:rPr lang="en-US" altLang="zh-CN" sz="1600"/>
              <a:t>request.getServerName</a:t>
            </a:r>
            <a:r>
              <a:rPr lang="en-US" altLang="zh-CN" sz="1600" smtClean="0"/>
              <a:t>()+":" +   request.getServerPort() + path+"/";%&gt;</a:t>
            </a:r>
            <a:endParaRPr lang="en-US" altLang="zh-CN" sz="1600"/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&lt;!DOCTYPE HTML PUBLIC "-//W3C//DTD HTML 4.01 Transitional//EN"&gt;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&lt;html&gt;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&lt;head&gt;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&lt;base href="&lt;%=basePath%&gt;"&gt; 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&lt;meta http-equiv="Content-Type" content="text/html; charset=GB2312"&gt;	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&lt;title&gt;My JSP 'index.jsp' starting page&lt;/title&gt;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&lt;/</a:t>
            </a:r>
            <a:r>
              <a:rPr lang="en-US" altLang="zh-CN" sz="1600"/>
              <a:t>head</a:t>
            </a:r>
            <a:r>
              <a:rPr lang="en-US" altLang="zh-CN" sz="1600" smtClean="0"/>
              <a:t>&gt;  </a:t>
            </a:r>
            <a:endParaRPr lang="en-US" altLang="zh-CN" sz="1600"/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&lt;body&gt;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  </a:t>
            </a:r>
            <a:r>
              <a:rPr lang="en-US" altLang="zh-CN" sz="1600" smtClean="0"/>
              <a:t> This </a:t>
            </a:r>
            <a:r>
              <a:rPr lang="en-US" altLang="zh-CN" sz="1600"/>
              <a:t>is my JSP page. &lt;br&gt;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 smtClean="0"/>
              <a:t>     </a:t>
            </a:r>
            <a:r>
              <a:rPr lang="zh-CN" altLang="en-US" sz="1600" smtClean="0"/>
              <a:t>这</a:t>
            </a:r>
            <a:r>
              <a:rPr lang="zh-CN" altLang="en-US" sz="1600"/>
              <a:t>是我的</a:t>
            </a:r>
            <a:r>
              <a:rPr lang="en-US" altLang="zh-CN" sz="1600"/>
              <a:t>JSP</a:t>
            </a:r>
            <a:r>
              <a:rPr lang="zh-CN" altLang="en-US" sz="1600"/>
              <a:t>页面。</a:t>
            </a:r>
            <a:r>
              <a:rPr lang="en-US" altLang="zh-CN" sz="1600"/>
              <a:t>&lt;br&gt;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  &lt;/body&gt;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US" altLang="zh-CN" sz="1600"/>
              <a:t>&lt;/html&gt;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检测</a:t>
            </a:r>
            <a:r>
              <a:rPr lang="en-US" altLang="zh-CN"/>
              <a:t>Tomcat</a:t>
            </a:r>
            <a:r>
              <a:rPr lang="zh-CN" altLang="zh-CN"/>
              <a:t>的部署是否成功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检测</a:t>
            </a:r>
            <a:r>
              <a:rPr lang="en-US" altLang="zh-CN"/>
              <a:t>Tomcat</a:t>
            </a:r>
            <a:r>
              <a:rPr lang="zh-CN" altLang="zh-CN"/>
              <a:t>的部署是否成功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/>
              <a:t>将</a:t>
            </a:r>
            <a:r>
              <a:rPr lang="en-US" altLang="zh-CN"/>
              <a:t>Test</a:t>
            </a:r>
            <a:r>
              <a:rPr lang="zh-CN" altLang="zh-CN"/>
              <a:t>文件夹拷贝到</a:t>
            </a:r>
            <a:r>
              <a:rPr lang="en-US" altLang="zh-CN"/>
              <a:t>Tomcat</a:t>
            </a:r>
            <a:r>
              <a:rPr lang="zh-CN" altLang="zh-CN"/>
              <a:t>安装目录下的</a:t>
            </a:r>
            <a:r>
              <a:rPr lang="en-US" altLang="zh-CN"/>
              <a:t>webapps</a:t>
            </a:r>
            <a:r>
              <a:rPr lang="zh-CN" altLang="zh-CN"/>
              <a:t>目录下，重新启动</a:t>
            </a:r>
            <a:r>
              <a:rPr lang="en-US" altLang="zh-CN"/>
              <a:t>Tomcat</a:t>
            </a:r>
            <a:r>
              <a:rPr lang="zh-CN" altLang="zh-CN"/>
              <a:t>。</a:t>
            </a:r>
          </a:p>
          <a:p>
            <a:pPr lvl="1"/>
            <a:r>
              <a:rPr lang="zh-CN" altLang="zh-CN" smtClean="0"/>
              <a:t>打开</a:t>
            </a:r>
            <a:r>
              <a:rPr lang="zh-CN" altLang="zh-CN"/>
              <a:t>浏览器，在地址栏中输入地址： </a:t>
            </a:r>
            <a:r>
              <a:rPr lang="en-US" altLang="zh-CN"/>
              <a:t>http://localhost:8080/Test/index.jsp,</a:t>
            </a:r>
            <a:r>
              <a:rPr lang="zh-CN" altLang="zh-CN"/>
              <a:t>出现如下界面表示部署成功。</a:t>
            </a:r>
          </a:p>
          <a:p>
            <a:endParaRPr lang="zh-CN" altLang="en-US"/>
          </a:p>
        </p:txBody>
      </p:sp>
      <p:pic>
        <p:nvPicPr>
          <p:cNvPr id="6" name="内容占位符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3068960"/>
            <a:ext cx="55911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Tomcat</a:t>
            </a:r>
            <a:r>
              <a:rPr lang="zh-CN" altLang="en-US" smtClean="0"/>
              <a:t>是</a:t>
            </a:r>
            <a:r>
              <a:rPr lang="zh-CN" altLang="en-US"/>
              <a:t>一个免费的开放源代码</a:t>
            </a:r>
            <a:r>
              <a:rPr lang="zh-CN" altLang="en-US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应用</a:t>
            </a:r>
            <a:r>
              <a:rPr lang="zh-CN" altLang="en-US"/>
              <a:t>服务器，属于轻量级应用服务器，在中小型系统和并发访问用户不是很多的场合下被普遍使用，是开发和</a:t>
            </a:r>
            <a:r>
              <a:rPr lang="zh-CN" altLang="en-US"/>
              <a:t>调试</a:t>
            </a:r>
            <a:r>
              <a:rPr lang="en-US" altLang="zh-CN" smtClean="0"/>
              <a:t>JSP</a:t>
            </a:r>
            <a:r>
              <a:rPr lang="zh-CN" altLang="en-US" smtClean="0"/>
              <a:t>程序</a:t>
            </a:r>
            <a:r>
              <a:rPr lang="zh-CN" altLang="en-US"/>
              <a:t>的首选。</a:t>
            </a:r>
            <a:endParaRPr lang="en-US" altLang="zh-CN" smtClean="0"/>
          </a:p>
          <a:p>
            <a:r>
              <a:rPr lang="en-US" altLang="zh-CN" smtClean="0"/>
              <a:t>Tomcat</a:t>
            </a:r>
            <a:r>
              <a:rPr lang="zh-CN" altLang="en-US" smtClean="0"/>
              <a:t>技术</a:t>
            </a:r>
            <a:r>
              <a:rPr lang="zh-CN" altLang="en-US"/>
              <a:t>先进、性能稳定，而且免费，因而</a:t>
            </a:r>
            <a:r>
              <a:rPr lang="zh-CN" altLang="en-US"/>
              <a:t>深受</a:t>
            </a:r>
            <a:r>
              <a:rPr lang="en-US" altLang="zh-CN" smtClean="0"/>
              <a:t>Java</a:t>
            </a:r>
            <a:r>
              <a:rPr lang="zh-CN" altLang="en-US" smtClean="0"/>
              <a:t>爱好者</a:t>
            </a:r>
            <a:r>
              <a:rPr lang="zh-CN" altLang="en-US"/>
              <a:t>的喜爱并得到了部分软件开发商的认可，成为目前比较流行</a:t>
            </a:r>
            <a:r>
              <a:rPr lang="zh-CN" altLang="en-US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应用服务器</a:t>
            </a:r>
            <a:r>
              <a:rPr lang="zh-CN" altLang="en-US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tomcat?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打开如下网址：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http</a:t>
            </a:r>
            <a:r>
              <a:rPr lang="en-US" altLang="zh-CN"/>
              <a:t>://</a:t>
            </a:r>
            <a:r>
              <a:rPr lang="en-US" altLang="zh-CN" smtClean="0"/>
              <a:t>tomcat.apache.org/download-90.cgi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Tomcat</a:t>
            </a:r>
            <a:r>
              <a:rPr lang="zh-CN" altLang="en-US" smtClean="0"/>
              <a:t>服务器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在弹出页面</a:t>
            </a:r>
            <a:r>
              <a:rPr lang="zh-CN" altLang="en-US" smtClean="0"/>
              <a:t>中安下图所示下载：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219852"/>
            <a:ext cx="7277100" cy="3981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02124" y="5373216"/>
            <a:ext cx="38884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743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下载</a:t>
            </a:r>
            <a:r>
              <a:rPr lang="zh-CN" altLang="en-US" smtClean="0"/>
              <a:t>好</a:t>
            </a:r>
            <a:r>
              <a:rPr lang="en-US" altLang="zh-CN"/>
              <a:t>apache-tomcat-9.0.0.M26.exe</a:t>
            </a:r>
            <a:r>
              <a:rPr lang="zh-CN" altLang="en-US" smtClean="0"/>
              <a:t>，双击开始安装，安装界面如下图所示：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703568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</a:t>
            </a:r>
            <a:r>
              <a:rPr lang="en-US" altLang="zh-CN" smtClean="0"/>
              <a:t>Next</a:t>
            </a:r>
            <a:r>
              <a:rPr lang="zh-CN" altLang="en-US" smtClean="0"/>
              <a:t>”，然后点击“</a:t>
            </a:r>
            <a:r>
              <a:rPr lang="en-US" altLang="zh-CN" smtClean="0"/>
              <a:t>I Agree</a:t>
            </a:r>
            <a:r>
              <a:rPr lang="zh-CN" altLang="en-US" smtClean="0"/>
              <a:t>”，安装界面如下图所示：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6" y="256490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5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</a:t>
            </a:r>
            <a:r>
              <a:rPr lang="en-US" altLang="zh-CN" smtClean="0"/>
              <a:t>Next</a:t>
            </a:r>
            <a:r>
              <a:rPr lang="zh-CN" altLang="en-US" smtClean="0"/>
              <a:t>”，然后弹出如下界面，在界面中输入用户名和密码，此处都输入“</a:t>
            </a:r>
            <a:r>
              <a:rPr lang="en-US" altLang="zh-CN" smtClean="0"/>
              <a:t>admin</a:t>
            </a:r>
            <a:r>
              <a:rPr lang="zh-CN" altLang="en-US" smtClean="0"/>
              <a:t>”：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269608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点击“</a:t>
            </a:r>
            <a:r>
              <a:rPr lang="en-US" altLang="zh-CN" smtClean="0"/>
              <a:t>Next</a:t>
            </a:r>
            <a:r>
              <a:rPr lang="zh-CN" altLang="en-US" smtClean="0"/>
              <a:t>”，然后弹出如下界面：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6" y="24765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794</Words>
  <Application>Microsoft Office PowerPoint</Application>
  <PresentationFormat>自定义</PresentationFormat>
  <Paragraphs>79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Arial</vt:lpstr>
      <vt:lpstr>Century Gothic</vt:lpstr>
      <vt:lpstr>Courier New</vt:lpstr>
      <vt:lpstr>Wingdings</vt:lpstr>
      <vt:lpstr>Continental_Asia_16x9</vt:lpstr>
      <vt:lpstr>第3讲 Tomcat安装</vt:lpstr>
      <vt:lpstr>本讲内容</vt:lpstr>
      <vt:lpstr>什么是tomcat?</vt:lpstr>
      <vt:lpstr>安装Tomcat服务器</vt:lpstr>
      <vt:lpstr>安装Tomcat服务器</vt:lpstr>
      <vt:lpstr>安装Tomcat服务器</vt:lpstr>
      <vt:lpstr>安装Tomcat服务器</vt:lpstr>
      <vt:lpstr>安装Tomcat服务器</vt:lpstr>
      <vt:lpstr>安装Tomcat服务器</vt:lpstr>
      <vt:lpstr>安装Tomcat服务器</vt:lpstr>
      <vt:lpstr>安装Tomcat服务器</vt:lpstr>
      <vt:lpstr>安装Tomcat服务器</vt:lpstr>
      <vt:lpstr>安装Tomcat服务器</vt:lpstr>
      <vt:lpstr>测试安装是否成功</vt:lpstr>
      <vt:lpstr>测试安装是否成功</vt:lpstr>
      <vt:lpstr>测试安装是否成功</vt:lpstr>
      <vt:lpstr>测试安装是否成功</vt:lpstr>
      <vt:lpstr>测试安装是否成功</vt:lpstr>
      <vt:lpstr>检测Tomcat的部署是否成功</vt:lpstr>
      <vt:lpstr>检测Tomcat的部署是否成功</vt:lpstr>
      <vt:lpstr>检测Tomcat的部署是否成功</vt:lpstr>
      <vt:lpstr>检测Tomcat的部署是否成功</vt:lpstr>
      <vt:lpstr>检测Tomcat的部署是否成功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2017-08-22T08:39:24Z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