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384" r:id="rId21"/>
    <p:sldId id="407" r:id="rId22"/>
    <p:sldId id="406" r:id="rId23"/>
    <p:sldId id="388" r:id="rId24"/>
    <p:sldId id="385" r:id="rId25"/>
    <p:sldId id="389" r:id="rId26"/>
    <p:sldId id="386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>
      <p:cViewPr varScale="1">
        <p:scale>
          <a:sx n="66" d="100"/>
          <a:sy n="66" d="100"/>
        </p:scale>
        <p:origin x="-816" y="-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9/3/2017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2017/9/3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eclipsecn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44" y="1556792"/>
            <a:ext cx="9753600" cy="1951856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集成开发环境配置</a:t>
            </a:r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</a:t>
            </a:r>
            <a:r>
              <a:rPr lang="en-US" altLang="zh-CN" smtClean="0"/>
              <a:t>next,</a:t>
            </a:r>
            <a:r>
              <a:rPr lang="zh-CN" altLang="en-US" smtClean="0"/>
              <a:t>设置</a:t>
            </a:r>
            <a:r>
              <a:rPr lang="en-US" altLang="zh-CN" smtClean="0"/>
              <a:t>JRE home</a:t>
            </a:r>
            <a:r>
              <a:rPr lang="zh-CN" altLang="en-US" smtClean="0"/>
              <a:t>为自己安装的</a:t>
            </a:r>
            <a:r>
              <a:rPr lang="en-US" altLang="zh-CN" smtClean="0"/>
              <a:t>JDK</a:t>
            </a:r>
            <a:r>
              <a:rPr lang="zh-CN" altLang="en-US" smtClean="0"/>
              <a:t>目录（注意是</a:t>
            </a:r>
            <a:r>
              <a:rPr lang="en-US" altLang="zh-CN" smtClean="0"/>
              <a:t>JDK</a:t>
            </a:r>
            <a:r>
              <a:rPr lang="zh-CN" altLang="en-US" smtClean="0"/>
              <a:t>目录，不是</a:t>
            </a:r>
            <a:r>
              <a:rPr lang="en-US" altLang="zh-CN" smtClean="0"/>
              <a:t>JRE</a:t>
            </a:r>
            <a:r>
              <a:rPr lang="zh-CN" altLang="en-US" smtClean="0"/>
              <a:t>目录），如下图所示：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636912"/>
            <a:ext cx="4867275" cy="405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2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</a:t>
            </a:r>
            <a:r>
              <a:rPr lang="en-US" altLang="zh-CN" smtClean="0"/>
              <a:t>finish</a:t>
            </a:r>
            <a:r>
              <a:rPr lang="zh-CN" altLang="en-US" smtClean="0"/>
              <a:t>后，窗口如下图所示，并把自己设置的</a:t>
            </a:r>
            <a:r>
              <a:rPr lang="en-US" altLang="zh-CN" smtClean="0"/>
              <a:t>jdk1.8</a:t>
            </a:r>
            <a:r>
              <a:rPr lang="zh-CN" altLang="en-US" smtClean="0"/>
              <a:t>设置为默认，点击</a:t>
            </a:r>
            <a:r>
              <a:rPr lang="en-US" altLang="zh-CN" smtClean="0"/>
              <a:t>Apply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12" y="2492896"/>
            <a:ext cx="63436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36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接下来配置</a:t>
            </a:r>
            <a:r>
              <a:rPr lang="en-US" altLang="zh-CN" smtClean="0"/>
              <a:t>Tomcat</a:t>
            </a:r>
            <a:r>
              <a:rPr lang="zh-CN" altLang="en-US" smtClean="0"/>
              <a:t>（此时</a:t>
            </a:r>
            <a:r>
              <a:rPr lang="en-US" altLang="zh-CN" smtClean="0"/>
              <a:t>Tomcat</a:t>
            </a:r>
            <a:r>
              <a:rPr lang="zh-CN" altLang="en-US" smtClean="0"/>
              <a:t>已装好），点击</a:t>
            </a:r>
            <a:r>
              <a:rPr lang="en-US" altLang="zh-CN"/>
              <a:t>Window-&gt;</a:t>
            </a:r>
            <a:r>
              <a:rPr lang="en-US" altLang="zh-CN"/>
              <a:t>Preferences-</a:t>
            </a:r>
            <a:r>
              <a:rPr lang="en-US" altLang="zh-CN" smtClean="0"/>
              <a:t>&gt;Servers-&gt;Runtime Enviroment</a:t>
            </a:r>
            <a:r>
              <a:rPr lang="zh-CN" altLang="en-US" smtClean="0"/>
              <a:t>，弹出如下窗口。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15" y="2708920"/>
            <a:ext cx="63436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9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</a:t>
            </a:r>
            <a:r>
              <a:rPr lang="en-US" altLang="zh-CN" smtClean="0"/>
              <a:t>Add</a:t>
            </a:r>
            <a:r>
              <a:rPr lang="zh-CN" altLang="en-US" smtClean="0"/>
              <a:t>按钮，在弹出的窗口中选择</a:t>
            </a:r>
            <a:r>
              <a:rPr lang="en-US" altLang="zh-CN" smtClean="0"/>
              <a:t>Tomcat</a:t>
            </a:r>
            <a:r>
              <a:rPr lang="zh-CN" altLang="en-US" smtClean="0"/>
              <a:t>，然后在其众多</a:t>
            </a:r>
            <a:r>
              <a:rPr lang="en-US" altLang="zh-CN" smtClean="0"/>
              <a:t>Tomcat</a:t>
            </a:r>
            <a:r>
              <a:rPr lang="zh-CN" altLang="en-US" smtClean="0"/>
              <a:t>版本中选择你想使用的版本。如下图所示：</a:t>
            </a:r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2708920"/>
            <a:ext cx="4867275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40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</a:t>
            </a:r>
            <a:r>
              <a:rPr lang="en-US" altLang="zh-CN" smtClean="0"/>
              <a:t>next</a:t>
            </a:r>
            <a:r>
              <a:rPr lang="zh-CN" altLang="en-US" smtClean="0"/>
              <a:t>按钮，在弹出的窗口中设置</a:t>
            </a:r>
            <a:r>
              <a:rPr lang="en-US" altLang="zh-CN" smtClean="0"/>
              <a:t>Tomcat</a:t>
            </a:r>
            <a:r>
              <a:rPr lang="zh-CN" altLang="en-US" smtClean="0"/>
              <a:t>的安装目录。如下图所示：</a:t>
            </a:r>
            <a:endParaRPr lang="zh-CN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2" y="2348880"/>
            <a:ext cx="48672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4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</a:t>
            </a:r>
            <a:r>
              <a:rPr lang="en-US" altLang="zh-CN" smtClean="0"/>
              <a:t>finish</a:t>
            </a:r>
            <a:r>
              <a:rPr lang="zh-CN" altLang="en-US" smtClean="0"/>
              <a:t>按钮，在弹出如下窗口：</a:t>
            </a: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2420888"/>
            <a:ext cx="63436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8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如果想让</a:t>
            </a:r>
            <a:r>
              <a:rPr lang="en-US" altLang="zh-CN" smtClean="0"/>
              <a:t>myeclipse</a:t>
            </a:r>
            <a:r>
              <a:rPr lang="zh-CN" altLang="en-US" smtClean="0"/>
              <a:t>与自己安装的</a:t>
            </a:r>
            <a:r>
              <a:rPr lang="en-US" altLang="zh-CN" smtClean="0"/>
              <a:t>maven</a:t>
            </a:r>
            <a:r>
              <a:rPr lang="zh-CN" altLang="en-US" smtClean="0"/>
              <a:t>集成，点击</a:t>
            </a:r>
            <a:r>
              <a:rPr lang="en-US" altLang="zh-CN" smtClean="0"/>
              <a:t> </a:t>
            </a:r>
            <a:r>
              <a:rPr lang="en-US" altLang="zh-CN"/>
              <a:t>Window-&gt;</a:t>
            </a:r>
            <a:r>
              <a:rPr lang="en-US" altLang="zh-CN"/>
              <a:t>Preferences-</a:t>
            </a:r>
            <a:r>
              <a:rPr lang="en-US" altLang="zh-CN" smtClean="0"/>
              <a:t>&gt;Maven-&gt;Installations</a:t>
            </a:r>
            <a:r>
              <a:rPr lang="zh-CN" altLang="en-US" smtClean="0"/>
              <a:t>，弹出如下窗口：</a:t>
            </a:r>
            <a:endParaRPr lang="zh-CN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2780928"/>
            <a:ext cx="6238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03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</a:t>
            </a:r>
            <a:r>
              <a:rPr lang="en-US" altLang="zh-CN" smtClean="0"/>
              <a:t>Add</a:t>
            </a:r>
            <a:r>
              <a:rPr lang="zh-CN" altLang="en-US" smtClean="0"/>
              <a:t>按钮，弹出如下窗口，设置</a:t>
            </a:r>
            <a:r>
              <a:rPr lang="en-US" altLang="zh-CN" smtClean="0"/>
              <a:t>Maven</a:t>
            </a:r>
            <a:r>
              <a:rPr lang="zh-CN" altLang="en-US" smtClean="0"/>
              <a:t>的安装目录：</a:t>
            </a:r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64" y="2420888"/>
            <a:ext cx="48672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71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</a:t>
            </a:r>
            <a:r>
              <a:rPr lang="en-US" altLang="zh-CN" smtClean="0"/>
              <a:t>Finish</a:t>
            </a:r>
            <a:r>
              <a:rPr lang="zh-CN" altLang="en-US" smtClean="0"/>
              <a:t>按钮，弹出如下窗口中把新添加的选项前打勾，如下图所示：</a:t>
            </a: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2444665"/>
            <a:ext cx="62865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4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打开</a:t>
            </a:r>
            <a:r>
              <a:rPr lang="en-US" altLang="zh-CN" smtClean="0"/>
              <a:t>Myeclipse</a:t>
            </a:r>
            <a:r>
              <a:rPr lang="en-US" altLang="zh-CN" smtClean="0"/>
              <a:t>,</a:t>
            </a:r>
            <a:r>
              <a:rPr lang="zh-CN" altLang="en-US" smtClean="0"/>
              <a:t>新建一个项目</a:t>
            </a:r>
            <a:r>
              <a:rPr lang="en-US" altLang="zh-CN" smtClean="0"/>
              <a:t>mysql_test</a:t>
            </a:r>
            <a:br>
              <a:rPr lang="en-US" altLang="zh-CN" smtClean="0"/>
            </a:br>
            <a:r>
              <a:rPr lang="zh-CN" altLang="en-US" smtClean="0"/>
              <a:t>依次点击菜单</a:t>
            </a:r>
            <a:r>
              <a:rPr lang="en-US" altLang="zh-CN" smtClean="0"/>
              <a:t>File-&gt;New-</a:t>
            </a:r>
            <a:r>
              <a:rPr lang="en-US" altLang="zh-CN" smtClean="0"/>
              <a:t>&gt;web </a:t>
            </a:r>
            <a:r>
              <a:rPr lang="en-US" altLang="zh-CN" smtClean="0"/>
              <a:t>project</a:t>
            </a:r>
          </a:p>
          <a:p>
            <a:r>
              <a:rPr lang="zh-CN" altLang="en-US" smtClean="0"/>
              <a:t>在弹出的窗口中把“</a:t>
            </a:r>
            <a:r>
              <a:rPr lang="en-US" altLang="zh-CN" smtClean="0"/>
              <a:t>project name"</a:t>
            </a:r>
            <a:r>
              <a:rPr lang="zh-CN" altLang="en-US" smtClean="0"/>
              <a:t>设置为</a:t>
            </a:r>
            <a:r>
              <a:rPr lang="en-US" altLang="zh-CN" smtClean="0"/>
              <a:t>mysql_test,</a:t>
            </a:r>
            <a:r>
              <a:rPr lang="zh-CN" altLang="en-US" smtClean="0"/>
              <a:t>窗口设置如下：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</a:t>
            </a:r>
            <a:r>
              <a:rPr lang="zh-CN" altLang="en-US" smtClean="0"/>
              <a:t>集成开发</a:t>
            </a:r>
            <a:r>
              <a:rPr lang="zh-CN" altLang="en-US" smtClean="0"/>
              <a:t>环境集成测试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0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 smtClean="0"/>
              <a:t>本讲内容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mtClean="0"/>
              <a:t>myeclipse+tomcat+mysql</a:t>
            </a:r>
            <a:r>
              <a:rPr lang="zh-CN" altLang="en-US"/>
              <a:t>环境</a:t>
            </a:r>
            <a:r>
              <a:rPr lang="zh-CN" altLang="en-US" smtClean="0"/>
              <a:t>集成测试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mtClean="0"/>
          </a:p>
          <a:p>
            <a:pPr>
              <a:buFont typeface="Wingdings" panose="05000000000000000000" pitchFamily="2" charset="2"/>
              <a:buChar char="ü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</a:t>
            </a:r>
            <a:r>
              <a:rPr lang="zh-CN" altLang="en-US" smtClean="0"/>
              <a:t>集成开发</a:t>
            </a:r>
            <a:r>
              <a:rPr lang="zh-CN" altLang="en-US" smtClean="0"/>
              <a:t>环境集成测试</a:t>
            </a:r>
            <a:endParaRPr lang="zh-CN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536" y="1828800"/>
            <a:ext cx="345175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2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点击两次</a:t>
            </a:r>
            <a:r>
              <a:rPr lang="en-US" altLang="zh-CN" smtClean="0"/>
              <a:t>next</a:t>
            </a:r>
            <a:r>
              <a:rPr lang="zh-CN" altLang="en-US" smtClean="0"/>
              <a:t>，弹出如下窗口：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</a:t>
            </a:r>
            <a:r>
              <a:rPr lang="zh-CN" altLang="en-US" smtClean="0"/>
              <a:t>集成开发</a:t>
            </a:r>
            <a:r>
              <a:rPr lang="zh-CN" altLang="en-US" smtClean="0"/>
              <a:t>环境集成测试</a:t>
            </a:r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2" y="2420888"/>
            <a:ext cx="48672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点击</a:t>
            </a:r>
            <a:r>
              <a:rPr lang="en-US" altLang="zh-CN" smtClean="0"/>
              <a:t>Finish</a:t>
            </a:r>
            <a:r>
              <a:rPr lang="zh-CN" altLang="en-US" smtClean="0"/>
              <a:t>，自动生成</a:t>
            </a:r>
            <a:r>
              <a:rPr lang="en-US" altLang="zh-CN" smtClean="0"/>
              <a:t>mysql_test</a:t>
            </a:r>
            <a:r>
              <a:rPr lang="zh-CN" altLang="en-US" smtClean="0"/>
              <a:t>项目。</a:t>
            </a:r>
            <a:endParaRPr lang="en-US" altLang="zh-CN" smtClean="0"/>
          </a:p>
          <a:p>
            <a:r>
              <a:rPr lang="zh-CN" altLang="en-US" smtClean="0"/>
              <a:t>下载</a:t>
            </a:r>
            <a:r>
              <a:rPr lang="en-US" altLang="zh-CN"/>
              <a:t>mysql-connector-java-5.1.43-bin.jar</a:t>
            </a:r>
            <a:r>
              <a:rPr lang="zh-CN" altLang="en-US" smtClean="0"/>
              <a:t>，</a:t>
            </a:r>
            <a:r>
              <a:rPr lang="zh-CN" altLang="zh-CN" smtClean="0"/>
              <a:t>此</a:t>
            </a:r>
            <a:r>
              <a:rPr lang="zh-CN" altLang="en-US" smtClean="0"/>
              <a:t>文件</a:t>
            </a:r>
            <a:r>
              <a:rPr lang="zh-CN" altLang="zh-CN" smtClean="0"/>
              <a:t>是</a:t>
            </a:r>
            <a:r>
              <a:rPr lang="zh-CN" altLang="zh-CN"/>
              <a:t>连接</a:t>
            </a:r>
            <a:r>
              <a:rPr lang="en-US" altLang="zh-CN"/>
              <a:t>mysql</a:t>
            </a:r>
            <a:r>
              <a:rPr lang="zh-CN" altLang="zh-CN"/>
              <a:t>数据库的驱动包，在连接</a:t>
            </a:r>
            <a:r>
              <a:rPr lang="en-US" altLang="zh-CN"/>
              <a:t>mysql</a:t>
            </a:r>
            <a:r>
              <a:rPr lang="zh-CN" altLang="zh-CN"/>
              <a:t>数据库的时候使用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Myeclips</a:t>
            </a:r>
            <a:r>
              <a:rPr lang="zh-CN" altLang="en-US"/>
              <a:t>集成开发环境集成测试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3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更新</a:t>
            </a:r>
            <a:r>
              <a:rPr lang="en-US" altLang="zh-CN"/>
              <a:t>java</a:t>
            </a:r>
            <a:r>
              <a:rPr lang="zh-CN" altLang="zh-CN" smtClean="0"/>
              <a:t>驱动</a:t>
            </a:r>
            <a:r>
              <a:rPr lang="en-US" altLang="zh-CN" smtClean="0"/>
              <a:t> </a:t>
            </a:r>
            <a:r>
              <a:rPr lang="en-US" altLang="zh-CN"/>
              <a:t>mysql-connector-java-5.1.43-bin.jar</a:t>
            </a:r>
            <a:r>
              <a:rPr lang="zh-CN" altLang="en-US" smtClean="0"/>
              <a:t>，</a:t>
            </a:r>
            <a:r>
              <a:rPr lang="zh-CN" altLang="zh-CN" smtClean="0"/>
              <a:t>把</a:t>
            </a:r>
            <a:r>
              <a:rPr lang="zh-CN" altLang="zh-CN"/>
              <a:t>此文件同时放到</a:t>
            </a:r>
            <a:r>
              <a:rPr lang="en-US" altLang="zh-CN"/>
              <a:t>Web</a:t>
            </a:r>
            <a:r>
              <a:rPr lang="zh-CN" altLang="zh-CN"/>
              <a:t>应用的</a:t>
            </a:r>
            <a:r>
              <a:rPr lang="en-US" altLang="zh-CN"/>
              <a:t>\web-inf\lib</a:t>
            </a:r>
            <a:r>
              <a:rPr lang="zh-CN" altLang="zh-CN"/>
              <a:t>及</a:t>
            </a:r>
            <a:r>
              <a:rPr lang="en-US" altLang="zh-CN"/>
              <a:t>TOMCAT_HOME\lib</a:t>
            </a:r>
            <a:r>
              <a:rPr lang="zh-CN" altLang="zh-CN"/>
              <a:t>目录下，注意把其它版本的驱动删除！否则会出现</a:t>
            </a:r>
            <a:r>
              <a:rPr lang="en-US" altLang="zh-CN"/>
              <a:t> bad handshake error</a:t>
            </a:r>
            <a:r>
              <a:rPr lang="en-US" altLang="zh-CN" smtClean="0"/>
              <a:t>!</a:t>
            </a:r>
          </a:p>
          <a:p>
            <a:r>
              <a:rPr lang="zh-CN" altLang="en-US" smtClean="0"/>
              <a:t>接下来为</a:t>
            </a:r>
            <a:r>
              <a:rPr lang="en-US" altLang="zh-CN" smtClean="0"/>
              <a:t>mysql_test</a:t>
            </a:r>
            <a:r>
              <a:rPr lang="zh-CN" altLang="en-US" smtClean="0"/>
              <a:t>项目添加一个</a:t>
            </a:r>
            <a:r>
              <a:rPr lang="en-US" altLang="zh-CN" smtClean="0"/>
              <a:t>adduser.jsp</a:t>
            </a:r>
            <a:r>
              <a:rPr lang="zh-CN" altLang="en-US" smtClean="0"/>
              <a:t>页面，其代码如下：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Myeclips</a:t>
            </a:r>
            <a:r>
              <a:rPr lang="zh-CN" altLang="en-US"/>
              <a:t>集成开发环境集成测试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8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Myeclips</a:t>
            </a:r>
            <a:r>
              <a:rPr lang="zh-CN" altLang="en-US"/>
              <a:t>集成开发环境集成测试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17614" y="1828800"/>
            <a:ext cx="3652662" cy="4343400"/>
          </a:xfrm>
        </p:spPr>
        <p:txBody>
          <a:bodyPr/>
          <a:lstStyle/>
          <a:p>
            <a:r>
              <a:rPr lang="zh-CN" altLang="en-US" smtClean="0"/>
              <a:t>具体代码参见</a:t>
            </a:r>
            <a:r>
              <a:rPr lang="en-US" altLang="zh-CN" smtClean="0"/>
              <a:t>adduser.jsp</a:t>
            </a:r>
          </a:p>
          <a:p>
            <a:r>
              <a:rPr lang="zh-CN" altLang="en-US" smtClean="0"/>
              <a:t>运行结果如下图所示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580" y="1754422"/>
            <a:ext cx="605663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044" y="1916832"/>
            <a:ext cx="6419850" cy="32670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Myeclips</a:t>
            </a:r>
            <a:r>
              <a:rPr lang="zh-CN" altLang="en-US"/>
              <a:t>集成开发环境集成测试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10036" y="5589240"/>
            <a:ext cx="66479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到此为止，网站的基本开发环境终于搭建成功了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9022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MyEclipse</a:t>
            </a:r>
            <a:r>
              <a:rPr lang="zh-CN" altLang="en-US"/>
              <a:t>，是在</a:t>
            </a:r>
            <a:r>
              <a:rPr lang="en-US" altLang="zh-CN"/>
              <a:t>eclipse </a:t>
            </a:r>
            <a:r>
              <a:rPr lang="zh-CN" altLang="en-US"/>
              <a:t>基础上加上自己的插件开发而成的功能强大的企业级集成开发环境，主要用于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Java EE</a:t>
            </a:r>
            <a:r>
              <a:rPr lang="zh-CN" altLang="en-US"/>
              <a:t>以及移动应用的开发。</a:t>
            </a:r>
            <a:r>
              <a:rPr lang="en-US" altLang="zh-CN"/>
              <a:t>MyEclipse</a:t>
            </a:r>
            <a:r>
              <a:rPr lang="zh-CN" altLang="en-US"/>
              <a:t>的功能非常强大，支持也十分广泛，尤其是对各种开源产品的支持相当不错。</a:t>
            </a:r>
            <a:endParaRPr lang="en-US" altLang="zh-CN" smtClean="0"/>
          </a:p>
          <a:p>
            <a:r>
              <a:rPr lang="en-US" altLang="zh-CN" smtClean="0"/>
              <a:t>Myeclipse</a:t>
            </a:r>
            <a:r>
              <a:rPr lang="zh-CN" altLang="en-US" smtClean="0"/>
              <a:t>安装包下载：</a:t>
            </a:r>
            <a:r>
              <a:rPr lang="en-US" altLang="zh-CN">
                <a:hlinkClick r:id="rId2"/>
              </a:rPr>
              <a:t>http://www.myeclipsecn.com/download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r>
              <a:rPr lang="en-US" altLang="zh-CN" smtClean="0"/>
              <a:t>Myeclipse</a:t>
            </a:r>
            <a:r>
              <a:rPr lang="zh-CN" altLang="en-US" smtClean="0"/>
              <a:t>是收费的，使用免费软件请使用</a:t>
            </a:r>
            <a:r>
              <a:rPr lang="en-US" altLang="zh-CN" smtClean="0"/>
              <a:t>eclipse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7227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双击</a:t>
            </a:r>
            <a:r>
              <a:rPr lang="en-US" altLang="zh-CN" smtClean="0"/>
              <a:t>myeclipse-2017-ci-7-offline-installer-windows.exe</a:t>
            </a:r>
            <a:r>
              <a:rPr lang="zh-CN" altLang="en-US" smtClean="0"/>
              <a:t>，弹出如下窗口：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58" y="2636912"/>
            <a:ext cx="57340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</a:t>
            </a:r>
            <a:r>
              <a:rPr lang="en-US" altLang="zh-CN" smtClean="0"/>
              <a:t>next</a:t>
            </a:r>
            <a:r>
              <a:rPr lang="zh-CN" altLang="en-US" smtClean="0"/>
              <a:t>，弹出如下窗口</a:t>
            </a:r>
            <a:r>
              <a:rPr lang="en-US" altLang="zh-CN" smtClean="0"/>
              <a:t>,</a:t>
            </a:r>
            <a:r>
              <a:rPr lang="zh-CN" altLang="en-US" smtClean="0"/>
              <a:t>修改安装路径：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2302903"/>
            <a:ext cx="57340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8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</a:t>
            </a:r>
            <a:r>
              <a:rPr lang="en-US" altLang="zh-CN" smtClean="0"/>
              <a:t>next</a:t>
            </a:r>
            <a:r>
              <a:rPr lang="zh-CN" altLang="en-US" smtClean="0"/>
              <a:t>，弹出窗口选择安装版本后</a:t>
            </a:r>
            <a:r>
              <a:rPr lang="en-US" altLang="zh-CN" smtClean="0"/>
              <a:t>,</a:t>
            </a:r>
            <a:r>
              <a:rPr lang="zh-CN" altLang="en-US" smtClean="0"/>
              <a:t>点击</a:t>
            </a:r>
            <a:r>
              <a:rPr lang="en-US" altLang="zh-CN" smtClean="0"/>
              <a:t>next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348880"/>
            <a:ext cx="57340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38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安装完成后，需要激活，否则仅可以免费使用</a:t>
            </a:r>
            <a:r>
              <a:rPr lang="en-US" altLang="zh-CN" smtClean="0"/>
              <a:t>30</a:t>
            </a:r>
            <a:r>
              <a:rPr lang="zh-CN" altLang="en-US" smtClean="0"/>
              <a:t>天。</a:t>
            </a:r>
            <a:endParaRPr lang="en-US" altLang="zh-CN" smtClean="0"/>
          </a:p>
          <a:p>
            <a:r>
              <a:rPr lang="zh-CN" altLang="en-US" smtClean="0"/>
              <a:t>接下来配置</a:t>
            </a:r>
            <a:r>
              <a:rPr lang="en-US" altLang="zh-CN" smtClean="0"/>
              <a:t>jdk,</a:t>
            </a:r>
            <a:r>
              <a:rPr lang="zh-CN" altLang="en-US" smtClean="0"/>
              <a:t>点击</a:t>
            </a:r>
            <a:r>
              <a:rPr lang="en-US" altLang="zh-CN" smtClean="0"/>
              <a:t>Window-&gt;Preferences-&gt;Java-&gt;Installed JREs,</a:t>
            </a:r>
            <a:r>
              <a:rPr lang="zh-CN" altLang="en-US" smtClean="0"/>
              <a:t>弹出如下窗口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6" y="1828800"/>
            <a:ext cx="526145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6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Myeclipse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在窗口中点击</a:t>
            </a:r>
            <a:r>
              <a:rPr lang="en-US" altLang="zh-CN" smtClean="0"/>
              <a:t>Add</a:t>
            </a:r>
            <a:r>
              <a:rPr lang="zh-CN" altLang="en-US" smtClean="0"/>
              <a:t>按钮，弹出如下窗口，选择</a:t>
            </a:r>
            <a:r>
              <a:rPr lang="en-US" altLang="zh-CN" smtClean="0"/>
              <a:t>Standard VM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730" y="2348880"/>
            <a:ext cx="48672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19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583</Words>
  <Application>Microsoft Office PowerPoint</Application>
  <PresentationFormat>自定义</PresentationFormat>
  <Paragraphs>57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Continental_Asia_16x9</vt:lpstr>
      <vt:lpstr>第8讲 Myeclipse集成开发环境配置</vt:lpstr>
      <vt:lpstr>本讲内容</vt:lpstr>
      <vt:lpstr>Myeclipse介绍</vt:lpstr>
      <vt:lpstr>Myeclipse安装配置</vt:lpstr>
      <vt:lpstr>Myeclipse安装配置</vt:lpstr>
      <vt:lpstr>Myeclipse安装配置</vt:lpstr>
      <vt:lpstr>Myeclipse安装配置</vt:lpstr>
      <vt:lpstr>Myeclipse安装配置</vt:lpstr>
      <vt:lpstr>Myeclipse安装配置</vt:lpstr>
      <vt:lpstr>Myeclipse安装配置</vt:lpstr>
      <vt:lpstr>Myeclipse安装配置</vt:lpstr>
      <vt:lpstr>Myeclipse安装配置</vt:lpstr>
      <vt:lpstr>Myeclipse安装配置</vt:lpstr>
      <vt:lpstr>Myeclipse安装配置</vt:lpstr>
      <vt:lpstr>Myeclipse安装配置</vt:lpstr>
      <vt:lpstr>Myeclipse安装配置</vt:lpstr>
      <vt:lpstr>Myeclipse安装配置</vt:lpstr>
      <vt:lpstr>Myeclipse安装配置</vt:lpstr>
      <vt:lpstr>Myeclips集成开发环境集成测试</vt:lpstr>
      <vt:lpstr>Myeclips集成开发环境集成测试</vt:lpstr>
      <vt:lpstr>Myeclips集成开发环境集成测试</vt:lpstr>
      <vt:lpstr>Myeclips集成开发环境集成测试</vt:lpstr>
      <vt:lpstr>Myeclips集成开发环境集成测试</vt:lpstr>
      <vt:lpstr>Myeclips集成开发环境集成测试</vt:lpstr>
      <vt:lpstr>Myeclips集成开发环境集成测试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2017-09-03T08:13:13Z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