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689" r:id="rId2"/>
    <p:sldId id="488" r:id="rId3"/>
    <p:sldId id="489" r:id="rId4"/>
    <p:sldId id="491" r:id="rId5"/>
    <p:sldId id="492" r:id="rId6"/>
    <p:sldId id="493" r:id="rId7"/>
    <p:sldId id="690" r:id="rId8"/>
    <p:sldId id="496" r:id="rId9"/>
    <p:sldId id="497" r:id="rId10"/>
    <p:sldId id="498" r:id="rId11"/>
    <p:sldId id="499" r:id="rId12"/>
    <p:sldId id="500" r:id="rId13"/>
    <p:sldId id="501" r:id="rId14"/>
    <p:sldId id="502" r:id="rId15"/>
    <p:sldId id="503" r:id="rId16"/>
    <p:sldId id="504" r:id="rId17"/>
    <p:sldId id="505"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539" r:id="rId35"/>
    <p:sldId id="540" r:id="rId36"/>
    <p:sldId id="541" r:id="rId37"/>
    <p:sldId id="542" r:id="rId38"/>
    <p:sldId id="543" r:id="rId39"/>
    <p:sldId id="544" r:id="rId40"/>
    <p:sldId id="545" r:id="rId41"/>
    <p:sldId id="546" r:id="rId42"/>
    <p:sldId id="547" r:id="rId43"/>
    <p:sldId id="548" r:id="rId44"/>
    <p:sldId id="549" r:id="rId45"/>
    <p:sldId id="550" r:id="rId46"/>
    <p:sldId id="551" r:id="rId47"/>
    <p:sldId id="552" r:id="rId48"/>
    <p:sldId id="553" r:id="rId49"/>
    <p:sldId id="554" r:id="rId50"/>
    <p:sldId id="523" r:id="rId51"/>
    <p:sldId id="555" r:id="rId52"/>
    <p:sldId id="691" r:id="rId53"/>
    <p:sldId id="626" r:id="rId54"/>
    <p:sldId id="627" r:id="rId55"/>
    <p:sldId id="628" r:id="rId56"/>
    <p:sldId id="625" r:id="rId57"/>
    <p:sldId id="629" r:id="rId58"/>
    <p:sldId id="630" r:id="rId59"/>
    <p:sldId id="631" r:id="rId60"/>
    <p:sldId id="632" r:id="rId61"/>
    <p:sldId id="692" r:id="rId62"/>
    <p:sldId id="634" r:id="rId63"/>
    <p:sldId id="688" r:id="rId64"/>
    <p:sldId id="636" r:id="rId65"/>
    <p:sldId id="693" r:id="rId66"/>
    <p:sldId id="638" r:id="rId67"/>
    <p:sldId id="639" r:id="rId68"/>
    <p:sldId id="640" r:id="rId69"/>
    <p:sldId id="641" r:id="rId70"/>
    <p:sldId id="642" r:id="rId71"/>
    <p:sldId id="643" r:id="rId72"/>
    <p:sldId id="560" r:id="rId73"/>
    <p:sldId id="561" r:id="rId74"/>
    <p:sldId id="562" r:id="rId75"/>
    <p:sldId id="563" r:id="rId76"/>
    <p:sldId id="564" r:id="rId77"/>
    <p:sldId id="565" r:id="rId78"/>
    <p:sldId id="566" r:id="rId79"/>
    <p:sldId id="567" r:id="rId80"/>
    <p:sldId id="568" r:id="rId81"/>
    <p:sldId id="569" r:id="rId82"/>
    <p:sldId id="644" r:id="rId83"/>
    <p:sldId id="645" r:id="rId84"/>
    <p:sldId id="646" r:id="rId85"/>
    <p:sldId id="647" r:id="rId86"/>
    <p:sldId id="648" r:id="rId87"/>
    <p:sldId id="694" r:id="rId88"/>
    <p:sldId id="650" r:id="rId89"/>
    <p:sldId id="684" r:id="rId90"/>
    <p:sldId id="685" r:id="rId91"/>
    <p:sldId id="661" r:id="rId92"/>
    <p:sldId id="686" r:id="rId93"/>
    <p:sldId id="683" r:id="rId94"/>
    <p:sldId id="663" r:id="rId95"/>
    <p:sldId id="659" r:id="rId96"/>
    <p:sldId id="665" r:id="rId97"/>
    <p:sldId id="666" r:id="rId98"/>
    <p:sldId id="670" r:id="rId99"/>
    <p:sldId id="667" r:id="rId100"/>
    <p:sldId id="591" r:id="rId101"/>
    <p:sldId id="687" r:id="rId102"/>
    <p:sldId id="695" r:id="rId103"/>
    <p:sldId id="696" r:id="rId104"/>
    <p:sldId id="697" r:id="rId105"/>
    <p:sldId id="699" r:id="rId106"/>
    <p:sldId id="698" r:id="rId107"/>
    <p:sldId id="487" r:id="rId108"/>
  </p:sldIdLst>
  <p:sldSz cx="9144000" cy="5143500" type="screen16x9"/>
  <p:notesSz cx="6858000" cy="9144000"/>
  <p:custDataLst>
    <p:tags r:id="rId1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CF1"/>
    <a:srgbClr val="EEECF1"/>
    <a:srgbClr val="01455C"/>
    <a:srgbClr val="F79600"/>
    <a:srgbClr val="3992DB"/>
    <a:srgbClr val="005DA2"/>
    <a:srgbClr val="0F1836"/>
    <a:srgbClr val="FDFDFD"/>
    <a:srgbClr val="D9D9D9"/>
    <a:srgbClr val="DC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4660" autoAdjust="0"/>
  </p:normalViewPr>
  <p:slideViewPr>
    <p:cSldViewPr>
      <p:cViewPr varScale="1">
        <p:scale>
          <a:sx n="114" d="100"/>
          <a:sy n="114" d="100"/>
        </p:scale>
        <p:origin x="595"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5966"/>
    </p:cViewPr>
  </p:sorterViewPr>
  <p:notesViewPr>
    <p:cSldViewPr>
      <p:cViewPr varScale="1">
        <p:scale>
          <a:sx n="55" d="100"/>
          <a:sy n="55" d="100"/>
        </p:scale>
        <p:origin x="20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2020/5/8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2020/5/8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A1376D6-1D4F-42BF-B381-941EC5FEF406}" type="slidenum">
              <a:rPr lang="en-US" altLang="zh-CN" smtClean="0"/>
              <a:pPr>
                <a:defRPr/>
              </a:pPr>
              <a:t>6</a:t>
            </a:fld>
            <a:endParaRPr lang="en-US" altLang="zh-CN"/>
          </a:p>
        </p:txBody>
      </p:sp>
    </p:spTree>
    <p:extLst>
      <p:ext uri="{BB962C8B-B14F-4D97-AF65-F5344CB8AC3E}">
        <p14:creationId xmlns:p14="http://schemas.microsoft.com/office/powerpoint/2010/main" val="26596631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C89965B7-2956-460A-A794-B08B83AF8C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C5458C-F44D-4F11-AF66-EE59811BFC5A}" type="slidenum">
              <a:rPr lang="en-US" altLang="zh-CN" smtClean="0"/>
              <a:pPr>
                <a:spcBef>
                  <a:spcPct val="0"/>
                </a:spcBef>
              </a:pPr>
              <a:t>42</a:t>
            </a:fld>
            <a:endParaRPr lang="en-US" altLang="zh-CN"/>
          </a:p>
        </p:txBody>
      </p:sp>
      <p:sp>
        <p:nvSpPr>
          <p:cNvPr id="57347" name="Rectangle 2">
            <a:extLst>
              <a:ext uri="{FF2B5EF4-FFF2-40B4-BE49-F238E27FC236}">
                <a16:creationId xmlns:a16="http://schemas.microsoft.com/office/drawing/2014/main" id="{0AC23006-0488-4E48-A0A0-BF7926B2197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E824A05-FF61-4E8B-BC3A-1AFFEA4D83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7900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9B8CA232-C158-4DBD-8F09-5E42209C87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E91D4A-13A1-434A-96EE-3B3D7E016CC5}" type="slidenum">
              <a:rPr lang="en-US" altLang="zh-CN" smtClean="0"/>
              <a:pPr>
                <a:spcBef>
                  <a:spcPct val="0"/>
                </a:spcBef>
              </a:pPr>
              <a:t>43</a:t>
            </a:fld>
            <a:endParaRPr lang="en-US" altLang="zh-CN"/>
          </a:p>
        </p:txBody>
      </p:sp>
      <p:sp>
        <p:nvSpPr>
          <p:cNvPr id="59395" name="Rectangle 2">
            <a:extLst>
              <a:ext uri="{FF2B5EF4-FFF2-40B4-BE49-F238E27FC236}">
                <a16:creationId xmlns:a16="http://schemas.microsoft.com/office/drawing/2014/main" id="{A89F6A9D-D493-4169-A8C8-2C9B4610A2E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E402B3E5-E63F-4D12-82D2-240829DB06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19982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48E8EBD7-F61C-4791-A51E-4BDBB5E11A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98738EA-EAF9-4AA2-9D54-372683D46943}" type="slidenum">
              <a:rPr lang="en-US" altLang="zh-CN" smtClean="0"/>
              <a:pPr>
                <a:spcBef>
                  <a:spcPct val="0"/>
                </a:spcBef>
              </a:pPr>
              <a:t>44</a:t>
            </a:fld>
            <a:endParaRPr lang="en-US" altLang="zh-CN"/>
          </a:p>
        </p:txBody>
      </p:sp>
      <p:sp>
        <p:nvSpPr>
          <p:cNvPr id="61443" name="Rectangle 2">
            <a:extLst>
              <a:ext uri="{FF2B5EF4-FFF2-40B4-BE49-F238E27FC236}">
                <a16:creationId xmlns:a16="http://schemas.microsoft.com/office/drawing/2014/main" id="{777CC8EC-1252-4DEC-AB2C-E042C54D2F5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5EB2345C-2A95-4489-95A4-A62C168F32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80460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F48E85E3-F3A4-4939-BE73-38AC37E3BE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E381F4-0405-4160-A700-22231AC0C1D5}" type="slidenum">
              <a:rPr lang="en-US" altLang="zh-CN" smtClean="0"/>
              <a:pPr>
                <a:spcBef>
                  <a:spcPct val="0"/>
                </a:spcBef>
              </a:pPr>
              <a:t>45</a:t>
            </a:fld>
            <a:endParaRPr lang="en-US" altLang="zh-CN"/>
          </a:p>
        </p:txBody>
      </p:sp>
      <p:sp>
        <p:nvSpPr>
          <p:cNvPr id="63491" name="Rectangle 2">
            <a:extLst>
              <a:ext uri="{FF2B5EF4-FFF2-40B4-BE49-F238E27FC236}">
                <a16:creationId xmlns:a16="http://schemas.microsoft.com/office/drawing/2014/main" id="{CBE0B0CB-36D1-4CFB-8BF8-B41B211F9652}"/>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A83AA5D9-9CA7-414F-805A-2CB81DC924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245585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199765D7-20C1-4759-AB8E-1C718BABE3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FBF9673-8F32-4E3C-9D4C-92FD3E3E0A4B}" type="slidenum">
              <a:rPr lang="en-US" altLang="zh-CN" smtClean="0"/>
              <a:pPr>
                <a:spcBef>
                  <a:spcPct val="0"/>
                </a:spcBef>
              </a:pPr>
              <a:t>46</a:t>
            </a:fld>
            <a:endParaRPr lang="en-US" altLang="zh-CN"/>
          </a:p>
        </p:txBody>
      </p:sp>
      <p:sp>
        <p:nvSpPr>
          <p:cNvPr id="65539" name="Rectangle 2">
            <a:extLst>
              <a:ext uri="{FF2B5EF4-FFF2-40B4-BE49-F238E27FC236}">
                <a16:creationId xmlns:a16="http://schemas.microsoft.com/office/drawing/2014/main" id="{E06EC653-213C-4881-BB3E-035956EEDF6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F7CA2C7-143B-4E10-B9CE-B2C2AEC481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78183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8E6F2EAB-09AB-4969-8DF1-65EE3D6B1D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9BBEA3A-338D-4172-B0FB-3DEC62902C46}" type="slidenum">
              <a:rPr lang="en-US" altLang="zh-CN" smtClean="0"/>
              <a:pPr>
                <a:spcBef>
                  <a:spcPct val="0"/>
                </a:spcBef>
              </a:pPr>
              <a:t>47</a:t>
            </a:fld>
            <a:endParaRPr lang="en-US" altLang="zh-CN"/>
          </a:p>
        </p:txBody>
      </p:sp>
      <p:sp>
        <p:nvSpPr>
          <p:cNvPr id="67587" name="Rectangle 2">
            <a:extLst>
              <a:ext uri="{FF2B5EF4-FFF2-40B4-BE49-F238E27FC236}">
                <a16:creationId xmlns:a16="http://schemas.microsoft.com/office/drawing/2014/main" id="{4946C45A-6A66-4D82-AAE3-DE713B46DDBB}"/>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79E54C5-5A0D-4761-AB1C-AFE0845BC2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040615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708C1FF-767C-4B56-8093-C2EA4A6DD1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8DB6ABB-A921-4FFD-979E-AF07EF580BE9}" type="slidenum">
              <a:rPr lang="en-US" altLang="zh-CN" smtClean="0"/>
              <a:pPr>
                <a:spcBef>
                  <a:spcPct val="0"/>
                </a:spcBef>
              </a:pPr>
              <a:t>48</a:t>
            </a:fld>
            <a:endParaRPr lang="en-US" altLang="zh-CN"/>
          </a:p>
        </p:txBody>
      </p:sp>
      <p:sp>
        <p:nvSpPr>
          <p:cNvPr id="69635" name="Rectangle 2">
            <a:extLst>
              <a:ext uri="{FF2B5EF4-FFF2-40B4-BE49-F238E27FC236}">
                <a16:creationId xmlns:a16="http://schemas.microsoft.com/office/drawing/2014/main" id="{33816C30-B283-43E8-95B5-D6F3B15650E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72D7991C-676C-43FF-9E0F-23C6B9E6D5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34489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1B14B91-85B6-46E7-B58E-40589735F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F10397A-576F-43C9-9A2C-376299347274}" type="slidenum">
              <a:rPr lang="en-US" altLang="zh-CN" smtClean="0"/>
              <a:pPr>
                <a:spcBef>
                  <a:spcPct val="0"/>
                </a:spcBef>
              </a:pPr>
              <a:t>49</a:t>
            </a:fld>
            <a:endParaRPr lang="en-US" altLang="zh-CN"/>
          </a:p>
        </p:txBody>
      </p:sp>
      <p:sp>
        <p:nvSpPr>
          <p:cNvPr id="71683" name="Rectangle 2">
            <a:extLst>
              <a:ext uri="{FF2B5EF4-FFF2-40B4-BE49-F238E27FC236}">
                <a16:creationId xmlns:a16="http://schemas.microsoft.com/office/drawing/2014/main" id="{746F27B0-BE13-4251-A99B-0605F1E6B4C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CF81115F-3C0D-4C92-9339-CC306D7005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5895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5D1E307-1EB5-4637-A3B7-04264E6697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49F9B4E-42D7-4220-8D81-6EE21BFADE3D}" type="slidenum">
              <a:rPr lang="en-US" altLang="zh-CN" smtClean="0"/>
              <a:pPr>
                <a:spcBef>
                  <a:spcPct val="0"/>
                </a:spcBef>
              </a:pPr>
              <a:t>51</a:t>
            </a:fld>
            <a:endParaRPr lang="en-US" altLang="zh-CN"/>
          </a:p>
        </p:txBody>
      </p:sp>
      <p:sp>
        <p:nvSpPr>
          <p:cNvPr id="74755" name="Rectangle 2">
            <a:extLst>
              <a:ext uri="{FF2B5EF4-FFF2-40B4-BE49-F238E27FC236}">
                <a16:creationId xmlns:a16="http://schemas.microsoft.com/office/drawing/2014/main" id="{ABC932AC-2E14-42F9-9A2C-E20213A05B0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BA3D69E-BC4D-4583-AF72-938ED18D17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80814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4009714-AD12-48A0-A690-2A941D928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30DEFF-7B12-4BCB-91AF-B8E0A3CD7927}" type="slidenum">
              <a:rPr lang="en-US" altLang="zh-CN" smtClean="0"/>
              <a:pPr>
                <a:spcBef>
                  <a:spcPct val="0"/>
                </a:spcBef>
              </a:pPr>
              <a:t>56</a:t>
            </a:fld>
            <a:endParaRPr lang="en-US" altLang="zh-CN"/>
          </a:p>
        </p:txBody>
      </p:sp>
      <p:sp>
        <p:nvSpPr>
          <p:cNvPr id="80899" name="Rectangle 2">
            <a:extLst>
              <a:ext uri="{FF2B5EF4-FFF2-40B4-BE49-F238E27FC236}">
                <a16:creationId xmlns:a16="http://schemas.microsoft.com/office/drawing/2014/main" id="{9B091F18-0273-4F1C-81E7-580DA50EAC08}"/>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AE4C69FF-5607-495D-9977-59A39E608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7674653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CB0ABDFF-FB77-49CC-BD49-FCBD3EC654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8CF2238-2AF1-48EE-9924-CD5DD51EE6C4}" type="slidenum">
              <a:rPr lang="en-US" altLang="zh-CN" smtClean="0"/>
              <a:pPr>
                <a:spcBef>
                  <a:spcPct val="0"/>
                </a:spcBef>
              </a:pPr>
              <a:t>34</a:t>
            </a:fld>
            <a:endParaRPr lang="en-US" altLang="zh-CN"/>
          </a:p>
        </p:txBody>
      </p:sp>
      <p:sp>
        <p:nvSpPr>
          <p:cNvPr id="40963" name="Rectangle 2">
            <a:extLst>
              <a:ext uri="{FF2B5EF4-FFF2-40B4-BE49-F238E27FC236}">
                <a16:creationId xmlns:a16="http://schemas.microsoft.com/office/drawing/2014/main" id="{CA8D96F0-D1AC-40FA-BF9A-3DC44DB12DC9}"/>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FF12D48D-6762-4B06-8259-6B3C6F3319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4609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1A464DD3-BD2B-48E2-851B-9A0921BF3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C0D2A1A-AEEF-4772-BC2B-B2DE98255124}" type="slidenum">
              <a:rPr lang="en-US" altLang="zh-CN" smtClean="0"/>
              <a:pPr>
                <a:spcBef>
                  <a:spcPct val="0"/>
                </a:spcBef>
              </a:pPr>
              <a:t>72</a:t>
            </a:fld>
            <a:endParaRPr lang="en-US" altLang="zh-CN"/>
          </a:p>
        </p:txBody>
      </p:sp>
      <p:sp>
        <p:nvSpPr>
          <p:cNvPr id="98307" name="Rectangle 2">
            <a:extLst>
              <a:ext uri="{FF2B5EF4-FFF2-40B4-BE49-F238E27FC236}">
                <a16:creationId xmlns:a16="http://schemas.microsoft.com/office/drawing/2014/main" id="{8567B38E-AF92-47E4-9589-2D4868AEC1DB}"/>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D8E2E4DD-8162-43AC-95F6-C4B734B145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744238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478BD7B6-A3EB-4550-82C3-51D4DA1679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2F4420-231D-44AB-A2FD-102D79576559}" type="slidenum">
              <a:rPr lang="en-US" altLang="zh-CN" smtClean="0"/>
              <a:pPr>
                <a:spcBef>
                  <a:spcPct val="0"/>
                </a:spcBef>
              </a:pPr>
              <a:t>73</a:t>
            </a:fld>
            <a:endParaRPr lang="en-US" altLang="zh-CN"/>
          </a:p>
        </p:txBody>
      </p:sp>
      <p:sp>
        <p:nvSpPr>
          <p:cNvPr id="100355" name="Rectangle 2">
            <a:extLst>
              <a:ext uri="{FF2B5EF4-FFF2-40B4-BE49-F238E27FC236}">
                <a16:creationId xmlns:a16="http://schemas.microsoft.com/office/drawing/2014/main" id="{A19971F2-C03B-436F-A7AB-D04C0B027B1E}"/>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E9E55932-83BB-4CD5-8169-2DB33E9DC8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16602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DB0EC0C-802C-4822-983D-1C6CC5AB0C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C8C553B-8B17-40B3-A82D-0088F5072E6D}" type="slidenum">
              <a:rPr lang="en-US" altLang="zh-CN" smtClean="0"/>
              <a:pPr>
                <a:spcBef>
                  <a:spcPct val="0"/>
                </a:spcBef>
              </a:pPr>
              <a:t>74</a:t>
            </a:fld>
            <a:endParaRPr lang="en-US" altLang="zh-CN"/>
          </a:p>
        </p:txBody>
      </p:sp>
      <p:sp>
        <p:nvSpPr>
          <p:cNvPr id="102403" name="Rectangle 2">
            <a:extLst>
              <a:ext uri="{FF2B5EF4-FFF2-40B4-BE49-F238E27FC236}">
                <a16:creationId xmlns:a16="http://schemas.microsoft.com/office/drawing/2014/main" id="{C2B27639-8D87-4F38-8724-6397BF38B48E}"/>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3BE46BD5-A77F-4235-A2D3-63C2DD8139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29935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5E4AE659-62A9-4109-B257-F101721A4E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35C09C6-CB1D-4F7D-8AF7-44C7BF58447B}" type="slidenum">
              <a:rPr lang="en-US" altLang="zh-CN" smtClean="0"/>
              <a:pPr>
                <a:spcBef>
                  <a:spcPct val="0"/>
                </a:spcBef>
              </a:pPr>
              <a:t>75</a:t>
            </a:fld>
            <a:endParaRPr lang="en-US" altLang="zh-CN"/>
          </a:p>
        </p:txBody>
      </p:sp>
      <p:sp>
        <p:nvSpPr>
          <p:cNvPr id="104451" name="Rectangle 2">
            <a:extLst>
              <a:ext uri="{FF2B5EF4-FFF2-40B4-BE49-F238E27FC236}">
                <a16:creationId xmlns:a16="http://schemas.microsoft.com/office/drawing/2014/main" id="{B10A6FDB-C2A3-4F18-B622-CF96D8E567E0}"/>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B4C54C24-B697-4657-B75A-6B290D4311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892371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615A77EB-94D2-43DE-B73F-940749AB00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1E6C50-636B-4DDC-87C2-72A169CA7D66}" type="slidenum">
              <a:rPr lang="en-US" altLang="zh-CN" smtClean="0"/>
              <a:pPr>
                <a:spcBef>
                  <a:spcPct val="0"/>
                </a:spcBef>
              </a:pPr>
              <a:t>76</a:t>
            </a:fld>
            <a:endParaRPr lang="en-US" altLang="zh-CN"/>
          </a:p>
        </p:txBody>
      </p:sp>
      <p:sp>
        <p:nvSpPr>
          <p:cNvPr id="106499" name="Rectangle 2">
            <a:extLst>
              <a:ext uri="{FF2B5EF4-FFF2-40B4-BE49-F238E27FC236}">
                <a16:creationId xmlns:a16="http://schemas.microsoft.com/office/drawing/2014/main" id="{63B5C8A3-B9B9-4916-96E1-809DBA4A0D07}"/>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0971BC07-A78E-4AF9-B9AE-FE9F053546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6547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681B98EB-92F4-4E50-BB24-575918685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51C1B0-E30D-41CD-A278-F46853F49548}" type="slidenum">
              <a:rPr lang="en-US" altLang="zh-CN" smtClean="0"/>
              <a:pPr>
                <a:spcBef>
                  <a:spcPct val="0"/>
                </a:spcBef>
              </a:pPr>
              <a:t>77</a:t>
            </a:fld>
            <a:endParaRPr lang="en-US" altLang="zh-CN"/>
          </a:p>
        </p:txBody>
      </p:sp>
      <p:sp>
        <p:nvSpPr>
          <p:cNvPr id="108547" name="Rectangle 2">
            <a:extLst>
              <a:ext uri="{FF2B5EF4-FFF2-40B4-BE49-F238E27FC236}">
                <a16:creationId xmlns:a16="http://schemas.microsoft.com/office/drawing/2014/main" id="{AF9EC8F7-D598-46F5-A7F9-9ECF68D1081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A0F1CC80-E848-4E09-B6B2-11CCD04099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337188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5179E39-6D25-491B-B835-1A11CCA2500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21B9389-1F84-460C-85D8-D030DA49592B}" type="slidenum">
              <a:rPr lang="en-US" altLang="zh-CN" smtClean="0"/>
              <a:pPr>
                <a:spcBef>
                  <a:spcPct val="0"/>
                </a:spcBef>
              </a:pPr>
              <a:t>78</a:t>
            </a:fld>
            <a:endParaRPr lang="en-US" altLang="zh-CN"/>
          </a:p>
        </p:txBody>
      </p:sp>
      <p:sp>
        <p:nvSpPr>
          <p:cNvPr id="110595" name="Rectangle 2">
            <a:extLst>
              <a:ext uri="{FF2B5EF4-FFF2-40B4-BE49-F238E27FC236}">
                <a16:creationId xmlns:a16="http://schemas.microsoft.com/office/drawing/2014/main" id="{BFFA3D5F-684A-4E22-B6F7-4BC6F9F5AC2A}"/>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4D23669-3F85-43B5-A515-960F845CA0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65235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894E5173-A435-4401-BD70-07E49AA96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DC91AD2-4CCF-4AA3-9FE6-9541173E78C2}" type="slidenum">
              <a:rPr lang="en-US" altLang="zh-CN" smtClean="0"/>
              <a:pPr>
                <a:spcBef>
                  <a:spcPct val="0"/>
                </a:spcBef>
              </a:pPr>
              <a:t>79</a:t>
            </a:fld>
            <a:endParaRPr lang="en-US" altLang="zh-CN"/>
          </a:p>
        </p:txBody>
      </p:sp>
      <p:sp>
        <p:nvSpPr>
          <p:cNvPr id="112643" name="Rectangle 2">
            <a:extLst>
              <a:ext uri="{FF2B5EF4-FFF2-40B4-BE49-F238E27FC236}">
                <a16:creationId xmlns:a16="http://schemas.microsoft.com/office/drawing/2014/main" id="{EBED77ED-4DD6-441E-BB5C-F7FEF8A73F3A}"/>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7917F824-5A6C-4387-AA6E-247DB6A7C5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98878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33A96EA7-B28F-408D-BB6B-B4620D928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7E84500-6382-494F-A617-D9A486B50019}" type="slidenum">
              <a:rPr lang="en-US" altLang="zh-CN" smtClean="0"/>
              <a:pPr>
                <a:spcBef>
                  <a:spcPct val="0"/>
                </a:spcBef>
              </a:pPr>
              <a:t>80</a:t>
            </a:fld>
            <a:endParaRPr lang="en-US" altLang="zh-CN"/>
          </a:p>
        </p:txBody>
      </p:sp>
      <p:sp>
        <p:nvSpPr>
          <p:cNvPr id="114691" name="Rectangle 2">
            <a:extLst>
              <a:ext uri="{FF2B5EF4-FFF2-40B4-BE49-F238E27FC236}">
                <a16:creationId xmlns:a16="http://schemas.microsoft.com/office/drawing/2014/main" id="{3C629D32-00EF-4AD5-80DE-BB07798F97B2}"/>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EFBAA277-92E1-44EA-B4B3-5E679695AC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343189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143EB826-9BCE-42A8-8E85-5D6744307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0578F1-BD78-47D9-AF8D-9ACC953CA218}" type="slidenum">
              <a:rPr lang="en-US" altLang="zh-CN" smtClean="0"/>
              <a:pPr>
                <a:spcBef>
                  <a:spcPct val="0"/>
                </a:spcBef>
              </a:pPr>
              <a:t>81</a:t>
            </a:fld>
            <a:endParaRPr lang="en-US" altLang="zh-CN"/>
          </a:p>
        </p:txBody>
      </p:sp>
      <p:sp>
        <p:nvSpPr>
          <p:cNvPr id="116739" name="Rectangle 2">
            <a:extLst>
              <a:ext uri="{FF2B5EF4-FFF2-40B4-BE49-F238E27FC236}">
                <a16:creationId xmlns:a16="http://schemas.microsoft.com/office/drawing/2014/main" id="{B9E42773-3A52-48C4-90EF-7848794D7D63}"/>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DC44EF2F-EC27-4907-B6ED-AEACB84601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90839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C757ABE-3173-406F-92D3-AE79F8C636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CB9A91E-6933-480B-8722-6211309937FE}" type="slidenum">
              <a:rPr lang="en-US" altLang="zh-CN" smtClean="0"/>
              <a:pPr>
                <a:spcBef>
                  <a:spcPct val="0"/>
                </a:spcBef>
              </a:pPr>
              <a:t>35</a:t>
            </a:fld>
            <a:endParaRPr lang="en-US" altLang="zh-CN"/>
          </a:p>
        </p:txBody>
      </p:sp>
      <p:sp>
        <p:nvSpPr>
          <p:cNvPr id="43011" name="Rectangle 2">
            <a:extLst>
              <a:ext uri="{FF2B5EF4-FFF2-40B4-BE49-F238E27FC236}">
                <a16:creationId xmlns:a16="http://schemas.microsoft.com/office/drawing/2014/main" id="{76ED1197-BB72-4ACD-846F-FF41762700DB}"/>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A080F1B0-2E61-476D-B033-CACE835A3F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4222288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48CAC00F-0598-4025-BB71-2C1B5D90FDC2}"/>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F1409AE8-D079-4B5A-B045-3369833181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这样做可以让发送方及早知道有报文段没有到达接收方。</a:t>
            </a:r>
          </a:p>
        </p:txBody>
      </p:sp>
      <p:sp>
        <p:nvSpPr>
          <p:cNvPr id="119812" name="灯片编号占位符 3">
            <a:extLst>
              <a:ext uri="{FF2B5EF4-FFF2-40B4-BE49-F238E27FC236}">
                <a16:creationId xmlns:a16="http://schemas.microsoft.com/office/drawing/2014/main" id="{3A9AC50D-C8A1-4E50-BFF0-586DFE4AF8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5D7979-F32A-4A3C-8C03-91681980A5F1}" type="slidenum">
              <a:rPr lang="en-US" altLang="zh-CN" smtClean="0"/>
              <a:pPr/>
              <a:t>83</a:t>
            </a:fld>
            <a:endParaRPr lang="en-US" altLang="zh-CN"/>
          </a:p>
        </p:txBody>
      </p:sp>
    </p:spTree>
    <p:extLst>
      <p:ext uri="{BB962C8B-B14F-4D97-AF65-F5344CB8AC3E}">
        <p14:creationId xmlns:p14="http://schemas.microsoft.com/office/powerpoint/2010/main" val="15683931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E037EF8D-F58B-4516-AF2C-BA3C39728A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9646E4-3304-4762-B305-3A419CE56922}" type="slidenum">
              <a:rPr lang="en-US" altLang="zh-CN" smtClean="0"/>
              <a:pPr>
                <a:spcBef>
                  <a:spcPct val="0"/>
                </a:spcBef>
              </a:pPr>
              <a:t>91</a:t>
            </a:fld>
            <a:endParaRPr lang="en-US" altLang="zh-CN"/>
          </a:p>
        </p:txBody>
      </p:sp>
      <p:sp>
        <p:nvSpPr>
          <p:cNvPr id="129027" name="Rectangle 2">
            <a:extLst>
              <a:ext uri="{FF2B5EF4-FFF2-40B4-BE49-F238E27FC236}">
                <a16:creationId xmlns:a16="http://schemas.microsoft.com/office/drawing/2014/main" id="{B402CD18-B3F0-4E76-9DC5-DCA02A47ABBE}"/>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280B3120-098A-4FFE-8030-5C02F254D5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923541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5520B929-78D9-4750-B273-FE55EF70F0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BAC2473-0A46-4BB3-932F-E28035BD70B7}" type="slidenum">
              <a:rPr lang="en-US" altLang="zh-CN" smtClean="0"/>
              <a:pPr>
                <a:spcBef>
                  <a:spcPct val="0"/>
                </a:spcBef>
              </a:pPr>
              <a:t>93</a:t>
            </a:fld>
            <a:endParaRPr lang="en-US" altLang="zh-CN"/>
          </a:p>
        </p:txBody>
      </p:sp>
      <p:sp>
        <p:nvSpPr>
          <p:cNvPr id="132099" name="Rectangle 2">
            <a:extLst>
              <a:ext uri="{FF2B5EF4-FFF2-40B4-BE49-F238E27FC236}">
                <a16:creationId xmlns:a16="http://schemas.microsoft.com/office/drawing/2014/main" id="{309BF54D-00D3-40AB-BF5C-BBF41CBD79BF}"/>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5F818A58-3708-4B22-B168-1596516915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6749406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C33B9DEA-2188-4A1E-A24E-545026DA24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BA30AC-FAE0-4D6A-A5CC-58C25B9702D6}" type="slidenum">
              <a:rPr lang="en-US" altLang="zh-CN" smtClean="0"/>
              <a:pPr>
                <a:spcBef>
                  <a:spcPct val="0"/>
                </a:spcBef>
              </a:pPr>
              <a:t>94</a:t>
            </a:fld>
            <a:endParaRPr lang="en-US" altLang="zh-CN"/>
          </a:p>
        </p:txBody>
      </p:sp>
      <p:sp>
        <p:nvSpPr>
          <p:cNvPr id="134147" name="Rectangle 2">
            <a:extLst>
              <a:ext uri="{FF2B5EF4-FFF2-40B4-BE49-F238E27FC236}">
                <a16:creationId xmlns:a16="http://schemas.microsoft.com/office/drawing/2014/main" id="{AF48CE3D-576E-4F8D-B902-EC8EFC5B7A93}"/>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E3730ED-5441-4DF4-9EE0-CAE5B9169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043826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a:extLst>
              <a:ext uri="{FF2B5EF4-FFF2-40B4-BE49-F238E27FC236}">
                <a16:creationId xmlns:a16="http://schemas.microsoft.com/office/drawing/2014/main" id="{E7E0BA2E-B52E-43CA-B718-F162527BA1BF}"/>
              </a:ext>
            </a:extLst>
          </p:cNvPr>
          <p:cNvSpPr>
            <a:spLocks noGrp="1" noRot="1" noChangeAspect="1" noChangeArrowheads="1" noTextEdit="1"/>
          </p:cNvSpPr>
          <p:nvPr>
            <p:ph type="sldImg"/>
          </p:nvPr>
        </p:nvSpPr>
        <p:spPr>
          <a:ln/>
        </p:spPr>
      </p:sp>
      <p:sp>
        <p:nvSpPr>
          <p:cNvPr id="140291" name="备注占位符 2">
            <a:extLst>
              <a:ext uri="{FF2B5EF4-FFF2-40B4-BE49-F238E27FC236}">
                <a16:creationId xmlns:a16="http://schemas.microsoft.com/office/drawing/2014/main" id="{0598B0BB-59EA-46EA-B355-2615BFF340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40292" name="灯片编号占位符 3">
            <a:extLst>
              <a:ext uri="{FF2B5EF4-FFF2-40B4-BE49-F238E27FC236}">
                <a16:creationId xmlns:a16="http://schemas.microsoft.com/office/drawing/2014/main" id="{2A81BFA9-0C6F-499C-BB3F-2CFF0A4E719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510CA6B-FEE9-4C57-B4E6-0671A2C43C07}" type="slidenum">
              <a:rPr lang="en-US" altLang="zh-CN" smtClean="0"/>
              <a:pPr>
                <a:spcBef>
                  <a:spcPct val="0"/>
                </a:spcBef>
              </a:pPr>
              <a:t>99</a:t>
            </a:fld>
            <a:endParaRPr lang="en-US" altLang="zh-CN"/>
          </a:p>
        </p:txBody>
      </p:sp>
    </p:spTree>
    <p:extLst>
      <p:ext uri="{BB962C8B-B14F-4D97-AF65-F5344CB8AC3E}">
        <p14:creationId xmlns:p14="http://schemas.microsoft.com/office/powerpoint/2010/main" val="15018093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E1025DCB-0096-491A-A90C-78CC645692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E4DF57-73CA-4A2F-A973-D35EF40C7438}" type="slidenum">
              <a:rPr lang="en-US" altLang="zh-CN" smtClean="0"/>
              <a:pPr>
                <a:spcBef>
                  <a:spcPct val="0"/>
                </a:spcBef>
              </a:pPr>
              <a:t>100</a:t>
            </a:fld>
            <a:endParaRPr lang="en-US" altLang="zh-CN"/>
          </a:p>
        </p:txBody>
      </p:sp>
      <p:sp>
        <p:nvSpPr>
          <p:cNvPr id="142339" name="Rectangle 2">
            <a:extLst>
              <a:ext uri="{FF2B5EF4-FFF2-40B4-BE49-F238E27FC236}">
                <a16:creationId xmlns:a16="http://schemas.microsoft.com/office/drawing/2014/main" id="{743F4D9F-DF2F-45EB-BFC3-51FFC0A72AE7}"/>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5F9E3CDF-3ECA-4EB8-A411-D29DFBC6D1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612619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14F58E5-53EC-4AAC-A976-FCA67D624F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20B04E7-C5C5-45E9-ABC1-CE7B843D97AE}" type="slidenum">
              <a:rPr lang="en-US" altLang="zh-CN" smtClean="0"/>
              <a:pPr>
                <a:spcBef>
                  <a:spcPct val="0"/>
                </a:spcBef>
              </a:pPr>
              <a:t>36</a:t>
            </a:fld>
            <a:endParaRPr lang="en-US" altLang="zh-CN"/>
          </a:p>
        </p:txBody>
      </p:sp>
      <p:sp>
        <p:nvSpPr>
          <p:cNvPr id="45059" name="Rectangle 2">
            <a:extLst>
              <a:ext uri="{FF2B5EF4-FFF2-40B4-BE49-F238E27FC236}">
                <a16:creationId xmlns:a16="http://schemas.microsoft.com/office/drawing/2014/main" id="{B3D83370-5DB5-4DE6-B2AD-27CDE59D309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BE2CBB47-08EC-4B17-9C0A-AA635DB859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773129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80FA74EB-508C-488D-AEBB-90A34B7814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DA7B17A-5E9F-4F42-84E5-60CDC60BF1EA}" type="slidenum">
              <a:rPr lang="en-US" altLang="zh-CN" smtClean="0"/>
              <a:pPr>
                <a:spcBef>
                  <a:spcPct val="0"/>
                </a:spcBef>
              </a:pPr>
              <a:t>37</a:t>
            </a:fld>
            <a:endParaRPr lang="en-US" altLang="zh-CN"/>
          </a:p>
        </p:txBody>
      </p:sp>
      <p:sp>
        <p:nvSpPr>
          <p:cNvPr id="47107" name="Rectangle 2">
            <a:extLst>
              <a:ext uri="{FF2B5EF4-FFF2-40B4-BE49-F238E27FC236}">
                <a16:creationId xmlns:a16="http://schemas.microsoft.com/office/drawing/2014/main" id="{16ACDFC6-7332-4585-A380-3A0870A19E8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B320B406-8581-4E7E-B0C2-C1D40AC3B3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3996238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C72D293-BA62-4B05-BCDD-E73018C9FA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DBD26A8-617A-4B70-B623-A2898A87A0C7}" type="slidenum">
              <a:rPr lang="en-US" altLang="zh-CN" smtClean="0"/>
              <a:pPr>
                <a:spcBef>
                  <a:spcPct val="0"/>
                </a:spcBef>
              </a:pPr>
              <a:t>38</a:t>
            </a:fld>
            <a:endParaRPr lang="en-US" altLang="zh-CN"/>
          </a:p>
        </p:txBody>
      </p:sp>
      <p:sp>
        <p:nvSpPr>
          <p:cNvPr id="49155" name="Rectangle 2">
            <a:extLst>
              <a:ext uri="{FF2B5EF4-FFF2-40B4-BE49-F238E27FC236}">
                <a16:creationId xmlns:a16="http://schemas.microsoft.com/office/drawing/2014/main" id="{DADD4B18-0565-4171-A243-22E590587FE7}"/>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82D2032-28B2-4C02-AB22-3751E461FC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174163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326C4B0E-0DEF-439A-BCB6-18F5B32B31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0FF8DD3-FFF6-45D8-9258-0F41C204BB56}" type="slidenum">
              <a:rPr lang="en-US" altLang="zh-CN" smtClean="0"/>
              <a:pPr>
                <a:spcBef>
                  <a:spcPct val="0"/>
                </a:spcBef>
              </a:pPr>
              <a:t>39</a:t>
            </a:fld>
            <a:endParaRPr lang="en-US" altLang="zh-CN"/>
          </a:p>
        </p:txBody>
      </p:sp>
      <p:sp>
        <p:nvSpPr>
          <p:cNvPr id="51203" name="Rectangle 2">
            <a:extLst>
              <a:ext uri="{FF2B5EF4-FFF2-40B4-BE49-F238E27FC236}">
                <a16:creationId xmlns:a16="http://schemas.microsoft.com/office/drawing/2014/main" id="{5414A261-89B8-4EE7-B79C-BBD6B1D0B26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CBF359E-183D-4AE9-AE71-075E3C595A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717574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1A743225-6068-49FB-A54C-ED85FC5ECD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3B3E7B8-B492-4902-9D33-FCDEC9C1BBC5}" type="slidenum">
              <a:rPr lang="en-US" altLang="zh-CN" smtClean="0"/>
              <a:pPr>
                <a:spcBef>
                  <a:spcPct val="0"/>
                </a:spcBef>
              </a:pPr>
              <a:t>40</a:t>
            </a:fld>
            <a:endParaRPr lang="en-US" altLang="zh-CN"/>
          </a:p>
        </p:txBody>
      </p:sp>
      <p:sp>
        <p:nvSpPr>
          <p:cNvPr id="53251" name="Rectangle 2">
            <a:extLst>
              <a:ext uri="{FF2B5EF4-FFF2-40B4-BE49-F238E27FC236}">
                <a16:creationId xmlns:a16="http://schemas.microsoft.com/office/drawing/2014/main" id="{4BC396AD-B914-4ABE-A1A2-0CE302467A6D}"/>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795C9ED7-97EB-4063-A4D5-3FBEF2A15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28423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07BBADD1-BB2E-4917-83EF-1CE676784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6A35635-BCB2-4254-AF2E-92793763B057}" type="slidenum">
              <a:rPr lang="en-US" altLang="zh-CN" smtClean="0"/>
              <a:pPr>
                <a:spcBef>
                  <a:spcPct val="0"/>
                </a:spcBef>
              </a:pPr>
              <a:t>41</a:t>
            </a:fld>
            <a:endParaRPr lang="en-US" altLang="zh-CN"/>
          </a:p>
        </p:txBody>
      </p:sp>
      <p:sp>
        <p:nvSpPr>
          <p:cNvPr id="55299" name="Rectangle 2">
            <a:extLst>
              <a:ext uri="{FF2B5EF4-FFF2-40B4-BE49-F238E27FC236}">
                <a16:creationId xmlns:a16="http://schemas.microsoft.com/office/drawing/2014/main" id="{E64DCCAB-14C0-42F2-B885-CA8432F0B7C6}"/>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7FF36FD7-4CE4-4AC5-A02E-D3254E28A3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3335971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6CB9296-48DC-4FF3-B71F-0C8FA1A6D55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0367" b="10292"/>
          <a:stretch/>
        </p:blipFill>
        <p:spPr>
          <a:xfrm flipH="1">
            <a:off x="0" y="-7659"/>
            <a:ext cx="9150296" cy="5130259"/>
          </a:xfrm>
          <a:prstGeom prst="rect">
            <a:avLst/>
          </a:prstGeom>
        </p:spPr>
      </p:pic>
      <p:sp>
        <p:nvSpPr>
          <p:cNvPr id="6" name="Rectangle 3">
            <a:extLst>
              <a:ext uri="{FF2B5EF4-FFF2-40B4-BE49-F238E27FC236}">
                <a16:creationId xmlns:a16="http://schemas.microsoft.com/office/drawing/2014/main" id="{7F485005-5C81-4B31-AE51-C09B09C9B90A}"/>
              </a:ext>
            </a:extLst>
          </p:cNvPr>
          <p:cNvSpPr txBox="1">
            <a:spLocks noChangeArrowheads="1"/>
          </p:cNvSpPr>
          <p:nvPr userDrawn="1"/>
        </p:nvSpPr>
        <p:spPr>
          <a:xfrm>
            <a:off x="3354550" y="2688361"/>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200" b="1" dirty="0">
                <a:solidFill>
                  <a:schemeClr val="accent1"/>
                </a:solidFill>
                <a:latin typeface="+mn-lt"/>
                <a:ea typeface="+mn-ea"/>
                <a:cs typeface="+mn-ea"/>
                <a:sym typeface="+mn-lt"/>
              </a:rPr>
              <a:t>第五章 运输层</a:t>
            </a:r>
          </a:p>
        </p:txBody>
      </p:sp>
      <p:cxnSp>
        <p:nvCxnSpPr>
          <p:cNvPr id="8" name="直接连接符 5">
            <a:extLst>
              <a:ext uri="{FF2B5EF4-FFF2-40B4-BE49-F238E27FC236}">
                <a16:creationId xmlns:a16="http://schemas.microsoft.com/office/drawing/2014/main" id="{48050F1D-B9F1-45D0-9576-75E3DA231A31}"/>
              </a:ext>
            </a:extLst>
          </p:cNvPr>
          <p:cNvCxnSpPr>
            <a:cxnSpLocks noChangeShapeType="1"/>
          </p:cNvCxnSpPr>
          <p:nvPr userDrawn="1"/>
        </p:nvCxnSpPr>
        <p:spPr bwMode="auto">
          <a:xfrm flipH="1">
            <a:off x="3887798" y="3219822"/>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矩形 9">
            <a:extLst>
              <a:ext uri="{FF2B5EF4-FFF2-40B4-BE49-F238E27FC236}">
                <a16:creationId xmlns:a16="http://schemas.microsoft.com/office/drawing/2014/main" id="{1E908504-5055-4E23-B18F-01A62FAAC5F1}"/>
              </a:ext>
            </a:extLst>
          </p:cNvPr>
          <p:cNvSpPr/>
          <p:nvPr userDrawn="1"/>
        </p:nvSpPr>
        <p:spPr>
          <a:xfrm>
            <a:off x="3750468" y="1525756"/>
            <a:ext cx="4755131" cy="1177235"/>
          </a:xfrm>
          <a:prstGeom prst="rect">
            <a:avLst/>
          </a:prstGeom>
        </p:spPr>
        <p:txBody>
          <a:bodyPr wrap="none" lIns="68571" tIns="34285" rIns="68571" bIns="34285">
            <a:spAutoFit/>
          </a:bodyPr>
          <a:lstStyle/>
          <a:p>
            <a:pPr algn="r"/>
            <a:r>
              <a:rPr lang="zh-CN" altLang="en-US" sz="7200" b="1" dirty="0">
                <a:solidFill>
                  <a:schemeClr val="accent1"/>
                </a:solidFill>
                <a:cs typeface="+mn-ea"/>
                <a:sym typeface="+mn-lt"/>
              </a:rPr>
              <a:t>计算机网络</a:t>
            </a:r>
            <a:endParaRPr lang="en-US" altLang="zh-CN" sz="7200" b="1" dirty="0">
              <a:solidFill>
                <a:schemeClr val="accent1"/>
              </a:solidFill>
              <a:cs typeface="+mn-ea"/>
              <a:sym typeface="+mn-lt"/>
            </a:endParaRPr>
          </a:p>
        </p:txBody>
      </p:sp>
      <p:pic>
        <p:nvPicPr>
          <p:cNvPr id="26" name="图片 25">
            <a:extLst>
              <a:ext uri="{FF2B5EF4-FFF2-40B4-BE49-F238E27FC236}">
                <a16:creationId xmlns:a16="http://schemas.microsoft.com/office/drawing/2014/main" id="{7244E329-503D-4924-B1E7-85536E9190A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04248" y="183126"/>
            <a:ext cx="1824721" cy="5075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6"/>
                                        </p:tgtEl>
                                        <p:attrNameLst>
                                          <p:attrName>ppt_y</p:attrName>
                                        </p:attrNameLst>
                                      </p:cBhvr>
                                      <p:tavLst>
                                        <p:tav tm="0">
                                          <p:val>
                                            <p:strVal val="#ppt_y"/>
                                          </p:val>
                                        </p:tav>
                                        <p:tav tm="100000">
                                          <p:val>
                                            <p:strVal val="#ppt_y"/>
                                          </p:val>
                                        </p:tav>
                                      </p:tavLst>
                                    </p:anim>
                                    <p:anim calcmode="lin" valueType="num">
                                      <p:cBhvr>
                                        <p:cTn id="15"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6"/>
                                        </p:tgtEl>
                                      </p:cBhvr>
                                    </p:animEffect>
                                  </p:childTnLst>
                                </p:cTn>
                              </p:par>
                            </p:childTnLst>
                          </p:cTn>
                        </p:par>
                        <p:par>
                          <p:cTn id="18" fill="hold">
                            <p:stCondLst>
                              <p:cond delay="1750"/>
                            </p:stCondLst>
                            <p:childTnLst>
                              <p:par>
                                <p:cTn id="19" presetID="22" presetClass="entr" presetSubtype="2"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right)">
                                      <p:cBhvr>
                                        <p:cTn id="2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10"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EEECF1"/>
        </a:solidFill>
        <a:effectLst/>
      </p:bgPr>
    </p:bg>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9D023C6F-FCF6-4862-BD79-37E4F659309A}"/>
              </a:ext>
            </a:extLst>
          </p:cNvPr>
          <p:cNvSpPr txBox="1">
            <a:spLocks/>
          </p:cNvSpPr>
          <p:nvPr userDrawn="1"/>
        </p:nvSpPr>
        <p:spPr>
          <a:xfrm>
            <a:off x="611560" y="429469"/>
            <a:ext cx="2256285" cy="496784"/>
          </a:xfrm>
          <a:prstGeom prst="rect">
            <a:avLst/>
          </a:prstGeom>
        </p:spPr>
        <p:txBody>
          <a:bodyPr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zh-CN" altLang="en-US" b="1" dirty="0">
                <a:solidFill>
                  <a:schemeClr val="accent1"/>
                </a:solidFill>
                <a:cs typeface="+mn-ea"/>
                <a:sym typeface="+mn-lt"/>
              </a:rPr>
              <a:t>目录</a:t>
            </a:r>
            <a:r>
              <a:rPr lang="en-US" altLang="zh-CN" b="1" dirty="0">
                <a:solidFill>
                  <a:schemeClr val="accent1"/>
                </a:solidFill>
                <a:cs typeface="+mn-ea"/>
                <a:sym typeface="+mn-lt"/>
              </a:rPr>
              <a:t>/</a:t>
            </a:r>
            <a:r>
              <a:rPr lang="en-US" altLang="zh-CN" sz="1800" b="1" dirty="0">
                <a:solidFill>
                  <a:schemeClr val="accent1"/>
                </a:solidFill>
                <a:cs typeface="+mn-ea"/>
                <a:sym typeface="+mn-lt"/>
              </a:rPr>
              <a:t>Contents</a:t>
            </a:r>
            <a:endParaRPr lang="en-GB" sz="1800" b="1" dirty="0">
              <a:solidFill>
                <a:schemeClr val="accent1"/>
              </a:solidFill>
              <a:cs typeface="+mn-ea"/>
              <a:sym typeface="+mn-lt"/>
            </a:endParaRPr>
          </a:p>
        </p:txBody>
      </p:sp>
      <p:cxnSp>
        <p:nvCxnSpPr>
          <p:cNvPr id="3" name="直接连接符 2">
            <a:extLst>
              <a:ext uri="{FF2B5EF4-FFF2-40B4-BE49-F238E27FC236}">
                <a16:creationId xmlns:a16="http://schemas.microsoft.com/office/drawing/2014/main" id="{95CDA620-31E1-49B3-80D1-050B46BA645C}"/>
              </a:ext>
            </a:extLst>
          </p:cNvPr>
          <p:cNvCxnSpPr/>
          <p:nvPr userDrawn="1"/>
        </p:nvCxnSpPr>
        <p:spPr>
          <a:xfrm>
            <a:off x="738572" y="1059582"/>
            <a:ext cx="764985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a:extLst>
              <a:ext uri="{FF2B5EF4-FFF2-40B4-BE49-F238E27FC236}">
                <a16:creationId xmlns:a16="http://schemas.microsoft.com/office/drawing/2014/main" id="{52213CD8-F524-47C1-9805-D9BD380377FC}"/>
              </a:ext>
            </a:extLst>
          </p:cNvPr>
          <p:cNvGrpSpPr/>
          <p:nvPr userDrawn="1"/>
        </p:nvGrpSpPr>
        <p:grpSpPr>
          <a:xfrm>
            <a:off x="1433922" y="1179601"/>
            <a:ext cx="894259" cy="523220"/>
            <a:chOff x="2215144" y="927951"/>
            <a:chExt cx="1244730" cy="959254"/>
          </a:xfrm>
        </p:grpSpPr>
        <p:sp>
          <p:nvSpPr>
            <p:cNvPr id="5" name="平行四边形 4">
              <a:extLst>
                <a:ext uri="{FF2B5EF4-FFF2-40B4-BE49-F238E27FC236}">
                  <a16:creationId xmlns:a16="http://schemas.microsoft.com/office/drawing/2014/main" id="{E6A545DF-3DF6-476B-809A-DF36C5EA99C3}"/>
                </a:ext>
              </a:extLst>
            </p:cNvPr>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6" name="文本框 9">
              <a:extLst>
                <a:ext uri="{FF2B5EF4-FFF2-40B4-BE49-F238E27FC236}">
                  <a16:creationId xmlns:a16="http://schemas.microsoft.com/office/drawing/2014/main" id="{C98783C6-A183-4B74-B9B6-3B6F0F5CB0D9}"/>
                </a:ext>
              </a:extLst>
            </p:cNvPr>
            <p:cNvSpPr txBox="1"/>
            <p:nvPr/>
          </p:nvSpPr>
          <p:spPr>
            <a:xfrm>
              <a:off x="2393075" y="927951"/>
              <a:ext cx="1066799" cy="959254"/>
            </a:xfrm>
            <a:prstGeom prst="rect">
              <a:avLst/>
            </a:prstGeom>
            <a:noFill/>
          </p:spPr>
          <p:txBody>
            <a:bodyPr wrap="square" rtlCol="0">
              <a:spAutoFit/>
            </a:bodyPr>
            <a:lstStyle/>
            <a:p>
              <a:r>
                <a:rPr lang="en-US" altLang="zh-CN" sz="2800" dirty="0">
                  <a:solidFill>
                    <a:schemeClr val="bg1"/>
                  </a:solidFill>
                  <a:cs typeface="+mn-ea"/>
                  <a:sym typeface="+mn-lt"/>
                </a:rPr>
                <a:t>01</a:t>
              </a:r>
              <a:endParaRPr lang="zh-CN" altLang="en-US" sz="2800" dirty="0">
                <a:solidFill>
                  <a:schemeClr val="bg1"/>
                </a:solidFill>
                <a:cs typeface="+mn-ea"/>
                <a:sym typeface="+mn-lt"/>
              </a:endParaRPr>
            </a:p>
          </p:txBody>
        </p:sp>
      </p:grpSp>
      <p:grpSp>
        <p:nvGrpSpPr>
          <p:cNvPr id="7" name="组合 6">
            <a:extLst>
              <a:ext uri="{FF2B5EF4-FFF2-40B4-BE49-F238E27FC236}">
                <a16:creationId xmlns:a16="http://schemas.microsoft.com/office/drawing/2014/main" id="{5FE45C14-97D7-4B47-BF11-3FAA23532BA4}"/>
              </a:ext>
            </a:extLst>
          </p:cNvPr>
          <p:cNvGrpSpPr/>
          <p:nvPr userDrawn="1"/>
        </p:nvGrpSpPr>
        <p:grpSpPr>
          <a:xfrm>
            <a:off x="1433922" y="1859215"/>
            <a:ext cx="894259" cy="523220"/>
            <a:chOff x="2215144" y="1952311"/>
            <a:chExt cx="1244730" cy="959257"/>
          </a:xfrm>
        </p:grpSpPr>
        <p:sp>
          <p:nvSpPr>
            <p:cNvPr id="8" name="平行四边形 7">
              <a:extLst>
                <a:ext uri="{FF2B5EF4-FFF2-40B4-BE49-F238E27FC236}">
                  <a16:creationId xmlns:a16="http://schemas.microsoft.com/office/drawing/2014/main" id="{2C44A357-3425-4D63-B7DF-D424C5AB760D}"/>
                </a:ext>
              </a:extLst>
            </p:cNvPr>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9" name="文本框 10">
              <a:extLst>
                <a:ext uri="{FF2B5EF4-FFF2-40B4-BE49-F238E27FC236}">
                  <a16:creationId xmlns:a16="http://schemas.microsoft.com/office/drawing/2014/main" id="{28619DA2-2243-45E5-8CD0-2ED6B402AABB}"/>
                </a:ext>
              </a:extLst>
            </p:cNvPr>
            <p:cNvSpPr txBox="1"/>
            <p:nvPr/>
          </p:nvSpPr>
          <p:spPr>
            <a:xfrm>
              <a:off x="2393075" y="1952311"/>
              <a:ext cx="1066799" cy="959257"/>
            </a:xfrm>
            <a:prstGeom prst="rect">
              <a:avLst/>
            </a:prstGeom>
            <a:noFill/>
          </p:spPr>
          <p:txBody>
            <a:bodyPr wrap="square" rtlCol="0">
              <a:spAutoFit/>
            </a:bodyPr>
            <a:lstStyle/>
            <a:p>
              <a:r>
                <a:rPr lang="en-US" altLang="zh-CN" sz="2800" dirty="0">
                  <a:solidFill>
                    <a:schemeClr val="bg1"/>
                  </a:solidFill>
                  <a:cs typeface="+mn-ea"/>
                  <a:sym typeface="+mn-lt"/>
                </a:rPr>
                <a:t>02</a:t>
              </a:r>
              <a:endParaRPr lang="zh-CN" altLang="en-US" sz="2800" dirty="0">
                <a:solidFill>
                  <a:schemeClr val="bg1"/>
                </a:solidFill>
                <a:cs typeface="+mn-ea"/>
                <a:sym typeface="+mn-lt"/>
              </a:endParaRPr>
            </a:p>
          </p:txBody>
        </p:sp>
      </p:grpSp>
      <p:grpSp>
        <p:nvGrpSpPr>
          <p:cNvPr id="10" name="组合 9">
            <a:extLst>
              <a:ext uri="{FF2B5EF4-FFF2-40B4-BE49-F238E27FC236}">
                <a16:creationId xmlns:a16="http://schemas.microsoft.com/office/drawing/2014/main" id="{E13C8563-72EB-4199-8C7E-D619CA40BEB7}"/>
              </a:ext>
            </a:extLst>
          </p:cNvPr>
          <p:cNvGrpSpPr/>
          <p:nvPr userDrawn="1"/>
        </p:nvGrpSpPr>
        <p:grpSpPr>
          <a:xfrm>
            <a:off x="1433922" y="2561063"/>
            <a:ext cx="894259" cy="523220"/>
            <a:chOff x="2215144" y="3018134"/>
            <a:chExt cx="1244730" cy="959255"/>
          </a:xfrm>
        </p:grpSpPr>
        <p:sp>
          <p:nvSpPr>
            <p:cNvPr id="11" name="平行四边形 10">
              <a:extLst>
                <a:ext uri="{FF2B5EF4-FFF2-40B4-BE49-F238E27FC236}">
                  <a16:creationId xmlns:a16="http://schemas.microsoft.com/office/drawing/2014/main" id="{8C8EADA3-47E8-4C82-90A5-A644DF8807CB}"/>
                </a:ext>
              </a:extLst>
            </p:cNvPr>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2" name="文本框 11">
              <a:extLst>
                <a:ext uri="{FF2B5EF4-FFF2-40B4-BE49-F238E27FC236}">
                  <a16:creationId xmlns:a16="http://schemas.microsoft.com/office/drawing/2014/main" id="{CDD7B872-A330-4D74-B814-E11DF579C6BC}"/>
                </a:ext>
              </a:extLst>
            </p:cNvPr>
            <p:cNvSpPr txBox="1"/>
            <p:nvPr/>
          </p:nvSpPr>
          <p:spPr>
            <a:xfrm>
              <a:off x="2393075" y="3018134"/>
              <a:ext cx="1066799" cy="959255"/>
            </a:xfrm>
            <a:prstGeom prst="rect">
              <a:avLst/>
            </a:prstGeom>
            <a:noFill/>
          </p:spPr>
          <p:txBody>
            <a:bodyPr wrap="square" rtlCol="0">
              <a:spAutoFit/>
            </a:bodyPr>
            <a:lstStyle/>
            <a:p>
              <a:r>
                <a:rPr lang="en-US" altLang="zh-CN" sz="2800" dirty="0">
                  <a:solidFill>
                    <a:schemeClr val="bg1"/>
                  </a:solidFill>
                  <a:cs typeface="+mn-ea"/>
                  <a:sym typeface="+mn-lt"/>
                </a:rPr>
                <a:t>03</a:t>
              </a:r>
              <a:endParaRPr lang="zh-CN" altLang="en-US" sz="2800" dirty="0">
                <a:solidFill>
                  <a:schemeClr val="bg1"/>
                </a:solidFill>
                <a:cs typeface="+mn-ea"/>
                <a:sym typeface="+mn-lt"/>
              </a:endParaRPr>
            </a:p>
          </p:txBody>
        </p:sp>
      </p:grpSp>
      <p:grpSp>
        <p:nvGrpSpPr>
          <p:cNvPr id="13" name="组合 12">
            <a:extLst>
              <a:ext uri="{FF2B5EF4-FFF2-40B4-BE49-F238E27FC236}">
                <a16:creationId xmlns:a16="http://schemas.microsoft.com/office/drawing/2014/main" id="{6D484591-5A92-4BBB-921F-EEB104460F22}"/>
              </a:ext>
            </a:extLst>
          </p:cNvPr>
          <p:cNvGrpSpPr/>
          <p:nvPr userDrawn="1"/>
        </p:nvGrpSpPr>
        <p:grpSpPr>
          <a:xfrm>
            <a:off x="1433922" y="3243554"/>
            <a:ext cx="894259" cy="523220"/>
            <a:chOff x="2215144" y="4047039"/>
            <a:chExt cx="1244730" cy="959256"/>
          </a:xfrm>
        </p:grpSpPr>
        <p:sp>
          <p:nvSpPr>
            <p:cNvPr id="14" name="平行四边形 13">
              <a:extLst>
                <a:ext uri="{FF2B5EF4-FFF2-40B4-BE49-F238E27FC236}">
                  <a16:creationId xmlns:a16="http://schemas.microsoft.com/office/drawing/2014/main" id="{BEB58605-2A53-427A-A075-055925230A8C}"/>
                </a:ext>
              </a:extLst>
            </p:cNvPr>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5" name="文本框 12">
              <a:extLst>
                <a:ext uri="{FF2B5EF4-FFF2-40B4-BE49-F238E27FC236}">
                  <a16:creationId xmlns:a16="http://schemas.microsoft.com/office/drawing/2014/main" id="{33611D4A-359D-4A11-96BE-C5A5F8D1C026}"/>
                </a:ext>
              </a:extLst>
            </p:cNvPr>
            <p:cNvSpPr txBox="1"/>
            <p:nvPr/>
          </p:nvSpPr>
          <p:spPr>
            <a:xfrm>
              <a:off x="2393075" y="4047039"/>
              <a:ext cx="1066799" cy="959256"/>
            </a:xfrm>
            <a:prstGeom prst="rect">
              <a:avLst/>
            </a:prstGeom>
            <a:noFill/>
          </p:spPr>
          <p:txBody>
            <a:bodyPr wrap="square" rtlCol="0">
              <a:spAutoFit/>
            </a:bodyPr>
            <a:lstStyle/>
            <a:p>
              <a:r>
                <a:rPr lang="en-US" altLang="zh-CN" sz="2800" dirty="0">
                  <a:solidFill>
                    <a:schemeClr val="bg1"/>
                  </a:solidFill>
                  <a:cs typeface="+mn-ea"/>
                  <a:sym typeface="+mn-lt"/>
                </a:rPr>
                <a:t>04</a:t>
              </a:r>
              <a:endParaRPr lang="zh-CN" altLang="en-US" sz="2800" dirty="0">
                <a:solidFill>
                  <a:schemeClr val="bg1"/>
                </a:solidFill>
                <a:cs typeface="+mn-ea"/>
                <a:sym typeface="+mn-lt"/>
              </a:endParaRPr>
            </a:p>
          </p:txBody>
        </p:sp>
      </p:grpSp>
      <p:grpSp>
        <p:nvGrpSpPr>
          <p:cNvPr id="16" name="组合 15">
            <a:extLst>
              <a:ext uri="{FF2B5EF4-FFF2-40B4-BE49-F238E27FC236}">
                <a16:creationId xmlns:a16="http://schemas.microsoft.com/office/drawing/2014/main" id="{5FAB6C92-FE5B-4D93-BEF3-2521D9C4ED21}"/>
              </a:ext>
            </a:extLst>
          </p:cNvPr>
          <p:cNvGrpSpPr/>
          <p:nvPr userDrawn="1"/>
        </p:nvGrpSpPr>
        <p:grpSpPr>
          <a:xfrm>
            <a:off x="1433921" y="3943093"/>
            <a:ext cx="884486" cy="523220"/>
            <a:chOff x="2215144" y="5107938"/>
            <a:chExt cx="1231128" cy="959259"/>
          </a:xfrm>
        </p:grpSpPr>
        <p:sp>
          <p:nvSpPr>
            <p:cNvPr id="17" name="平行四边形 16">
              <a:extLst>
                <a:ext uri="{FF2B5EF4-FFF2-40B4-BE49-F238E27FC236}">
                  <a16:creationId xmlns:a16="http://schemas.microsoft.com/office/drawing/2014/main" id="{8ED518C2-4593-415F-B817-C110844758E3}"/>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18" name="文本框 13">
              <a:extLst>
                <a:ext uri="{FF2B5EF4-FFF2-40B4-BE49-F238E27FC236}">
                  <a16:creationId xmlns:a16="http://schemas.microsoft.com/office/drawing/2014/main" id="{59E47733-DEEA-483A-8F3C-F0F9965D0FF7}"/>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cs typeface="+mn-ea"/>
                  <a:sym typeface="+mn-lt"/>
                </a:rPr>
                <a:t>05</a:t>
              </a:r>
              <a:endParaRPr lang="zh-CN" altLang="en-US" sz="2800" dirty="0">
                <a:solidFill>
                  <a:schemeClr val="bg1"/>
                </a:solidFill>
                <a:cs typeface="+mn-ea"/>
                <a:sym typeface="+mn-lt"/>
              </a:endParaRPr>
            </a:p>
          </p:txBody>
        </p:sp>
      </p:grpSp>
      <p:sp>
        <p:nvSpPr>
          <p:cNvPr id="21" name="平行四边形 20">
            <a:extLst>
              <a:ext uri="{FF2B5EF4-FFF2-40B4-BE49-F238E27FC236}">
                <a16:creationId xmlns:a16="http://schemas.microsoft.com/office/drawing/2014/main" id="{5C6271C3-6785-4AA0-BBB1-178105317774}"/>
              </a:ext>
            </a:extLst>
          </p:cNvPr>
          <p:cNvSpPr/>
          <p:nvPr userDrawn="1"/>
        </p:nvSpPr>
        <p:spPr>
          <a:xfrm>
            <a:off x="2113175" y="1192912"/>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sp>
        <p:nvSpPr>
          <p:cNvPr id="24" name="平行四边形 23">
            <a:extLst>
              <a:ext uri="{FF2B5EF4-FFF2-40B4-BE49-F238E27FC236}">
                <a16:creationId xmlns:a16="http://schemas.microsoft.com/office/drawing/2014/main" id="{98B71F6E-0E71-480D-9BD1-C4E7C57C9182}"/>
              </a:ext>
            </a:extLst>
          </p:cNvPr>
          <p:cNvSpPr/>
          <p:nvPr/>
        </p:nvSpPr>
        <p:spPr>
          <a:xfrm>
            <a:off x="2113175" y="1887065"/>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sp>
        <p:nvSpPr>
          <p:cNvPr id="27" name="平行四边形 26">
            <a:extLst>
              <a:ext uri="{FF2B5EF4-FFF2-40B4-BE49-F238E27FC236}">
                <a16:creationId xmlns:a16="http://schemas.microsoft.com/office/drawing/2014/main" id="{A18C9972-1AA6-42D8-9683-F2EA8C6813A2}"/>
              </a:ext>
            </a:extLst>
          </p:cNvPr>
          <p:cNvSpPr/>
          <p:nvPr/>
        </p:nvSpPr>
        <p:spPr>
          <a:xfrm>
            <a:off x="2113175" y="2581217"/>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sp>
        <p:nvSpPr>
          <p:cNvPr id="30" name="平行四边形 29">
            <a:extLst>
              <a:ext uri="{FF2B5EF4-FFF2-40B4-BE49-F238E27FC236}">
                <a16:creationId xmlns:a16="http://schemas.microsoft.com/office/drawing/2014/main" id="{228D627B-1226-4715-B400-0AD1E5534862}"/>
              </a:ext>
            </a:extLst>
          </p:cNvPr>
          <p:cNvSpPr/>
          <p:nvPr/>
        </p:nvSpPr>
        <p:spPr>
          <a:xfrm>
            <a:off x="2113175" y="3275370"/>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sp>
        <p:nvSpPr>
          <p:cNvPr id="33" name="平行四边形 32">
            <a:extLst>
              <a:ext uri="{FF2B5EF4-FFF2-40B4-BE49-F238E27FC236}">
                <a16:creationId xmlns:a16="http://schemas.microsoft.com/office/drawing/2014/main" id="{9825DE3B-9173-4586-963E-E1A95B6D7D49}"/>
              </a:ext>
            </a:extLst>
          </p:cNvPr>
          <p:cNvSpPr/>
          <p:nvPr/>
        </p:nvSpPr>
        <p:spPr>
          <a:xfrm>
            <a:off x="2113175" y="3969524"/>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pic>
        <p:nvPicPr>
          <p:cNvPr id="49" name="图片 48">
            <a:extLst>
              <a:ext uri="{FF2B5EF4-FFF2-40B4-BE49-F238E27FC236}">
                <a16:creationId xmlns:a16="http://schemas.microsoft.com/office/drawing/2014/main" id="{A75C0297-4DD0-4CA3-8FC2-417AEABBC9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100853"/>
            <a:ext cx="1728192" cy="402330"/>
          </a:xfrm>
          <a:prstGeom prst="rect">
            <a:avLst/>
          </a:prstGeom>
        </p:spPr>
      </p:pic>
      <p:sp>
        <p:nvSpPr>
          <p:cNvPr id="52" name="文本框 51">
            <a:extLst>
              <a:ext uri="{FF2B5EF4-FFF2-40B4-BE49-F238E27FC236}">
                <a16:creationId xmlns:a16="http://schemas.microsoft.com/office/drawing/2014/main" id="{E7D87046-62D0-4556-8AF7-44290541DCBD}"/>
              </a:ext>
            </a:extLst>
          </p:cNvPr>
          <p:cNvSpPr txBox="1"/>
          <p:nvPr userDrawn="1"/>
        </p:nvSpPr>
        <p:spPr>
          <a:xfrm>
            <a:off x="2442033" y="1907903"/>
            <a:ext cx="2808312" cy="400110"/>
          </a:xfrm>
          <a:prstGeom prst="rect">
            <a:avLst/>
          </a:prstGeom>
          <a:noFill/>
        </p:spPr>
        <p:txBody>
          <a:bodyPr wrap="squar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2900AAAB-392D-45C7-B504-AC23E3B2C73E}"/>
              </a:ext>
            </a:extLst>
          </p:cNvPr>
          <p:cNvSpPr txBox="1"/>
          <p:nvPr userDrawn="1"/>
        </p:nvSpPr>
        <p:spPr>
          <a:xfrm>
            <a:off x="2456013" y="2604038"/>
            <a:ext cx="2808312" cy="400110"/>
          </a:xfrm>
          <a:prstGeom prst="rect">
            <a:avLst/>
          </a:prstGeom>
          <a:noFill/>
        </p:spPr>
        <p:txBody>
          <a:bodyPr wrap="squar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3DC7E941-412F-4F5B-A1A5-22070F2F6F21}"/>
              </a:ext>
            </a:extLst>
          </p:cNvPr>
          <p:cNvSpPr txBox="1"/>
          <p:nvPr userDrawn="1"/>
        </p:nvSpPr>
        <p:spPr>
          <a:xfrm>
            <a:off x="2478528" y="3321788"/>
            <a:ext cx="2808312" cy="400110"/>
          </a:xfrm>
          <a:prstGeom prst="rect">
            <a:avLst/>
          </a:prstGeom>
          <a:noFill/>
        </p:spPr>
        <p:txBody>
          <a:bodyPr wrap="squar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96ACC7CF-4546-477C-8C0E-D8398170E6AB}"/>
              </a:ext>
            </a:extLst>
          </p:cNvPr>
          <p:cNvSpPr txBox="1"/>
          <p:nvPr userDrawn="1"/>
        </p:nvSpPr>
        <p:spPr>
          <a:xfrm>
            <a:off x="2442033" y="3999314"/>
            <a:ext cx="2808312" cy="400110"/>
          </a:xfrm>
          <a:prstGeom prst="rect">
            <a:avLst/>
          </a:prstGeom>
          <a:noFill/>
        </p:spPr>
        <p:txBody>
          <a:bodyPr wrap="squar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56" name="组合 55">
            <a:extLst>
              <a:ext uri="{FF2B5EF4-FFF2-40B4-BE49-F238E27FC236}">
                <a16:creationId xmlns:a16="http://schemas.microsoft.com/office/drawing/2014/main" id="{E5079120-86D7-487E-9C21-B4E572026FF3}"/>
              </a:ext>
            </a:extLst>
          </p:cNvPr>
          <p:cNvGrpSpPr/>
          <p:nvPr userDrawn="1"/>
        </p:nvGrpSpPr>
        <p:grpSpPr>
          <a:xfrm>
            <a:off x="1433921" y="4611750"/>
            <a:ext cx="884486" cy="523220"/>
            <a:chOff x="2215144" y="5107938"/>
            <a:chExt cx="1231128" cy="959259"/>
          </a:xfrm>
        </p:grpSpPr>
        <p:sp>
          <p:nvSpPr>
            <p:cNvPr id="57" name="平行四边形 56">
              <a:extLst>
                <a:ext uri="{FF2B5EF4-FFF2-40B4-BE49-F238E27FC236}">
                  <a16:creationId xmlns:a16="http://schemas.microsoft.com/office/drawing/2014/main" id="{FD67EE74-09A1-412A-8C1F-B4C5156DE79A}"/>
                </a:ext>
              </a:extLst>
            </p:cNvPr>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cs typeface="+mn-ea"/>
                <a:sym typeface="+mn-lt"/>
              </a:endParaRPr>
            </a:p>
          </p:txBody>
        </p:sp>
        <p:sp>
          <p:nvSpPr>
            <p:cNvPr id="58" name="文本框 13">
              <a:extLst>
                <a:ext uri="{FF2B5EF4-FFF2-40B4-BE49-F238E27FC236}">
                  <a16:creationId xmlns:a16="http://schemas.microsoft.com/office/drawing/2014/main" id="{8F785BCF-6F65-418F-92D3-C3B10AF77C51}"/>
                </a:ext>
              </a:extLst>
            </p:cNvPr>
            <p:cNvSpPr txBox="1"/>
            <p:nvPr/>
          </p:nvSpPr>
          <p:spPr>
            <a:xfrm>
              <a:off x="2379473" y="5107938"/>
              <a:ext cx="1066799" cy="959259"/>
            </a:xfrm>
            <a:prstGeom prst="rect">
              <a:avLst/>
            </a:prstGeom>
            <a:noFill/>
          </p:spPr>
          <p:txBody>
            <a:bodyPr wrap="square" rtlCol="0">
              <a:spAutoFit/>
            </a:bodyPr>
            <a:lstStyle/>
            <a:p>
              <a:r>
                <a:rPr lang="en-US" altLang="zh-CN" sz="2800" dirty="0">
                  <a:solidFill>
                    <a:schemeClr val="bg1"/>
                  </a:solidFill>
                  <a:cs typeface="+mn-ea"/>
                  <a:sym typeface="+mn-lt"/>
                </a:rPr>
                <a:t>06</a:t>
              </a:r>
              <a:endParaRPr lang="zh-CN" altLang="en-US" sz="2800" dirty="0">
                <a:solidFill>
                  <a:schemeClr val="bg1"/>
                </a:solidFill>
                <a:cs typeface="+mn-ea"/>
                <a:sym typeface="+mn-lt"/>
              </a:endParaRPr>
            </a:p>
          </p:txBody>
        </p:sp>
      </p:grpSp>
      <p:sp>
        <p:nvSpPr>
          <p:cNvPr id="59" name="平行四边形 58">
            <a:extLst>
              <a:ext uri="{FF2B5EF4-FFF2-40B4-BE49-F238E27FC236}">
                <a16:creationId xmlns:a16="http://schemas.microsoft.com/office/drawing/2014/main" id="{2AD470B8-55F8-4459-9FCC-505C28E4A778}"/>
              </a:ext>
            </a:extLst>
          </p:cNvPr>
          <p:cNvSpPr/>
          <p:nvPr userDrawn="1"/>
        </p:nvSpPr>
        <p:spPr>
          <a:xfrm>
            <a:off x="2113175" y="4638181"/>
            <a:ext cx="3857250" cy="459690"/>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600" b="1">
              <a:solidFill>
                <a:schemeClr val="tx1">
                  <a:lumMod val="75000"/>
                  <a:lumOff val="25000"/>
                </a:schemeClr>
              </a:solidFill>
              <a:cs typeface="+mn-ea"/>
              <a:sym typeface="+mn-lt"/>
            </a:endParaRPr>
          </a:p>
        </p:txBody>
      </p:sp>
      <p:sp>
        <p:nvSpPr>
          <p:cNvPr id="60" name="文本框 59">
            <a:extLst>
              <a:ext uri="{FF2B5EF4-FFF2-40B4-BE49-F238E27FC236}">
                <a16:creationId xmlns:a16="http://schemas.microsoft.com/office/drawing/2014/main" id="{FEEC09E4-E264-4761-B97D-F2FA63C20DC6}"/>
              </a:ext>
            </a:extLst>
          </p:cNvPr>
          <p:cNvSpPr txBox="1"/>
          <p:nvPr userDrawn="1"/>
        </p:nvSpPr>
        <p:spPr>
          <a:xfrm>
            <a:off x="2442033" y="4667971"/>
            <a:ext cx="2808312" cy="400110"/>
          </a:xfrm>
          <a:prstGeom prst="rect">
            <a:avLst/>
          </a:prstGeom>
          <a:noFill/>
        </p:spPr>
        <p:txBody>
          <a:bodyPr wrap="square" rtlCol="0">
            <a:spAutoFit/>
          </a:bodyPr>
          <a:lstStyle/>
          <a:p>
            <a:endPar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941B37C2-0B74-4D17-8210-94C6AC5616F9}"/>
              </a:ext>
            </a:extLst>
          </p:cNvPr>
          <p:cNvSpPr/>
          <p:nvPr userDrawn="1"/>
        </p:nvSpPr>
        <p:spPr>
          <a:xfrm>
            <a:off x="2343372" y="1199540"/>
            <a:ext cx="3611862" cy="4596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2000" dirty="0"/>
          </a:p>
        </p:txBody>
      </p:sp>
    </p:spTree>
    <p:extLst>
      <p:ext uri="{BB962C8B-B14F-4D97-AF65-F5344CB8AC3E}">
        <p14:creationId xmlns:p14="http://schemas.microsoft.com/office/powerpoint/2010/main" val="104512128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ssolve">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0-#ppt_w/2"/>
                                          </p:val>
                                        </p:tav>
                                        <p:tav tm="100000">
                                          <p:val>
                                            <p:strVal val="#ppt_x"/>
                                          </p:val>
                                        </p:tav>
                                      </p:tavLst>
                                    </p:anim>
                                    <p:anim calcmode="lin" valueType="num">
                                      <p:cBhvr additive="base">
                                        <p:cTn id="16" dur="500" fill="hold"/>
                                        <p:tgtEl>
                                          <p:spTgt spid="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8"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0-#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0-#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0-#ppt_w/2"/>
                                          </p:val>
                                        </p:tav>
                                        <p:tav tm="100000">
                                          <p:val>
                                            <p:strVal val="#ppt_x"/>
                                          </p:val>
                                        </p:tav>
                                      </p:tavLst>
                                    </p:anim>
                                    <p:anim calcmode="lin" valueType="num">
                                      <p:cBhvr additive="base">
                                        <p:cTn id="36" dur="500" fill="hold"/>
                                        <p:tgtEl>
                                          <p:spTgt spid="16"/>
                                        </p:tgtEl>
                                        <p:attrNameLst>
                                          <p:attrName>ppt_y</p:attrName>
                                        </p:attrNameLst>
                                      </p:cBhvr>
                                      <p:tavLst>
                                        <p:tav tm="0">
                                          <p:val>
                                            <p:strVal val="#ppt_y"/>
                                          </p:val>
                                        </p:tav>
                                        <p:tav tm="100000">
                                          <p:val>
                                            <p:strVal val="#ppt_y"/>
                                          </p:val>
                                        </p:tav>
                                      </p:tavLst>
                                    </p:anim>
                                  </p:childTnLst>
                                </p:cTn>
                              </p:par>
                            </p:childTnLst>
                          </p:cTn>
                        </p:par>
                        <p:par>
                          <p:cTn id="37" fill="hold">
                            <p:stCondLst>
                              <p:cond delay="3500"/>
                            </p:stCondLst>
                            <p:childTnLst>
                              <p:par>
                                <p:cTn id="38" presetID="2" presetClass="entr" presetSubtype="8" fill="hold" nodeType="afterEffect">
                                  <p:stCondLst>
                                    <p:cond delay="0"/>
                                  </p:stCondLst>
                                  <p:childTnLst>
                                    <p:set>
                                      <p:cBhvr>
                                        <p:cTn id="39" dur="1" fill="hold">
                                          <p:stCondLst>
                                            <p:cond delay="0"/>
                                          </p:stCondLst>
                                        </p:cTn>
                                        <p:tgtEl>
                                          <p:spTgt spid="56"/>
                                        </p:tgtEl>
                                        <p:attrNameLst>
                                          <p:attrName>style.visibility</p:attrName>
                                        </p:attrNameLst>
                                      </p:cBhvr>
                                      <p:to>
                                        <p:strVal val="visible"/>
                                      </p:to>
                                    </p:set>
                                    <p:anim calcmode="lin" valueType="num">
                                      <p:cBhvr additive="base">
                                        <p:cTn id="40" dur="500" fill="hold"/>
                                        <p:tgtEl>
                                          <p:spTgt spid="56"/>
                                        </p:tgtEl>
                                        <p:attrNameLst>
                                          <p:attrName>ppt_x</p:attrName>
                                        </p:attrNameLst>
                                      </p:cBhvr>
                                      <p:tavLst>
                                        <p:tav tm="0">
                                          <p:val>
                                            <p:strVal val="0-#ppt_w/2"/>
                                          </p:val>
                                        </p:tav>
                                        <p:tav tm="100000">
                                          <p:val>
                                            <p:strVal val="#ppt_x"/>
                                          </p:val>
                                        </p:tav>
                                      </p:tavLst>
                                    </p:anim>
                                    <p:anim calcmode="lin" valueType="num">
                                      <p:cBhvr additive="base">
                                        <p:cTn id="41"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EEECF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755576" y="625398"/>
            <a:ext cx="784887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a:grpSpLocks/>
          </p:cNvGrpSpPr>
          <p:nvPr userDrawn="1"/>
        </p:nvGrpSpPr>
        <p:grpSpPr bwMode="auto">
          <a:xfrm>
            <a:off x="323528" y="292895"/>
            <a:ext cx="390372" cy="205979"/>
            <a:chOff x="0" y="0"/>
            <a:chExt cx="1041399" cy="549275"/>
          </a:xfrm>
        </p:grpSpPr>
        <p:sp>
          <p:nvSpPr>
            <p:cNvPr id="13" name="Freeform 16"/>
            <p:cNvSpPr>
              <a:spLocks/>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7"/>
            <p:cNvSpPr>
              <a:spLocks/>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8"/>
            <p:cNvSpPr>
              <a:spLocks/>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8" name="TextBox 15"/>
          <p:cNvSpPr txBox="1"/>
          <p:nvPr userDrawn="1"/>
        </p:nvSpPr>
        <p:spPr>
          <a:xfrm>
            <a:off x="8100392" y="241995"/>
            <a:ext cx="671347" cy="369332"/>
          </a:xfrm>
          <a:prstGeom prst="rect">
            <a:avLst/>
          </a:prstGeom>
          <a:noFill/>
        </p:spPr>
        <p:txBody>
          <a:bodyPr wrap="square" rtlCol="0">
            <a:spAutoFit/>
          </a:bodyPr>
          <a:lstStyle/>
          <a:p>
            <a:pPr algn="ctr"/>
            <a:fld id="{2EEF1883-7A0E-4F66-9932-E581691AD397}" type="slidenum">
              <a:rPr lang="zh-CN" altLang="en-US" sz="1800" b="0" smtClean="0">
                <a:solidFill>
                  <a:schemeClr val="accent1"/>
                </a:solidFill>
                <a:latin typeface="微软雅黑 Light" panose="020B0502040204020203" pitchFamily="34" charset="-122"/>
                <a:ea typeface="微软雅黑 Light" panose="020B0502040204020203" pitchFamily="34" charset="-122"/>
              </a:rPr>
              <a:pPr algn="ctr"/>
              <a:t>‹#›</a:t>
            </a:fld>
            <a:r>
              <a:rPr lang="zh-CN" altLang="en-US" sz="1800" b="0" dirty="0">
                <a:solidFill>
                  <a:schemeClr val="accent1"/>
                </a:solidFill>
                <a:latin typeface="微软雅黑 Light" panose="020B0502040204020203" pitchFamily="34" charset="-122"/>
                <a:ea typeface="微软雅黑 Light" panose="020B0502040204020203" pitchFamily="34" charset="-122"/>
              </a:rPr>
              <a:t> </a:t>
            </a: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97720"/>
            <a:ext cx="1728192" cy="402330"/>
          </a:xfrm>
          <a:prstGeom prst="rect">
            <a:avLst/>
          </a:prstGeom>
        </p:spPr>
      </p:pic>
      <p:sp>
        <p:nvSpPr>
          <p:cNvPr id="10" name="Rectangle 10">
            <a:extLst>
              <a:ext uri="{FF2B5EF4-FFF2-40B4-BE49-F238E27FC236}">
                <a16:creationId xmlns:a16="http://schemas.microsoft.com/office/drawing/2014/main" id="{812BD54D-A22F-4A93-A86C-2E966C7F8A45}"/>
              </a:ext>
            </a:extLst>
          </p:cNvPr>
          <p:cNvSpPr>
            <a:spLocks noGrp="1" noChangeArrowheads="1"/>
          </p:cNvSpPr>
          <p:nvPr>
            <p:ph type="title" hasCustomPrompt="1"/>
          </p:nvPr>
        </p:nvSpPr>
        <p:spPr bwMode="auto">
          <a:xfrm>
            <a:off x="744683" y="143613"/>
            <a:ext cx="6433947" cy="467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a:defRPr sz="2800"/>
            </a:lvl1pPr>
          </a:lstStyle>
          <a:p>
            <a:pPr lvl="0"/>
            <a:r>
              <a:rPr lang="zh-CN" altLang="en-US" dirty="0"/>
              <a:t>计算机网络</a:t>
            </a:r>
            <a:r>
              <a:rPr lang="en-US" altLang="zh-CN" dirty="0"/>
              <a:t>——28</a:t>
            </a:r>
            <a:r>
              <a:rPr lang="zh-CN" altLang="en-US" dirty="0"/>
              <a:t>号，黑体（标题）</a:t>
            </a:r>
          </a:p>
        </p:txBody>
      </p:sp>
      <p:sp>
        <p:nvSpPr>
          <p:cNvPr id="11" name="Rectangle 12">
            <a:extLst>
              <a:ext uri="{FF2B5EF4-FFF2-40B4-BE49-F238E27FC236}">
                <a16:creationId xmlns:a16="http://schemas.microsoft.com/office/drawing/2014/main" id="{D218D4A4-867B-40CD-8B26-12C58117907D}"/>
              </a:ext>
            </a:extLst>
          </p:cNvPr>
          <p:cNvSpPr>
            <a:spLocks noGrp="1" noChangeArrowheads="1"/>
          </p:cNvSpPr>
          <p:nvPr>
            <p:ph idx="1" hasCustomPrompt="1"/>
          </p:nvPr>
        </p:nvSpPr>
        <p:spPr bwMode="auto">
          <a:xfrm>
            <a:off x="517821" y="987573"/>
            <a:ext cx="8017519" cy="3672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600">
                <a:latin typeface="微软雅黑" panose="020B0503020204020204" pitchFamily="34" charset="-122"/>
                <a:ea typeface="微软雅黑" panose="020B0503020204020204" pitchFamily="34" charset="-122"/>
              </a:defRPr>
            </a:lvl1pPr>
            <a:lvl2pPr>
              <a:defRPr sz="2400">
                <a:latin typeface="微软雅黑" panose="020B0503020204020204" pitchFamily="34" charset="-122"/>
                <a:ea typeface="微软雅黑" panose="020B0503020204020204" pitchFamily="34" charset="-122"/>
              </a:defRPr>
            </a:lvl2pPr>
            <a:lvl3pPr>
              <a:defRPr sz="22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stStyle>
          <a:p>
            <a:pPr lvl="0"/>
            <a:r>
              <a:rPr lang="zh-CN" altLang="en-US" dirty="0"/>
              <a:t>单击此处编辑母版文本样式</a:t>
            </a:r>
            <a:r>
              <a:rPr lang="en-US" altLang="zh-CN" dirty="0"/>
              <a:t>——26</a:t>
            </a:r>
            <a:r>
              <a:rPr lang="zh-CN" altLang="en-US" dirty="0"/>
              <a:t>号，微软雅黑，深灰色</a:t>
            </a:r>
            <a:endParaRPr lang="en-US" altLang="zh-CN" dirty="0"/>
          </a:p>
          <a:p>
            <a:pPr lvl="1"/>
            <a:r>
              <a:rPr lang="zh-CN" altLang="en-US" dirty="0"/>
              <a:t>第二级</a:t>
            </a:r>
            <a:r>
              <a:rPr lang="en-US" altLang="zh-CN" dirty="0"/>
              <a:t>——24</a:t>
            </a:r>
            <a:r>
              <a:rPr lang="zh-CN" altLang="en-US" dirty="0"/>
              <a:t>号，微软雅黑，深灰色</a:t>
            </a:r>
            <a:endParaRPr lang="en-US" altLang="zh-CN" dirty="0"/>
          </a:p>
          <a:p>
            <a:pPr lvl="2"/>
            <a:r>
              <a:rPr lang="zh-CN" altLang="en-US" dirty="0"/>
              <a:t>第三级</a:t>
            </a:r>
            <a:r>
              <a:rPr lang="en-US" altLang="zh-CN" dirty="0"/>
              <a:t>——22</a:t>
            </a:r>
            <a:r>
              <a:rPr lang="zh-CN" altLang="en-US" dirty="0"/>
              <a:t>号，微软雅黑，深灰色</a:t>
            </a:r>
          </a:p>
          <a:p>
            <a:pPr lvl="3"/>
            <a:r>
              <a:rPr lang="zh-CN" altLang="en-US" dirty="0"/>
              <a:t>第四级</a:t>
            </a:r>
            <a:r>
              <a:rPr lang="en-US" altLang="zh-CN" dirty="0"/>
              <a:t>——20</a:t>
            </a:r>
            <a:r>
              <a:rPr lang="zh-CN" altLang="en-US" dirty="0"/>
              <a:t>号，微软雅黑，深灰色</a:t>
            </a:r>
          </a:p>
          <a:p>
            <a:pPr lvl="4"/>
            <a:r>
              <a:rPr lang="zh-CN" altLang="en-US" dirty="0"/>
              <a:t>第五级</a:t>
            </a:r>
            <a:r>
              <a:rPr lang="en-US" altLang="zh-CN" dirty="0"/>
              <a:t>——18</a:t>
            </a:r>
            <a:r>
              <a:rPr lang="zh-CN" altLang="en-US" dirty="0"/>
              <a:t>号，微软雅黑，深灰色</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1">
    <p:bg>
      <p:bgPr>
        <a:solidFill>
          <a:srgbClr val="EEECF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123478"/>
            <a:ext cx="1728192" cy="402330"/>
          </a:xfrm>
          <a:prstGeom prst="rect">
            <a:avLst/>
          </a:prstGeom>
        </p:spPr>
      </p:pic>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空白1">
    <p:bg>
      <p:bgPr>
        <a:solidFill>
          <a:srgbClr val="EEECF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08304" y="123478"/>
            <a:ext cx="1728192" cy="402330"/>
          </a:xfrm>
          <a:prstGeom prst="rect">
            <a:avLst/>
          </a:prstGeom>
        </p:spPr>
      </p:pic>
      <p:pic>
        <p:nvPicPr>
          <p:cNvPr id="3" name="图片 2">
            <a:extLst>
              <a:ext uri="{FF2B5EF4-FFF2-40B4-BE49-F238E27FC236}">
                <a16:creationId xmlns:a16="http://schemas.microsoft.com/office/drawing/2014/main" id="{FA306BE5-6F74-425B-BFC2-F2720DCAC53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10367" b="10292"/>
          <a:stretch/>
        </p:blipFill>
        <p:spPr>
          <a:xfrm flipH="1">
            <a:off x="0" y="-2643"/>
            <a:ext cx="9150296" cy="5130259"/>
          </a:xfrm>
          <a:prstGeom prst="rect">
            <a:avLst/>
          </a:prstGeom>
        </p:spPr>
      </p:pic>
      <p:sp>
        <p:nvSpPr>
          <p:cNvPr id="4" name="Rectangle 3">
            <a:extLst>
              <a:ext uri="{FF2B5EF4-FFF2-40B4-BE49-F238E27FC236}">
                <a16:creationId xmlns:a16="http://schemas.microsoft.com/office/drawing/2014/main" id="{5C88FF4E-60F9-4352-86EE-4C3D01BA06DA}"/>
              </a:ext>
            </a:extLst>
          </p:cNvPr>
          <p:cNvSpPr txBox="1">
            <a:spLocks noChangeArrowheads="1"/>
          </p:cNvSpPr>
          <p:nvPr userDrawn="1"/>
        </p:nvSpPr>
        <p:spPr>
          <a:xfrm>
            <a:off x="2627784" y="2211710"/>
            <a:ext cx="5141491" cy="5024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altLang="zh-CN" sz="7200" b="1" dirty="0">
                <a:solidFill>
                  <a:schemeClr val="accent1"/>
                </a:solidFill>
                <a:latin typeface="+mn-lt"/>
                <a:ea typeface="+mn-ea"/>
                <a:cs typeface="+mn-ea"/>
                <a:sym typeface="+mn-lt"/>
              </a:rPr>
              <a:t>THANKS</a:t>
            </a:r>
            <a:endParaRPr lang="zh-CN" altLang="en-US" sz="7200" b="1" dirty="0">
              <a:solidFill>
                <a:schemeClr val="accent1"/>
              </a:solidFill>
              <a:latin typeface="+mn-lt"/>
              <a:ea typeface="+mn-ea"/>
              <a:cs typeface="+mn-ea"/>
              <a:sym typeface="+mn-lt"/>
            </a:endParaRPr>
          </a:p>
        </p:txBody>
      </p:sp>
      <p:cxnSp>
        <p:nvCxnSpPr>
          <p:cNvPr id="5" name="直接连接符 5">
            <a:extLst>
              <a:ext uri="{FF2B5EF4-FFF2-40B4-BE49-F238E27FC236}">
                <a16:creationId xmlns:a16="http://schemas.microsoft.com/office/drawing/2014/main" id="{26B9BA70-9E29-4337-9556-D70D252435C6}"/>
              </a:ext>
            </a:extLst>
          </p:cNvPr>
          <p:cNvCxnSpPr>
            <a:cxnSpLocks noChangeShapeType="1"/>
          </p:cNvCxnSpPr>
          <p:nvPr userDrawn="1"/>
        </p:nvCxnSpPr>
        <p:spPr bwMode="auto">
          <a:xfrm flipH="1">
            <a:off x="3825344" y="2931790"/>
            <a:ext cx="4617801" cy="0"/>
          </a:xfrm>
          <a:prstGeom prst="line">
            <a:avLst/>
          </a:prstGeom>
          <a:noFill/>
          <a:ln w="127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图片 5">
            <a:extLst>
              <a:ext uri="{FF2B5EF4-FFF2-40B4-BE49-F238E27FC236}">
                <a16:creationId xmlns:a16="http://schemas.microsoft.com/office/drawing/2014/main" id="{2603C302-C525-4948-A8CE-F35796E3C0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52888" y="123478"/>
            <a:ext cx="1728192" cy="402330"/>
          </a:xfrm>
          <a:prstGeom prst="rect">
            <a:avLst/>
          </a:prstGeom>
        </p:spPr>
      </p:pic>
    </p:spTree>
    <p:extLst>
      <p:ext uri="{BB962C8B-B14F-4D97-AF65-F5344CB8AC3E}">
        <p14:creationId xmlns:p14="http://schemas.microsoft.com/office/powerpoint/2010/main" val="4128700150"/>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75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指引">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dirty="0"/>
              <a:t>单击此处编辑母版标题样式</a:t>
            </a:r>
          </a:p>
        </p:txBody>
      </p:sp>
      <p:sp>
        <p:nvSpPr>
          <p:cNvPr id="3" name="内容占位符 2"/>
          <p:cNvSpPr>
            <a:spLocks noGrp="1"/>
          </p:cNvSpPr>
          <p:nvPr>
            <p:ph idx="1"/>
          </p:nvPr>
        </p:nvSpPr>
        <p:spPr>
          <a:xfrm>
            <a:off x="1601670" y="951570"/>
            <a:ext cx="6210690" cy="3672408"/>
          </a:xfrm>
        </p:spPr>
        <p:txBody>
          <a:bodyPr/>
          <a:lstStyle>
            <a:lvl1pPr marL="257175" indent="9525">
              <a:buFont typeface="Wingdings" panose="05000000000000000000" pitchFamily="2" charset="2"/>
              <a:buChar char="Ø"/>
              <a:defRPr b="0">
                <a:solidFill>
                  <a:srgbClr val="4D4D4D"/>
                </a:solidFill>
                <a:latin typeface="微软雅黑" panose="020B0503020204020204" pitchFamily="34" charset="-122"/>
                <a:ea typeface="微软雅黑" panose="020B0503020204020204" pitchFamily="34" charset="-122"/>
              </a:defRPr>
            </a:lvl1pPr>
            <a:lvl2pPr>
              <a:defRPr>
                <a:solidFill>
                  <a:srgbClr val="4D4D4D"/>
                </a:solidFill>
                <a:latin typeface="微软雅黑" panose="020B0503020204020204" pitchFamily="34" charset="-122"/>
                <a:ea typeface="微软雅黑" panose="020B0503020204020204" pitchFamily="34" charset="-122"/>
              </a:defRPr>
            </a:lvl2pPr>
            <a:lvl3pPr>
              <a:defRPr>
                <a:solidFill>
                  <a:srgbClr val="4D4D4D"/>
                </a:solidFill>
                <a:latin typeface="微软雅黑" panose="020B0503020204020204" pitchFamily="34" charset="-122"/>
                <a:ea typeface="微软雅黑" panose="020B0503020204020204" pitchFamily="34" charset="-122"/>
              </a:defRPr>
            </a:lvl3pPr>
            <a:lvl4pPr>
              <a:defRPr>
                <a:solidFill>
                  <a:srgbClr val="4D4D4D"/>
                </a:solidFill>
                <a:latin typeface="微软雅黑" panose="020B0503020204020204" pitchFamily="34" charset="-122"/>
                <a:ea typeface="微软雅黑" panose="020B0503020204020204" pitchFamily="34" charset="-122"/>
              </a:defRPr>
            </a:lvl4pPr>
            <a:lvl5pPr>
              <a:defRPr>
                <a:solidFill>
                  <a:srgbClr val="4D4D4D"/>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415260242"/>
      </p:ext>
    </p:extLst>
  </p:cSld>
  <p:clrMapOvr>
    <a:masterClrMapping/>
  </p:clrMapOvr>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2020/5/8</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61" r:id="rId2"/>
    <p:sldLayoutId id="2147483650" r:id="rId3"/>
    <p:sldLayoutId id="2147483660" r:id="rId4"/>
    <p:sldLayoutId id="2147483662" r:id="rId5"/>
    <p:sldLayoutId id="2147483663" r:id="rId6"/>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410294"/>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E15065DF-0110-42B3-B556-A14311337B69}"/>
              </a:ext>
            </a:extLst>
          </p:cNvPr>
          <p:cNvSpPr>
            <a:spLocks noGrp="1" noChangeArrowheads="1"/>
          </p:cNvSpPr>
          <p:nvPr>
            <p:ph type="title"/>
          </p:nvPr>
        </p:nvSpPr>
        <p:spPr/>
        <p:txBody>
          <a:bodyPr/>
          <a:lstStyle/>
          <a:p>
            <a:r>
              <a:rPr lang="en-US" altLang="zh-CN"/>
              <a:t>TCP </a:t>
            </a:r>
            <a:r>
              <a:rPr lang="zh-CN" altLang="en-US"/>
              <a:t>与 </a:t>
            </a:r>
            <a:r>
              <a:rPr lang="en-US" altLang="zh-CN"/>
              <a:t>UDP </a:t>
            </a:r>
            <a:endParaRPr lang="zh-CN" altLang="en-US"/>
          </a:p>
        </p:txBody>
      </p:sp>
      <p:sp>
        <p:nvSpPr>
          <p:cNvPr id="15363" name="内容占位符 2">
            <a:extLst>
              <a:ext uri="{FF2B5EF4-FFF2-40B4-BE49-F238E27FC236}">
                <a16:creationId xmlns:a16="http://schemas.microsoft.com/office/drawing/2014/main" id="{A78E5D37-08F8-4962-A82B-0C02C537816C}"/>
              </a:ext>
            </a:extLst>
          </p:cNvPr>
          <p:cNvSpPr>
            <a:spLocks noGrp="1" noChangeArrowheads="1"/>
          </p:cNvSpPr>
          <p:nvPr>
            <p:ph idx="1"/>
          </p:nvPr>
        </p:nvSpPr>
        <p:spPr/>
        <p:txBody>
          <a:bodyPr>
            <a:normAutofit/>
          </a:bodyPr>
          <a:lstStyle/>
          <a:p>
            <a:pPr>
              <a:lnSpc>
                <a:spcPts val="3000"/>
              </a:lnSpc>
            </a:pPr>
            <a:r>
              <a:rPr lang="en-US" altLang="zh-CN" sz="2400" dirty="0"/>
              <a:t>UDP </a:t>
            </a:r>
            <a:r>
              <a:rPr lang="zh-CN" altLang="en-US" sz="2400" dirty="0"/>
              <a:t>在传送数据之前不需要先建立连接。对方的运输层在收到 </a:t>
            </a:r>
            <a:r>
              <a:rPr lang="en-US" altLang="zh-CN" sz="2400" dirty="0"/>
              <a:t>UDP </a:t>
            </a:r>
            <a:r>
              <a:rPr lang="zh-CN" altLang="en-US" sz="2400" dirty="0"/>
              <a:t>报文后，不需要给出任何确认。虽然 </a:t>
            </a:r>
            <a:r>
              <a:rPr lang="en-US" altLang="zh-CN" sz="2400" dirty="0"/>
              <a:t>UDP </a:t>
            </a:r>
            <a:r>
              <a:rPr lang="zh-CN" altLang="en-US" sz="2400" dirty="0"/>
              <a:t>不提供可靠交付，但在某些情况下 </a:t>
            </a:r>
            <a:r>
              <a:rPr lang="en-US" altLang="zh-CN" sz="2400" dirty="0"/>
              <a:t>UDP </a:t>
            </a:r>
            <a:r>
              <a:rPr lang="zh-CN" altLang="en-US" sz="2400" dirty="0"/>
              <a:t>是一种最有效的工作方式。</a:t>
            </a:r>
          </a:p>
          <a:p>
            <a:pPr>
              <a:lnSpc>
                <a:spcPts val="3000"/>
              </a:lnSpc>
            </a:pPr>
            <a:r>
              <a:rPr lang="en-US" altLang="zh-CN" sz="2400" dirty="0"/>
              <a:t>TCP </a:t>
            </a:r>
            <a:r>
              <a:rPr lang="zh-CN" altLang="en-US" sz="2400" dirty="0"/>
              <a:t>则提供面向连接的服务。</a:t>
            </a:r>
            <a:r>
              <a:rPr lang="en-US" altLang="zh-CN" sz="2400" dirty="0"/>
              <a:t>TCP </a:t>
            </a:r>
            <a:r>
              <a:rPr lang="zh-CN" altLang="en-US" sz="2400" dirty="0"/>
              <a:t>不提供广播或多播服务。由于 </a:t>
            </a:r>
            <a:r>
              <a:rPr lang="en-US" altLang="zh-CN" sz="2400" dirty="0"/>
              <a:t>TCP </a:t>
            </a:r>
            <a:r>
              <a:rPr lang="zh-CN" altLang="en-US" sz="2400" dirty="0"/>
              <a:t>要提供可靠的、面向连接的运输服务，因此不可避免地增加了许多的开销。这不仅使协议数据单元的首部增大很多，还要占用许多的处理机资源。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4">
            <a:extLst>
              <a:ext uri="{FF2B5EF4-FFF2-40B4-BE49-F238E27FC236}">
                <a16:creationId xmlns:a16="http://schemas.microsoft.com/office/drawing/2014/main" id="{E107FE55-85F5-48D9-9F0B-612ED2B01F5D}"/>
              </a:ext>
            </a:extLst>
          </p:cNvPr>
          <p:cNvSpPr>
            <a:spLocks noGrp="1" noChangeArrowheads="1"/>
          </p:cNvSpPr>
          <p:nvPr>
            <p:ph type="title" idx="4294967295"/>
          </p:nvPr>
        </p:nvSpPr>
        <p:spPr>
          <a:xfrm>
            <a:off x="438547" y="233675"/>
            <a:ext cx="836612" cy="4741068"/>
          </a:xfrm>
        </p:spPr>
        <p:txBody>
          <a:bodyPr>
            <a:normAutofit/>
          </a:bodyPr>
          <a:lstStyle/>
          <a:p>
            <a:pPr algn="ctr" eaLnBrk="1" hangingPunct="1"/>
            <a:r>
              <a:rPr lang="en-US" altLang="zh-CN" sz="2800" dirty="0"/>
              <a:t>TCP</a:t>
            </a:r>
            <a:br>
              <a:rPr lang="en-US" altLang="zh-CN" sz="2800" dirty="0"/>
            </a:br>
            <a:r>
              <a:rPr lang="zh-CN" altLang="en-US" sz="2800" dirty="0"/>
              <a:t>的</a:t>
            </a:r>
            <a:br>
              <a:rPr lang="zh-CN" altLang="en-US" sz="2800" dirty="0"/>
            </a:br>
            <a:r>
              <a:rPr lang="zh-CN" altLang="en-US" sz="2800" dirty="0"/>
              <a:t>有</a:t>
            </a:r>
            <a:br>
              <a:rPr lang="zh-CN" altLang="en-US" sz="2800" dirty="0"/>
            </a:br>
            <a:r>
              <a:rPr lang="zh-CN" altLang="en-US" sz="2800" dirty="0"/>
              <a:t>限</a:t>
            </a:r>
            <a:br>
              <a:rPr lang="zh-CN" altLang="en-US" sz="2800" dirty="0"/>
            </a:br>
            <a:r>
              <a:rPr lang="zh-CN" altLang="en-US" sz="2800" dirty="0"/>
              <a:t>状</a:t>
            </a:r>
            <a:br>
              <a:rPr lang="zh-CN" altLang="en-US" sz="2800" dirty="0"/>
            </a:br>
            <a:r>
              <a:rPr lang="zh-CN" altLang="en-US" sz="2800" dirty="0"/>
              <a:t>态</a:t>
            </a:r>
            <a:br>
              <a:rPr lang="zh-CN" altLang="en-US" sz="2800" dirty="0"/>
            </a:br>
            <a:r>
              <a:rPr lang="zh-CN" altLang="en-US" sz="2800" dirty="0"/>
              <a:t>机 </a:t>
            </a:r>
          </a:p>
        </p:txBody>
      </p:sp>
      <p:sp>
        <p:nvSpPr>
          <p:cNvPr id="141315" name="Rectangle 5">
            <a:extLst>
              <a:ext uri="{FF2B5EF4-FFF2-40B4-BE49-F238E27FC236}">
                <a16:creationId xmlns:a16="http://schemas.microsoft.com/office/drawing/2014/main" id="{BD33A4CB-B414-45B5-9FFE-67A3985D1905}"/>
              </a:ext>
            </a:extLst>
          </p:cNvPr>
          <p:cNvSpPr>
            <a:spLocks noChangeArrowheads="1"/>
          </p:cNvSpPr>
          <p:nvPr/>
        </p:nvSpPr>
        <p:spPr bwMode="auto">
          <a:xfrm>
            <a:off x="1712119" y="3431382"/>
            <a:ext cx="3144441" cy="1697831"/>
          </a:xfrm>
          <a:prstGeom prst="rect">
            <a:avLst/>
          </a:prstGeom>
          <a:solidFill>
            <a:srgbClr val="CCECFF"/>
          </a:solidFill>
          <a:ln w="9525">
            <a:solidFill>
              <a:schemeClr val="tx1"/>
            </a:solidFill>
            <a:prstDash val="dash"/>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41316" name="Rectangle 6">
            <a:extLst>
              <a:ext uri="{FF2B5EF4-FFF2-40B4-BE49-F238E27FC236}">
                <a16:creationId xmlns:a16="http://schemas.microsoft.com/office/drawing/2014/main" id="{BF3B8546-3E2F-4C79-A132-CD4538B688DC}"/>
              </a:ext>
            </a:extLst>
          </p:cNvPr>
          <p:cNvSpPr>
            <a:spLocks noChangeArrowheads="1"/>
          </p:cNvSpPr>
          <p:nvPr/>
        </p:nvSpPr>
        <p:spPr bwMode="auto">
          <a:xfrm>
            <a:off x="5032772" y="2724150"/>
            <a:ext cx="1090613" cy="1509713"/>
          </a:xfrm>
          <a:prstGeom prst="rect">
            <a:avLst/>
          </a:prstGeom>
          <a:solidFill>
            <a:srgbClr val="CCECFF"/>
          </a:solidFill>
          <a:ln w="9525">
            <a:solidFill>
              <a:schemeClr val="tx1"/>
            </a:solidFill>
            <a:prstDash val="dash"/>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41317" name="Line 7">
            <a:extLst>
              <a:ext uri="{FF2B5EF4-FFF2-40B4-BE49-F238E27FC236}">
                <a16:creationId xmlns:a16="http://schemas.microsoft.com/office/drawing/2014/main" id="{01CED157-0E50-45A7-B908-37BEB759B486}"/>
              </a:ext>
            </a:extLst>
          </p:cNvPr>
          <p:cNvSpPr>
            <a:spLocks noChangeShapeType="1"/>
          </p:cNvSpPr>
          <p:nvPr/>
        </p:nvSpPr>
        <p:spPr bwMode="auto">
          <a:xfrm rot="5400000" flipV="1">
            <a:off x="4739879" y="2502694"/>
            <a:ext cx="0" cy="821531"/>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18" name="Rectangle 8">
            <a:extLst>
              <a:ext uri="{FF2B5EF4-FFF2-40B4-BE49-F238E27FC236}">
                <a16:creationId xmlns:a16="http://schemas.microsoft.com/office/drawing/2014/main" id="{7D013821-056F-4BC8-AFBE-64FF8CEACABB}"/>
              </a:ext>
            </a:extLst>
          </p:cNvPr>
          <p:cNvSpPr>
            <a:spLocks noChangeArrowheads="1"/>
          </p:cNvSpPr>
          <p:nvPr/>
        </p:nvSpPr>
        <p:spPr bwMode="auto">
          <a:xfrm>
            <a:off x="3567112" y="177404"/>
            <a:ext cx="585788" cy="18930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solidFill>
                  <a:schemeClr val="tx1"/>
                </a:solidFill>
                <a:latin typeface="Times New Roman" panose="02020603050405020304" pitchFamily="18" charset="0"/>
                <a:ea typeface="宋体" panose="02010600030101010101" pitchFamily="2" charset="-122"/>
              </a:rPr>
              <a:t>CLOSED</a:t>
            </a:r>
          </a:p>
        </p:txBody>
      </p:sp>
      <p:sp>
        <p:nvSpPr>
          <p:cNvPr id="141319" name="Rectangle 9">
            <a:extLst>
              <a:ext uri="{FF2B5EF4-FFF2-40B4-BE49-F238E27FC236}">
                <a16:creationId xmlns:a16="http://schemas.microsoft.com/office/drawing/2014/main" id="{5092363E-F5D2-441E-A568-4A515A61D126}"/>
              </a:ext>
            </a:extLst>
          </p:cNvPr>
          <p:cNvSpPr>
            <a:spLocks noChangeArrowheads="1"/>
          </p:cNvSpPr>
          <p:nvPr/>
        </p:nvSpPr>
        <p:spPr bwMode="auto">
          <a:xfrm>
            <a:off x="3332560" y="2819400"/>
            <a:ext cx="996553"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ESTABLISHED</a:t>
            </a:r>
          </a:p>
        </p:txBody>
      </p:sp>
      <p:sp>
        <p:nvSpPr>
          <p:cNvPr id="141320" name="Rectangle 10">
            <a:extLst>
              <a:ext uri="{FF2B5EF4-FFF2-40B4-BE49-F238E27FC236}">
                <a16:creationId xmlns:a16="http://schemas.microsoft.com/office/drawing/2014/main" id="{0364AFAC-5D03-4D4D-ACF7-72496F299768}"/>
              </a:ext>
            </a:extLst>
          </p:cNvPr>
          <p:cNvSpPr>
            <a:spLocks noChangeArrowheads="1"/>
          </p:cNvSpPr>
          <p:nvPr/>
        </p:nvSpPr>
        <p:spPr bwMode="auto">
          <a:xfrm>
            <a:off x="3567112" y="932260"/>
            <a:ext cx="585788" cy="18930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LISTEN</a:t>
            </a:r>
          </a:p>
        </p:txBody>
      </p:sp>
      <p:sp>
        <p:nvSpPr>
          <p:cNvPr id="141321" name="Rectangle 11">
            <a:extLst>
              <a:ext uri="{FF2B5EF4-FFF2-40B4-BE49-F238E27FC236}">
                <a16:creationId xmlns:a16="http://schemas.microsoft.com/office/drawing/2014/main" id="{9833424F-C1F4-40D7-846E-2C04DB5E0782}"/>
              </a:ext>
            </a:extLst>
          </p:cNvPr>
          <p:cNvSpPr>
            <a:spLocks noChangeArrowheads="1"/>
          </p:cNvSpPr>
          <p:nvPr/>
        </p:nvSpPr>
        <p:spPr bwMode="auto">
          <a:xfrm>
            <a:off x="5120878" y="2819400"/>
            <a:ext cx="938213"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CLOSE_WAIT</a:t>
            </a:r>
          </a:p>
        </p:txBody>
      </p:sp>
      <p:sp>
        <p:nvSpPr>
          <p:cNvPr id="141322" name="Rectangle 12">
            <a:extLst>
              <a:ext uri="{FF2B5EF4-FFF2-40B4-BE49-F238E27FC236}">
                <a16:creationId xmlns:a16="http://schemas.microsoft.com/office/drawing/2014/main" id="{EF87481D-3418-47A3-927B-D9D663086588}"/>
              </a:ext>
            </a:extLst>
          </p:cNvPr>
          <p:cNvSpPr>
            <a:spLocks noChangeArrowheads="1"/>
          </p:cNvSpPr>
          <p:nvPr/>
        </p:nvSpPr>
        <p:spPr bwMode="auto">
          <a:xfrm>
            <a:off x="1749029" y="3668316"/>
            <a:ext cx="820340"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FIN_WAIT_1</a:t>
            </a:r>
          </a:p>
        </p:txBody>
      </p:sp>
      <p:sp>
        <p:nvSpPr>
          <p:cNvPr id="141323" name="Rectangle 13">
            <a:extLst>
              <a:ext uri="{FF2B5EF4-FFF2-40B4-BE49-F238E27FC236}">
                <a16:creationId xmlns:a16="http://schemas.microsoft.com/office/drawing/2014/main" id="{E5FF504A-818B-4CB7-9467-1817350D1953}"/>
              </a:ext>
            </a:extLst>
          </p:cNvPr>
          <p:cNvSpPr>
            <a:spLocks noChangeArrowheads="1"/>
          </p:cNvSpPr>
          <p:nvPr/>
        </p:nvSpPr>
        <p:spPr bwMode="auto">
          <a:xfrm>
            <a:off x="1749029" y="1734741"/>
            <a:ext cx="820340"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SYN_RCVD</a:t>
            </a:r>
          </a:p>
        </p:txBody>
      </p:sp>
      <p:sp>
        <p:nvSpPr>
          <p:cNvPr id="141324" name="Rectangle 14">
            <a:extLst>
              <a:ext uri="{FF2B5EF4-FFF2-40B4-BE49-F238E27FC236}">
                <a16:creationId xmlns:a16="http://schemas.microsoft.com/office/drawing/2014/main" id="{F6E5F2B9-AB3C-40FE-A261-571F7AB2F6DB}"/>
              </a:ext>
            </a:extLst>
          </p:cNvPr>
          <p:cNvSpPr>
            <a:spLocks noChangeArrowheads="1"/>
          </p:cNvSpPr>
          <p:nvPr/>
        </p:nvSpPr>
        <p:spPr bwMode="auto">
          <a:xfrm>
            <a:off x="1749029" y="4752975"/>
            <a:ext cx="820340"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FIN_WAIT_2</a:t>
            </a:r>
          </a:p>
        </p:txBody>
      </p:sp>
      <p:sp>
        <p:nvSpPr>
          <p:cNvPr id="141325" name="Rectangle 15">
            <a:extLst>
              <a:ext uri="{FF2B5EF4-FFF2-40B4-BE49-F238E27FC236}">
                <a16:creationId xmlns:a16="http://schemas.microsoft.com/office/drawing/2014/main" id="{35B68566-5C80-4197-86B6-5DA9216BD48E}"/>
              </a:ext>
            </a:extLst>
          </p:cNvPr>
          <p:cNvSpPr>
            <a:spLocks noChangeArrowheads="1"/>
          </p:cNvSpPr>
          <p:nvPr/>
        </p:nvSpPr>
        <p:spPr bwMode="auto">
          <a:xfrm>
            <a:off x="3537348" y="3668316"/>
            <a:ext cx="645319"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CLOSING</a:t>
            </a:r>
          </a:p>
        </p:txBody>
      </p:sp>
      <p:sp>
        <p:nvSpPr>
          <p:cNvPr id="141326" name="Rectangle 16">
            <a:extLst>
              <a:ext uri="{FF2B5EF4-FFF2-40B4-BE49-F238E27FC236}">
                <a16:creationId xmlns:a16="http://schemas.microsoft.com/office/drawing/2014/main" id="{4A10A25A-A37A-4AEE-9018-5C5446C34F10}"/>
              </a:ext>
            </a:extLst>
          </p:cNvPr>
          <p:cNvSpPr>
            <a:spLocks noChangeArrowheads="1"/>
          </p:cNvSpPr>
          <p:nvPr/>
        </p:nvSpPr>
        <p:spPr bwMode="auto">
          <a:xfrm>
            <a:off x="3449242" y="4752975"/>
            <a:ext cx="821531"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TIME_WAIT</a:t>
            </a:r>
          </a:p>
        </p:txBody>
      </p:sp>
      <p:sp>
        <p:nvSpPr>
          <p:cNvPr id="141327" name="Rectangle 17">
            <a:extLst>
              <a:ext uri="{FF2B5EF4-FFF2-40B4-BE49-F238E27FC236}">
                <a16:creationId xmlns:a16="http://schemas.microsoft.com/office/drawing/2014/main" id="{FCFC05E0-00DF-440B-AF1F-E9C189F4D2F5}"/>
              </a:ext>
            </a:extLst>
          </p:cNvPr>
          <p:cNvSpPr>
            <a:spLocks noChangeArrowheads="1"/>
          </p:cNvSpPr>
          <p:nvPr/>
        </p:nvSpPr>
        <p:spPr bwMode="auto">
          <a:xfrm>
            <a:off x="5208985" y="1734741"/>
            <a:ext cx="762000" cy="1881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SYN_SENT</a:t>
            </a:r>
          </a:p>
        </p:txBody>
      </p:sp>
      <p:sp>
        <p:nvSpPr>
          <p:cNvPr id="141328" name="Rectangle 18">
            <a:extLst>
              <a:ext uri="{FF2B5EF4-FFF2-40B4-BE49-F238E27FC236}">
                <a16:creationId xmlns:a16="http://schemas.microsoft.com/office/drawing/2014/main" id="{AA66CA3E-5023-499D-8508-193AE3C2CB28}"/>
              </a:ext>
            </a:extLst>
          </p:cNvPr>
          <p:cNvSpPr>
            <a:spLocks noChangeArrowheads="1"/>
          </p:cNvSpPr>
          <p:nvPr/>
        </p:nvSpPr>
        <p:spPr bwMode="auto">
          <a:xfrm>
            <a:off x="5179219" y="3950494"/>
            <a:ext cx="821531" cy="189310"/>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LAST_ACK</a:t>
            </a:r>
          </a:p>
        </p:txBody>
      </p:sp>
      <p:sp>
        <p:nvSpPr>
          <p:cNvPr id="141329" name="Line 19">
            <a:extLst>
              <a:ext uri="{FF2B5EF4-FFF2-40B4-BE49-F238E27FC236}">
                <a16:creationId xmlns:a16="http://schemas.microsoft.com/office/drawing/2014/main" id="{9229743A-A33A-4091-AA43-4A9E99C284AA}"/>
              </a:ext>
            </a:extLst>
          </p:cNvPr>
          <p:cNvSpPr>
            <a:spLocks noChangeShapeType="1"/>
          </p:cNvSpPr>
          <p:nvPr/>
        </p:nvSpPr>
        <p:spPr bwMode="auto">
          <a:xfrm>
            <a:off x="4036219" y="366712"/>
            <a:ext cx="1553766" cy="1368029"/>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0" name="Line 20">
            <a:extLst>
              <a:ext uri="{FF2B5EF4-FFF2-40B4-BE49-F238E27FC236}">
                <a16:creationId xmlns:a16="http://schemas.microsoft.com/office/drawing/2014/main" id="{A99FD62E-3BC5-4531-980F-EDEF6945E894}"/>
              </a:ext>
            </a:extLst>
          </p:cNvPr>
          <p:cNvSpPr>
            <a:spLocks noChangeShapeType="1"/>
          </p:cNvSpPr>
          <p:nvPr/>
        </p:nvSpPr>
        <p:spPr bwMode="auto">
          <a:xfrm flipH="1">
            <a:off x="4094560" y="1922860"/>
            <a:ext cx="1202531" cy="89654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1" name="Line 21">
            <a:extLst>
              <a:ext uri="{FF2B5EF4-FFF2-40B4-BE49-F238E27FC236}">
                <a16:creationId xmlns:a16="http://schemas.microsoft.com/office/drawing/2014/main" id="{0343A09A-F793-4FBB-9EE0-5027004E8D95}"/>
              </a:ext>
            </a:extLst>
          </p:cNvPr>
          <p:cNvSpPr>
            <a:spLocks noChangeShapeType="1"/>
          </p:cNvSpPr>
          <p:nvPr/>
        </p:nvSpPr>
        <p:spPr bwMode="auto">
          <a:xfrm flipH="1">
            <a:off x="2394348" y="3007519"/>
            <a:ext cx="1172765" cy="660797"/>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2" name="Line 22">
            <a:extLst>
              <a:ext uri="{FF2B5EF4-FFF2-40B4-BE49-F238E27FC236}">
                <a16:creationId xmlns:a16="http://schemas.microsoft.com/office/drawing/2014/main" id="{C433407F-83B4-4610-8E66-3426B5CA2E6D}"/>
              </a:ext>
            </a:extLst>
          </p:cNvPr>
          <p:cNvSpPr>
            <a:spLocks noChangeShapeType="1"/>
          </p:cNvSpPr>
          <p:nvPr/>
        </p:nvSpPr>
        <p:spPr bwMode="auto">
          <a:xfrm flipH="1">
            <a:off x="2144316" y="3856435"/>
            <a:ext cx="0" cy="89654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3" name="Line 23">
            <a:extLst>
              <a:ext uri="{FF2B5EF4-FFF2-40B4-BE49-F238E27FC236}">
                <a16:creationId xmlns:a16="http://schemas.microsoft.com/office/drawing/2014/main" id="{7DF06CF5-895A-45ED-81EE-3C75454C755D}"/>
              </a:ext>
            </a:extLst>
          </p:cNvPr>
          <p:cNvSpPr>
            <a:spLocks noChangeShapeType="1"/>
          </p:cNvSpPr>
          <p:nvPr/>
        </p:nvSpPr>
        <p:spPr bwMode="auto">
          <a:xfrm>
            <a:off x="2568179" y="4847035"/>
            <a:ext cx="884634"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4" name="Line 24">
            <a:extLst>
              <a:ext uri="{FF2B5EF4-FFF2-40B4-BE49-F238E27FC236}">
                <a16:creationId xmlns:a16="http://schemas.microsoft.com/office/drawing/2014/main" id="{556B18F2-BCA0-471D-941C-9AEF50FFCAAA}"/>
              </a:ext>
            </a:extLst>
          </p:cNvPr>
          <p:cNvSpPr>
            <a:spLocks noChangeShapeType="1"/>
          </p:cNvSpPr>
          <p:nvPr/>
        </p:nvSpPr>
        <p:spPr bwMode="auto">
          <a:xfrm>
            <a:off x="3738562" y="373856"/>
            <a:ext cx="4763" cy="552450"/>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5" name="Line 25">
            <a:extLst>
              <a:ext uri="{FF2B5EF4-FFF2-40B4-BE49-F238E27FC236}">
                <a16:creationId xmlns:a16="http://schemas.microsoft.com/office/drawing/2014/main" id="{5E068FA4-35D8-44EB-9BC3-8B688AEBE29E}"/>
              </a:ext>
            </a:extLst>
          </p:cNvPr>
          <p:cNvSpPr>
            <a:spLocks noChangeShapeType="1"/>
          </p:cNvSpPr>
          <p:nvPr/>
        </p:nvSpPr>
        <p:spPr bwMode="auto">
          <a:xfrm flipH="1">
            <a:off x="2012157" y="979885"/>
            <a:ext cx="1554956" cy="754856"/>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6" name="Line 26">
            <a:extLst>
              <a:ext uri="{FF2B5EF4-FFF2-40B4-BE49-F238E27FC236}">
                <a16:creationId xmlns:a16="http://schemas.microsoft.com/office/drawing/2014/main" id="{D2411731-2EF0-4C4C-A7BC-F09E772C02D4}"/>
              </a:ext>
            </a:extLst>
          </p:cNvPr>
          <p:cNvSpPr>
            <a:spLocks noChangeShapeType="1"/>
          </p:cNvSpPr>
          <p:nvPr/>
        </p:nvSpPr>
        <p:spPr bwMode="auto">
          <a:xfrm>
            <a:off x="2334816" y="1922860"/>
            <a:ext cx="1290638" cy="896540"/>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7" name="Line 27">
            <a:extLst>
              <a:ext uri="{FF2B5EF4-FFF2-40B4-BE49-F238E27FC236}">
                <a16:creationId xmlns:a16="http://schemas.microsoft.com/office/drawing/2014/main" id="{62BCDAA3-503C-4D6A-9337-C07D99A4E554}"/>
              </a:ext>
            </a:extLst>
          </p:cNvPr>
          <p:cNvSpPr>
            <a:spLocks noChangeShapeType="1"/>
          </p:cNvSpPr>
          <p:nvPr/>
        </p:nvSpPr>
        <p:spPr bwMode="auto">
          <a:xfrm>
            <a:off x="5678091" y="3007519"/>
            <a:ext cx="0" cy="942975"/>
          </a:xfrm>
          <a:prstGeom prst="line">
            <a:avLst/>
          </a:prstGeom>
          <a:noFill/>
          <a:ln w="57150">
            <a:solidFill>
              <a:srgbClr val="333399"/>
            </a:solidFill>
            <a:prstDash val="sysDot"/>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38" name="Freeform 28">
            <a:extLst>
              <a:ext uri="{FF2B5EF4-FFF2-40B4-BE49-F238E27FC236}">
                <a16:creationId xmlns:a16="http://schemas.microsoft.com/office/drawing/2014/main" id="{D088225A-4B4E-43E0-A040-86A902A985D1}"/>
              </a:ext>
            </a:extLst>
          </p:cNvPr>
          <p:cNvSpPr>
            <a:spLocks/>
          </p:cNvSpPr>
          <p:nvPr/>
        </p:nvSpPr>
        <p:spPr bwMode="auto">
          <a:xfrm>
            <a:off x="6006703" y="4039791"/>
            <a:ext cx="833438" cy="4763"/>
          </a:xfrm>
          <a:custGeom>
            <a:avLst/>
            <a:gdLst>
              <a:gd name="T0" fmla="*/ 0 w 682"/>
              <a:gd name="T1" fmla="*/ 2147483646 h 5"/>
              <a:gd name="T2" fmla="*/ 2147483646 w 682"/>
              <a:gd name="T3" fmla="*/ 0 h 5"/>
              <a:gd name="T4" fmla="*/ 0 60000 65536"/>
              <a:gd name="T5" fmla="*/ 0 60000 65536"/>
              <a:gd name="T6" fmla="*/ 0 w 682"/>
              <a:gd name="T7" fmla="*/ 0 h 5"/>
              <a:gd name="T8" fmla="*/ 682 w 682"/>
              <a:gd name="T9" fmla="*/ 5 h 5"/>
            </a:gdLst>
            <a:ahLst/>
            <a:cxnLst>
              <a:cxn ang="T4">
                <a:pos x="T0" y="T1"/>
              </a:cxn>
              <a:cxn ang="T5">
                <a:pos x="T2" y="T3"/>
              </a:cxn>
            </a:cxnLst>
            <a:rect l="T6" t="T7" r="T8" b="T9"/>
            <a:pathLst>
              <a:path w="682" h="5">
                <a:moveTo>
                  <a:pt x="0" y="5"/>
                </a:moveTo>
                <a:lnTo>
                  <a:pt x="682" y="0"/>
                </a:lnTo>
              </a:path>
            </a:pathLst>
          </a:custGeom>
          <a:noFill/>
          <a:ln w="57150">
            <a:solidFill>
              <a:srgbClr val="333399"/>
            </a:solidFill>
            <a:prstDash val="sysDot"/>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41339" name="Line 29">
            <a:extLst>
              <a:ext uri="{FF2B5EF4-FFF2-40B4-BE49-F238E27FC236}">
                <a16:creationId xmlns:a16="http://schemas.microsoft.com/office/drawing/2014/main" id="{B296D9AC-2ACB-4546-8B3D-C366994C3B61}"/>
              </a:ext>
            </a:extLst>
          </p:cNvPr>
          <p:cNvSpPr>
            <a:spLocks noChangeShapeType="1"/>
          </p:cNvSpPr>
          <p:nvPr/>
        </p:nvSpPr>
        <p:spPr bwMode="auto">
          <a:xfrm>
            <a:off x="2144316" y="1922860"/>
            <a:ext cx="0" cy="1745456"/>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0" name="Line 30">
            <a:extLst>
              <a:ext uri="{FF2B5EF4-FFF2-40B4-BE49-F238E27FC236}">
                <a16:creationId xmlns:a16="http://schemas.microsoft.com/office/drawing/2014/main" id="{68244A1D-CE53-4A1D-B69F-558A4915B17A}"/>
              </a:ext>
            </a:extLst>
          </p:cNvPr>
          <p:cNvSpPr>
            <a:spLocks noChangeShapeType="1"/>
          </p:cNvSpPr>
          <p:nvPr/>
        </p:nvSpPr>
        <p:spPr bwMode="auto">
          <a:xfrm>
            <a:off x="3860006" y="3856435"/>
            <a:ext cx="0" cy="89654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1" name="Line 31">
            <a:extLst>
              <a:ext uri="{FF2B5EF4-FFF2-40B4-BE49-F238E27FC236}">
                <a16:creationId xmlns:a16="http://schemas.microsoft.com/office/drawing/2014/main" id="{F4BFC29E-E79F-478C-A28A-B0F1414C5749}"/>
              </a:ext>
            </a:extLst>
          </p:cNvPr>
          <p:cNvSpPr>
            <a:spLocks noChangeShapeType="1"/>
          </p:cNvSpPr>
          <p:nvPr/>
        </p:nvSpPr>
        <p:spPr bwMode="auto">
          <a:xfrm rot="16200000">
            <a:off x="3050977" y="3279577"/>
            <a:ext cx="1190" cy="964406"/>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2" name="Freeform 32">
            <a:extLst>
              <a:ext uri="{FF2B5EF4-FFF2-40B4-BE49-F238E27FC236}">
                <a16:creationId xmlns:a16="http://schemas.microsoft.com/office/drawing/2014/main" id="{5E3EBE27-EC9F-4AFC-8C02-892242418725}"/>
              </a:ext>
            </a:extLst>
          </p:cNvPr>
          <p:cNvSpPr>
            <a:spLocks/>
          </p:cNvSpPr>
          <p:nvPr/>
        </p:nvSpPr>
        <p:spPr bwMode="auto">
          <a:xfrm>
            <a:off x="5966222" y="1832373"/>
            <a:ext cx="860822" cy="1190"/>
          </a:xfrm>
          <a:custGeom>
            <a:avLst/>
            <a:gdLst>
              <a:gd name="T0" fmla="*/ 0 w 704"/>
              <a:gd name="T1" fmla="*/ 2147483646 h 1"/>
              <a:gd name="T2" fmla="*/ 2147483646 w 704"/>
              <a:gd name="T3" fmla="*/ 0 h 1"/>
              <a:gd name="T4" fmla="*/ 0 60000 65536"/>
              <a:gd name="T5" fmla="*/ 0 60000 65536"/>
              <a:gd name="T6" fmla="*/ 0 w 704"/>
              <a:gd name="T7" fmla="*/ 0 h 1"/>
              <a:gd name="T8" fmla="*/ 704 w 704"/>
              <a:gd name="T9" fmla="*/ 1 h 1"/>
            </a:gdLst>
            <a:ahLst/>
            <a:cxnLst>
              <a:cxn ang="T4">
                <a:pos x="T0" y="T1"/>
              </a:cxn>
              <a:cxn ang="T5">
                <a:pos x="T2" y="T3"/>
              </a:cxn>
            </a:cxnLst>
            <a:rect l="T6" t="T7" r="T8" b="T9"/>
            <a:pathLst>
              <a:path w="704" h="1">
                <a:moveTo>
                  <a:pt x="0" y="1"/>
                </a:moveTo>
                <a:lnTo>
                  <a:pt x="704" y="0"/>
                </a:lnTo>
              </a:path>
            </a:pathLst>
          </a:custGeom>
          <a:noFill/>
          <a:ln w="952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41343" name="Line 33">
            <a:extLst>
              <a:ext uri="{FF2B5EF4-FFF2-40B4-BE49-F238E27FC236}">
                <a16:creationId xmlns:a16="http://schemas.microsoft.com/office/drawing/2014/main" id="{BAE546D6-9C0B-4DF4-B1E1-4F01D3E1F108}"/>
              </a:ext>
            </a:extLst>
          </p:cNvPr>
          <p:cNvSpPr>
            <a:spLocks noChangeShapeType="1"/>
          </p:cNvSpPr>
          <p:nvPr/>
        </p:nvSpPr>
        <p:spPr bwMode="auto">
          <a:xfrm rot="5400000" flipH="1">
            <a:off x="3904060" y="489347"/>
            <a:ext cx="0" cy="268128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4" name="Line 34">
            <a:extLst>
              <a:ext uri="{FF2B5EF4-FFF2-40B4-BE49-F238E27FC236}">
                <a16:creationId xmlns:a16="http://schemas.microsoft.com/office/drawing/2014/main" id="{5AA98F96-D917-4BB7-85F0-33F419711E3C}"/>
              </a:ext>
            </a:extLst>
          </p:cNvPr>
          <p:cNvSpPr>
            <a:spLocks noChangeShapeType="1"/>
          </p:cNvSpPr>
          <p:nvPr/>
        </p:nvSpPr>
        <p:spPr bwMode="auto">
          <a:xfrm rot="16200000">
            <a:off x="2555081" y="719137"/>
            <a:ext cx="657225" cy="1366838"/>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5" name="Line 35">
            <a:extLst>
              <a:ext uri="{FF2B5EF4-FFF2-40B4-BE49-F238E27FC236}">
                <a16:creationId xmlns:a16="http://schemas.microsoft.com/office/drawing/2014/main" id="{A248A3F4-2764-4EA1-AA35-DADF4E106EDF}"/>
              </a:ext>
            </a:extLst>
          </p:cNvPr>
          <p:cNvSpPr>
            <a:spLocks noChangeShapeType="1"/>
          </p:cNvSpPr>
          <p:nvPr/>
        </p:nvSpPr>
        <p:spPr bwMode="auto">
          <a:xfrm>
            <a:off x="2394348" y="3856435"/>
            <a:ext cx="1172765" cy="896540"/>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46" name="Freeform 36">
            <a:extLst>
              <a:ext uri="{FF2B5EF4-FFF2-40B4-BE49-F238E27FC236}">
                <a16:creationId xmlns:a16="http://schemas.microsoft.com/office/drawing/2014/main" id="{5118C017-8F81-43A5-A557-BD12EDF87723}"/>
              </a:ext>
            </a:extLst>
          </p:cNvPr>
          <p:cNvSpPr>
            <a:spLocks/>
          </p:cNvSpPr>
          <p:nvPr/>
        </p:nvSpPr>
        <p:spPr bwMode="auto">
          <a:xfrm>
            <a:off x="4152900" y="1026319"/>
            <a:ext cx="1153716" cy="700088"/>
          </a:xfrm>
          <a:custGeom>
            <a:avLst/>
            <a:gdLst>
              <a:gd name="T0" fmla="*/ 0 w 944"/>
              <a:gd name="T1" fmla="*/ 0 h 712"/>
              <a:gd name="T2" fmla="*/ 2147483646 w 944"/>
              <a:gd name="T3" fmla="*/ 2147483646 h 712"/>
              <a:gd name="T4" fmla="*/ 0 60000 65536"/>
              <a:gd name="T5" fmla="*/ 0 60000 65536"/>
              <a:gd name="T6" fmla="*/ 0 w 944"/>
              <a:gd name="T7" fmla="*/ 0 h 712"/>
              <a:gd name="T8" fmla="*/ 944 w 944"/>
              <a:gd name="T9" fmla="*/ 712 h 712"/>
            </a:gdLst>
            <a:ahLst/>
            <a:cxnLst>
              <a:cxn ang="T4">
                <a:pos x="T0" y="T1"/>
              </a:cxn>
              <a:cxn ang="T5">
                <a:pos x="T2" y="T3"/>
              </a:cxn>
            </a:cxnLst>
            <a:rect l="T6" t="T7" r="T8" b="T9"/>
            <a:pathLst>
              <a:path w="944" h="712">
                <a:moveTo>
                  <a:pt x="0" y="0"/>
                </a:moveTo>
                <a:lnTo>
                  <a:pt x="944" y="712"/>
                </a:lnTo>
              </a:path>
            </a:pathLst>
          </a:custGeom>
          <a:noFill/>
          <a:ln w="9525">
            <a:solidFill>
              <a:schemeClr val="tx1"/>
            </a:solidFill>
            <a:round/>
            <a:headE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41347" name="Text Box 37">
            <a:extLst>
              <a:ext uri="{FF2B5EF4-FFF2-40B4-BE49-F238E27FC236}">
                <a16:creationId xmlns:a16="http://schemas.microsoft.com/office/drawing/2014/main" id="{3A4FC183-0207-494D-8AEC-9C91B5699E9D}"/>
              </a:ext>
            </a:extLst>
          </p:cNvPr>
          <p:cNvSpPr txBox="1">
            <a:spLocks noChangeArrowheads="1"/>
          </p:cNvSpPr>
          <p:nvPr/>
        </p:nvSpPr>
        <p:spPr bwMode="auto">
          <a:xfrm>
            <a:off x="5281613" y="1915716"/>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主动打开</a:t>
            </a:r>
          </a:p>
        </p:txBody>
      </p:sp>
      <p:sp>
        <p:nvSpPr>
          <p:cNvPr id="141348" name="Text Box 38">
            <a:extLst>
              <a:ext uri="{FF2B5EF4-FFF2-40B4-BE49-F238E27FC236}">
                <a16:creationId xmlns:a16="http://schemas.microsoft.com/office/drawing/2014/main" id="{DA7371B9-40BB-4FC8-99C6-BF8B5412C08F}"/>
              </a:ext>
            </a:extLst>
          </p:cNvPr>
          <p:cNvSpPr txBox="1">
            <a:spLocks noChangeArrowheads="1"/>
          </p:cNvSpPr>
          <p:nvPr/>
        </p:nvSpPr>
        <p:spPr bwMode="auto">
          <a:xfrm>
            <a:off x="3538538" y="1121569"/>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被动打开</a:t>
            </a:r>
          </a:p>
        </p:txBody>
      </p:sp>
      <p:sp>
        <p:nvSpPr>
          <p:cNvPr id="141349" name="Text Box 39">
            <a:extLst>
              <a:ext uri="{FF2B5EF4-FFF2-40B4-BE49-F238E27FC236}">
                <a16:creationId xmlns:a16="http://schemas.microsoft.com/office/drawing/2014/main" id="{7E9DBDA1-A65E-40F7-AB0C-EDCBE184B18D}"/>
              </a:ext>
            </a:extLst>
          </p:cNvPr>
          <p:cNvSpPr txBox="1">
            <a:spLocks noChangeArrowheads="1"/>
          </p:cNvSpPr>
          <p:nvPr/>
        </p:nvSpPr>
        <p:spPr bwMode="auto">
          <a:xfrm>
            <a:off x="5208985" y="2519363"/>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被动关闭</a:t>
            </a:r>
          </a:p>
        </p:txBody>
      </p:sp>
      <p:sp>
        <p:nvSpPr>
          <p:cNvPr id="141350" name="Text Box 40">
            <a:extLst>
              <a:ext uri="{FF2B5EF4-FFF2-40B4-BE49-F238E27FC236}">
                <a16:creationId xmlns:a16="http://schemas.microsoft.com/office/drawing/2014/main" id="{99BC3E82-5A0E-4C84-BAA4-4E899BDD8C75}"/>
              </a:ext>
            </a:extLst>
          </p:cNvPr>
          <p:cNvSpPr txBox="1">
            <a:spLocks noChangeArrowheads="1"/>
          </p:cNvSpPr>
          <p:nvPr/>
        </p:nvSpPr>
        <p:spPr bwMode="auto">
          <a:xfrm>
            <a:off x="3464719" y="3195638"/>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主动关闭</a:t>
            </a:r>
          </a:p>
        </p:txBody>
      </p:sp>
      <p:sp>
        <p:nvSpPr>
          <p:cNvPr id="141351" name="Text Box 41">
            <a:extLst>
              <a:ext uri="{FF2B5EF4-FFF2-40B4-BE49-F238E27FC236}">
                <a16:creationId xmlns:a16="http://schemas.microsoft.com/office/drawing/2014/main" id="{51F8AA9E-A732-4D4F-A39F-32B07F1AF816}"/>
              </a:ext>
            </a:extLst>
          </p:cNvPr>
          <p:cNvSpPr txBox="1">
            <a:spLocks noChangeArrowheads="1"/>
          </p:cNvSpPr>
          <p:nvPr/>
        </p:nvSpPr>
        <p:spPr bwMode="auto">
          <a:xfrm>
            <a:off x="3676650" y="-20241"/>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solidFill>
                  <a:schemeClr val="tx1"/>
                </a:solidFill>
                <a:latin typeface="Times New Roman" panose="02020603050405020304" pitchFamily="18" charset="0"/>
                <a:ea typeface="宋体" panose="02010600030101010101" pitchFamily="2" charset="-122"/>
              </a:rPr>
              <a:t>起点</a:t>
            </a:r>
          </a:p>
        </p:txBody>
      </p:sp>
      <p:sp>
        <p:nvSpPr>
          <p:cNvPr id="141352" name="Text Box 42">
            <a:extLst>
              <a:ext uri="{FF2B5EF4-FFF2-40B4-BE49-F238E27FC236}">
                <a16:creationId xmlns:a16="http://schemas.microsoft.com/office/drawing/2014/main" id="{E9C94545-1C2F-4497-B6B6-0982894A20D5}"/>
              </a:ext>
            </a:extLst>
          </p:cNvPr>
          <p:cNvSpPr txBox="1">
            <a:spLocks noChangeArrowheads="1"/>
          </p:cNvSpPr>
          <p:nvPr/>
        </p:nvSpPr>
        <p:spPr bwMode="auto">
          <a:xfrm>
            <a:off x="3037285" y="444104"/>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被动打开</a:t>
            </a:r>
          </a:p>
        </p:txBody>
      </p:sp>
      <p:sp>
        <p:nvSpPr>
          <p:cNvPr id="141353" name="Text Box 43">
            <a:extLst>
              <a:ext uri="{FF2B5EF4-FFF2-40B4-BE49-F238E27FC236}">
                <a16:creationId xmlns:a16="http://schemas.microsoft.com/office/drawing/2014/main" id="{899FD7A6-B4FE-47C1-9409-27C419E5EE38}"/>
              </a:ext>
            </a:extLst>
          </p:cNvPr>
          <p:cNvSpPr txBox="1">
            <a:spLocks noChangeArrowheads="1"/>
          </p:cNvSpPr>
          <p:nvPr/>
        </p:nvSpPr>
        <p:spPr bwMode="auto">
          <a:xfrm>
            <a:off x="4560094" y="538162"/>
            <a:ext cx="82586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主动打开</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  发送 </a:t>
            </a:r>
            <a:r>
              <a:rPr kumimoji="1" lang="en-US" altLang="zh-CN" sz="1050">
                <a:latin typeface="Times New Roman" panose="02020603050405020304" pitchFamily="18" charset="0"/>
                <a:ea typeface="宋体" panose="02010600030101010101" pitchFamily="2" charset="-122"/>
              </a:rPr>
              <a:t>SYN</a:t>
            </a:r>
          </a:p>
        </p:txBody>
      </p:sp>
      <p:sp>
        <p:nvSpPr>
          <p:cNvPr id="141354" name="Text Box 44">
            <a:extLst>
              <a:ext uri="{FF2B5EF4-FFF2-40B4-BE49-F238E27FC236}">
                <a16:creationId xmlns:a16="http://schemas.microsoft.com/office/drawing/2014/main" id="{5416949E-01AF-47C8-9E7A-FBAD1CAB3AAB}"/>
              </a:ext>
            </a:extLst>
          </p:cNvPr>
          <p:cNvSpPr txBox="1">
            <a:spLocks noChangeArrowheads="1"/>
          </p:cNvSpPr>
          <p:nvPr/>
        </p:nvSpPr>
        <p:spPr bwMode="auto">
          <a:xfrm>
            <a:off x="3567113" y="1828800"/>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同时打开</a:t>
            </a:r>
          </a:p>
        </p:txBody>
      </p:sp>
      <p:sp>
        <p:nvSpPr>
          <p:cNvPr id="141355" name="Text Box 45">
            <a:extLst>
              <a:ext uri="{FF2B5EF4-FFF2-40B4-BE49-F238E27FC236}">
                <a16:creationId xmlns:a16="http://schemas.microsoft.com/office/drawing/2014/main" id="{05D2FD16-9EC8-42F1-A6DC-9E59C16156A1}"/>
              </a:ext>
            </a:extLst>
          </p:cNvPr>
          <p:cNvSpPr txBox="1">
            <a:spLocks noChangeArrowheads="1"/>
          </p:cNvSpPr>
          <p:nvPr/>
        </p:nvSpPr>
        <p:spPr bwMode="auto">
          <a:xfrm>
            <a:off x="3031332" y="1650206"/>
            <a:ext cx="181972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SYN</a:t>
            </a: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SYN, ACK</a:t>
            </a:r>
          </a:p>
        </p:txBody>
      </p:sp>
      <p:sp>
        <p:nvSpPr>
          <p:cNvPr id="141356" name="Text Box 46">
            <a:extLst>
              <a:ext uri="{FF2B5EF4-FFF2-40B4-BE49-F238E27FC236}">
                <a16:creationId xmlns:a16="http://schemas.microsoft.com/office/drawing/2014/main" id="{CB7A3873-555F-4C85-A07C-668F091BED03}"/>
              </a:ext>
            </a:extLst>
          </p:cNvPr>
          <p:cNvSpPr txBox="1">
            <a:spLocks noChangeArrowheads="1"/>
          </p:cNvSpPr>
          <p:nvPr/>
        </p:nvSpPr>
        <p:spPr bwMode="auto">
          <a:xfrm>
            <a:off x="2667000" y="2002631"/>
            <a:ext cx="7729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ACK</a:t>
            </a:r>
          </a:p>
        </p:txBody>
      </p:sp>
      <p:sp>
        <p:nvSpPr>
          <p:cNvPr id="141357" name="Text Box 47">
            <a:extLst>
              <a:ext uri="{FF2B5EF4-FFF2-40B4-BE49-F238E27FC236}">
                <a16:creationId xmlns:a16="http://schemas.microsoft.com/office/drawing/2014/main" id="{E84356DA-0C97-4435-A477-79F4959BE3D3}"/>
              </a:ext>
            </a:extLst>
          </p:cNvPr>
          <p:cNvSpPr txBox="1">
            <a:spLocks noChangeArrowheads="1"/>
          </p:cNvSpPr>
          <p:nvPr/>
        </p:nvSpPr>
        <p:spPr bwMode="auto">
          <a:xfrm>
            <a:off x="3480198" y="2503885"/>
            <a:ext cx="72327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数据传送</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    阶段</a:t>
            </a:r>
          </a:p>
        </p:txBody>
      </p:sp>
      <p:sp>
        <p:nvSpPr>
          <p:cNvPr id="141358" name="Text Box 48">
            <a:extLst>
              <a:ext uri="{FF2B5EF4-FFF2-40B4-BE49-F238E27FC236}">
                <a16:creationId xmlns:a16="http://schemas.microsoft.com/office/drawing/2014/main" id="{25357B22-58D3-491C-B218-F87D79C7F29E}"/>
              </a:ext>
            </a:extLst>
          </p:cNvPr>
          <p:cNvSpPr txBox="1">
            <a:spLocks noChangeArrowheads="1"/>
          </p:cNvSpPr>
          <p:nvPr/>
        </p:nvSpPr>
        <p:spPr bwMode="auto">
          <a:xfrm>
            <a:off x="5016103" y="3236119"/>
            <a:ext cx="70564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关闭</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FIN</a:t>
            </a:r>
          </a:p>
        </p:txBody>
      </p:sp>
      <p:sp>
        <p:nvSpPr>
          <p:cNvPr id="141359" name="Text Box 49">
            <a:extLst>
              <a:ext uri="{FF2B5EF4-FFF2-40B4-BE49-F238E27FC236}">
                <a16:creationId xmlns:a16="http://schemas.microsoft.com/office/drawing/2014/main" id="{6422FB19-54E8-4A87-9AD4-380F8B972D38}"/>
              </a:ext>
            </a:extLst>
          </p:cNvPr>
          <p:cNvSpPr txBox="1">
            <a:spLocks noChangeArrowheads="1"/>
          </p:cNvSpPr>
          <p:nvPr/>
        </p:nvSpPr>
        <p:spPr bwMode="auto">
          <a:xfrm>
            <a:off x="2427685" y="2950369"/>
            <a:ext cx="70564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关闭</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FIN</a:t>
            </a:r>
          </a:p>
        </p:txBody>
      </p:sp>
      <p:sp>
        <p:nvSpPr>
          <p:cNvPr id="141360" name="Text Box 50">
            <a:extLst>
              <a:ext uri="{FF2B5EF4-FFF2-40B4-BE49-F238E27FC236}">
                <a16:creationId xmlns:a16="http://schemas.microsoft.com/office/drawing/2014/main" id="{5CF4E3F0-CF0B-47BA-B53E-3CA74B071D1F}"/>
              </a:ext>
            </a:extLst>
          </p:cNvPr>
          <p:cNvSpPr txBox="1">
            <a:spLocks noChangeArrowheads="1"/>
          </p:cNvSpPr>
          <p:nvPr/>
        </p:nvSpPr>
        <p:spPr bwMode="auto">
          <a:xfrm>
            <a:off x="2110978" y="2571750"/>
            <a:ext cx="70564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关闭</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FIN</a:t>
            </a:r>
          </a:p>
        </p:txBody>
      </p:sp>
      <p:sp>
        <p:nvSpPr>
          <p:cNvPr id="141361" name="Text Box 51">
            <a:extLst>
              <a:ext uri="{FF2B5EF4-FFF2-40B4-BE49-F238E27FC236}">
                <a16:creationId xmlns:a16="http://schemas.microsoft.com/office/drawing/2014/main" id="{713CD0DC-9ECE-46F2-8764-E30B61B709F6}"/>
              </a:ext>
            </a:extLst>
          </p:cNvPr>
          <p:cNvSpPr txBox="1">
            <a:spLocks noChangeArrowheads="1"/>
          </p:cNvSpPr>
          <p:nvPr/>
        </p:nvSpPr>
        <p:spPr bwMode="auto">
          <a:xfrm>
            <a:off x="2862263" y="1340644"/>
            <a:ext cx="73449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RST</a:t>
            </a:r>
          </a:p>
        </p:txBody>
      </p:sp>
      <p:sp>
        <p:nvSpPr>
          <p:cNvPr id="141362" name="Text Box 52">
            <a:extLst>
              <a:ext uri="{FF2B5EF4-FFF2-40B4-BE49-F238E27FC236}">
                <a16:creationId xmlns:a16="http://schemas.microsoft.com/office/drawing/2014/main" id="{22E3BD48-98E6-492A-8CDE-7BD1F9D0FDDB}"/>
              </a:ext>
            </a:extLst>
          </p:cNvPr>
          <p:cNvSpPr txBox="1">
            <a:spLocks noChangeArrowheads="1"/>
          </p:cNvSpPr>
          <p:nvPr/>
        </p:nvSpPr>
        <p:spPr bwMode="auto">
          <a:xfrm>
            <a:off x="1949053" y="932260"/>
            <a:ext cx="1111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SYN</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SYN, ACK</a:t>
            </a:r>
          </a:p>
        </p:txBody>
      </p:sp>
      <p:sp>
        <p:nvSpPr>
          <p:cNvPr id="141363" name="Text Box 53">
            <a:extLst>
              <a:ext uri="{FF2B5EF4-FFF2-40B4-BE49-F238E27FC236}">
                <a16:creationId xmlns:a16="http://schemas.microsoft.com/office/drawing/2014/main" id="{E1C010D3-99BF-44B1-A4D1-ECC9A7B56023}"/>
              </a:ext>
            </a:extLst>
          </p:cNvPr>
          <p:cNvSpPr txBox="1">
            <a:spLocks noChangeArrowheads="1"/>
          </p:cNvSpPr>
          <p:nvPr/>
        </p:nvSpPr>
        <p:spPr bwMode="auto">
          <a:xfrm>
            <a:off x="6068617" y="1437085"/>
            <a:ext cx="58862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关闭</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或超时</a:t>
            </a:r>
          </a:p>
        </p:txBody>
      </p:sp>
      <p:sp>
        <p:nvSpPr>
          <p:cNvPr id="141364" name="Text Box 54">
            <a:extLst>
              <a:ext uri="{FF2B5EF4-FFF2-40B4-BE49-F238E27FC236}">
                <a16:creationId xmlns:a16="http://schemas.microsoft.com/office/drawing/2014/main" id="{F7534B05-7A3E-4DA9-A3FB-ED4BC718AB67}"/>
              </a:ext>
            </a:extLst>
          </p:cNvPr>
          <p:cNvSpPr txBox="1">
            <a:spLocks noChangeArrowheads="1"/>
          </p:cNvSpPr>
          <p:nvPr/>
        </p:nvSpPr>
        <p:spPr bwMode="auto">
          <a:xfrm>
            <a:off x="6086475" y="3759994"/>
            <a:ext cx="7729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ACK</a:t>
            </a:r>
          </a:p>
        </p:txBody>
      </p:sp>
      <p:sp>
        <p:nvSpPr>
          <p:cNvPr id="141365" name="Text Box 55">
            <a:extLst>
              <a:ext uri="{FF2B5EF4-FFF2-40B4-BE49-F238E27FC236}">
                <a16:creationId xmlns:a16="http://schemas.microsoft.com/office/drawing/2014/main" id="{74888324-D2E5-4689-924B-2F8188268993}"/>
              </a:ext>
            </a:extLst>
          </p:cNvPr>
          <p:cNvSpPr txBox="1">
            <a:spLocks noChangeArrowheads="1"/>
          </p:cNvSpPr>
          <p:nvPr/>
        </p:nvSpPr>
        <p:spPr bwMode="auto">
          <a:xfrm>
            <a:off x="4768454" y="2134791"/>
            <a:ext cx="1279517"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SYN, ACK</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ACK</a:t>
            </a:r>
          </a:p>
        </p:txBody>
      </p:sp>
      <p:sp>
        <p:nvSpPr>
          <p:cNvPr id="141366" name="Text Box 56">
            <a:extLst>
              <a:ext uri="{FF2B5EF4-FFF2-40B4-BE49-F238E27FC236}">
                <a16:creationId xmlns:a16="http://schemas.microsoft.com/office/drawing/2014/main" id="{DB83FE44-9CB2-4987-B375-20E0E0EDD340}"/>
              </a:ext>
            </a:extLst>
          </p:cNvPr>
          <p:cNvSpPr txBox="1">
            <a:spLocks noChangeArrowheads="1"/>
          </p:cNvSpPr>
          <p:nvPr/>
        </p:nvSpPr>
        <p:spPr bwMode="auto">
          <a:xfrm>
            <a:off x="3837385" y="4162425"/>
            <a:ext cx="7729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ACK</a:t>
            </a:r>
          </a:p>
        </p:txBody>
      </p:sp>
      <p:sp>
        <p:nvSpPr>
          <p:cNvPr id="141367" name="Text Box 57">
            <a:extLst>
              <a:ext uri="{FF2B5EF4-FFF2-40B4-BE49-F238E27FC236}">
                <a16:creationId xmlns:a16="http://schemas.microsoft.com/office/drawing/2014/main" id="{B2669EFB-5FB3-4BC7-9E16-6FC5693435B7}"/>
              </a:ext>
            </a:extLst>
          </p:cNvPr>
          <p:cNvSpPr txBox="1">
            <a:spLocks noChangeArrowheads="1"/>
          </p:cNvSpPr>
          <p:nvPr/>
        </p:nvSpPr>
        <p:spPr bwMode="auto">
          <a:xfrm>
            <a:off x="2124075" y="4218385"/>
            <a:ext cx="772969"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ACK</a:t>
            </a:r>
          </a:p>
        </p:txBody>
      </p:sp>
      <p:sp>
        <p:nvSpPr>
          <p:cNvPr id="141368" name="Text Box 58">
            <a:extLst>
              <a:ext uri="{FF2B5EF4-FFF2-40B4-BE49-F238E27FC236}">
                <a16:creationId xmlns:a16="http://schemas.microsoft.com/office/drawing/2014/main" id="{9B38FB24-8E48-46AE-BA36-89ED88020F42}"/>
              </a:ext>
            </a:extLst>
          </p:cNvPr>
          <p:cNvSpPr txBox="1">
            <a:spLocks noChangeArrowheads="1"/>
          </p:cNvSpPr>
          <p:nvPr/>
        </p:nvSpPr>
        <p:spPr bwMode="auto">
          <a:xfrm>
            <a:off x="2576513" y="4462462"/>
            <a:ext cx="7729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FIN</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ACK</a:t>
            </a:r>
          </a:p>
        </p:txBody>
      </p:sp>
      <p:sp>
        <p:nvSpPr>
          <p:cNvPr id="141369" name="Text Box 59">
            <a:extLst>
              <a:ext uri="{FF2B5EF4-FFF2-40B4-BE49-F238E27FC236}">
                <a16:creationId xmlns:a16="http://schemas.microsoft.com/office/drawing/2014/main" id="{15D480EE-7AD0-406F-B369-198A7B519308}"/>
              </a:ext>
            </a:extLst>
          </p:cNvPr>
          <p:cNvSpPr txBox="1">
            <a:spLocks noChangeArrowheads="1"/>
          </p:cNvSpPr>
          <p:nvPr/>
        </p:nvSpPr>
        <p:spPr bwMode="auto">
          <a:xfrm>
            <a:off x="2706292" y="3982641"/>
            <a:ext cx="105830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FIN, ACK</a:t>
            </a:r>
          </a:p>
          <a:p>
            <a:pPr eaLnBrk="1" hangingPunct="1">
              <a:lnSpc>
                <a:spcPct val="100000"/>
              </a:lnSpc>
              <a:buClrTx/>
              <a:buFontTx/>
              <a:buNone/>
            </a:pPr>
            <a:r>
              <a:rPr kumimoji="1" lang="en-US" altLang="zh-CN" sz="1050">
                <a:latin typeface="Times New Roman" panose="02020603050405020304" pitchFamily="18" charset="0"/>
                <a:ea typeface="宋体" panose="02010600030101010101" pitchFamily="2" charset="-122"/>
              </a:rPr>
              <a:t>     </a:t>
            </a: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ACK</a:t>
            </a:r>
          </a:p>
        </p:txBody>
      </p:sp>
      <p:sp>
        <p:nvSpPr>
          <p:cNvPr id="141370" name="Text Box 60">
            <a:extLst>
              <a:ext uri="{FF2B5EF4-FFF2-40B4-BE49-F238E27FC236}">
                <a16:creationId xmlns:a16="http://schemas.microsoft.com/office/drawing/2014/main" id="{C079367D-191E-4C9F-B027-5021A11B00EF}"/>
              </a:ext>
            </a:extLst>
          </p:cNvPr>
          <p:cNvSpPr txBox="1">
            <a:spLocks noChangeArrowheads="1"/>
          </p:cNvSpPr>
          <p:nvPr/>
        </p:nvSpPr>
        <p:spPr bwMode="auto">
          <a:xfrm>
            <a:off x="2744391" y="3436144"/>
            <a:ext cx="7729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FIN</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ACK</a:t>
            </a:r>
          </a:p>
        </p:txBody>
      </p:sp>
      <p:sp>
        <p:nvSpPr>
          <p:cNvPr id="141371" name="Text Box 61">
            <a:extLst>
              <a:ext uri="{FF2B5EF4-FFF2-40B4-BE49-F238E27FC236}">
                <a16:creationId xmlns:a16="http://schemas.microsoft.com/office/drawing/2014/main" id="{B9B43115-D141-4C40-A781-A83841229A29}"/>
              </a:ext>
            </a:extLst>
          </p:cNvPr>
          <p:cNvSpPr txBox="1">
            <a:spLocks noChangeArrowheads="1"/>
          </p:cNvSpPr>
          <p:nvPr/>
        </p:nvSpPr>
        <p:spPr bwMode="auto">
          <a:xfrm>
            <a:off x="3514726" y="3473054"/>
            <a:ext cx="723275"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同时关闭</a:t>
            </a:r>
          </a:p>
        </p:txBody>
      </p:sp>
      <p:sp>
        <p:nvSpPr>
          <p:cNvPr id="141372" name="Text Box 62">
            <a:extLst>
              <a:ext uri="{FF2B5EF4-FFF2-40B4-BE49-F238E27FC236}">
                <a16:creationId xmlns:a16="http://schemas.microsoft.com/office/drawing/2014/main" id="{4A01AD45-4954-486B-A9C4-30FFB54FA16F}"/>
              </a:ext>
            </a:extLst>
          </p:cNvPr>
          <p:cNvSpPr txBox="1">
            <a:spLocks noChangeArrowheads="1"/>
          </p:cNvSpPr>
          <p:nvPr/>
        </p:nvSpPr>
        <p:spPr bwMode="auto">
          <a:xfrm>
            <a:off x="4329113" y="2518172"/>
            <a:ext cx="77296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收到 </a:t>
            </a:r>
            <a:r>
              <a:rPr kumimoji="1" lang="en-US" altLang="zh-CN" sz="1050">
                <a:latin typeface="Times New Roman" panose="02020603050405020304" pitchFamily="18" charset="0"/>
                <a:ea typeface="宋体" panose="02010600030101010101" pitchFamily="2" charset="-122"/>
              </a:rPr>
              <a:t>FIN</a:t>
            </a:r>
          </a:p>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ACK</a:t>
            </a:r>
          </a:p>
        </p:txBody>
      </p:sp>
      <p:sp>
        <p:nvSpPr>
          <p:cNvPr id="141373" name="Text Box 63">
            <a:extLst>
              <a:ext uri="{FF2B5EF4-FFF2-40B4-BE49-F238E27FC236}">
                <a16:creationId xmlns:a16="http://schemas.microsoft.com/office/drawing/2014/main" id="{76CA05C3-5EB3-4EB6-8092-20F60A59D507}"/>
              </a:ext>
            </a:extLst>
          </p:cNvPr>
          <p:cNvSpPr txBox="1">
            <a:spLocks noChangeArrowheads="1"/>
          </p:cNvSpPr>
          <p:nvPr/>
        </p:nvSpPr>
        <p:spPr bwMode="auto">
          <a:xfrm>
            <a:off x="4036219" y="1356122"/>
            <a:ext cx="758541"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发送 </a:t>
            </a:r>
            <a:r>
              <a:rPr kumimoji="1" lang="en-US" altLang="zh-CN" sz="1050">
                <a:latin typeface="Times New Roman" panose="02020603050405020304" pitchFamily="18" charset="0"/>
                <a:ea typeface="宋体" panose="02010600030101010101" pitchFamily="2" charset="-122"/>
              </a:rPr>
              <a:t>SYN</a:t>
            </a:r>
          </a:p>
        </p:txBody>
      </p:sp>
      <p:sp>
        <p:nvSpPr>
          <p:cNvPr id="141374" name="Text Box 64">
            <a:extLst>
              <a:ext uri="{FF2B5EF4-FFF2-40B4-BE49-F238E27FC236}">
                <a16:creationId xmlns:a16="http://schemas.microsoft.com/office/drawing/2014/main" id="{FCEFC41D-DE79-40C1-A550-DA2C3AE67025}"/>
              </a:ext>
            </a:extLst>
          </p:cNvPr>
          <p:cNvSpPr txBox="1">
            <a:spLocks noChangeArrowheads="1"/>
          </p:cNvSpPr>
          <p:nvPr/>
        </p:nvSpPr>
        <p:spPr bwMode="auto">
          <a:xfrm>
            <a:off x="3037285" y="4913710"/>
            <a:ext cx="1800493"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定时经过两倍报文段寿命后</a:t>
            </a:r>
          </a:p>
        </p:txBody>
      </p:sp>
      <p:sp>
        <p:nvSpPr>
          <p:cNvPr id="141375" name="Line 65">
            <a:extLst>
              <a:ext uri="{FF2B5EF4-FFF2-40B4-BE49-F238E27FC236}">
                <a16:creationId xmlns:a16="http://schemas.microsoft.com/office/drawing/2014/main" id="{0FFFF909-6D13-47EF-B6FE-5B5C4F29D10D}"/>
              </a:ext>
            </a:extLst>
          </p:cNvPr>
          <p:cNvSpPr>
            <a:spLocks noChangeShapeType="1"/>
          </p:cNvSpPr>
          <p:nvPr/>
        </p:nvSpPr>
        <p:spPr bwMode="auto">
          <a:xfrm flipV="1">
            <a:off x="3918347" y="366713"/>
            <a:ext cx="0" cy="569119"/>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41376" name="Text Box 66">
            <a:extLst>
              <a:ext uri="{FF2B5EF4-FFF2-40B4-BE49-F238E27FC236}">
                <a16:creationId xmlns:a16="http://schemas.microsoft.com/office/drawing/2014/main" id="{53771A32-CAA0-45FD-88B0-922EB3A4B6C3}"/>
              </a:ext>
            </a:extLst>
          </p:cNvPr>
          <p:cNvSpPr txBox="1">
            <a:spLocks noChangeArrowheads="1"/>
          </p:cNvSpPr>
          <p:nvPr/>
        </p:nvSpPr>
        <p:spPr bwMode="auto">
          <a:xfrm>
            <a:off x="3908822" y="634604"/>
            <a:ext cx="453970"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050">
                <a:latin typeface="Times New Roman" panose="02020603050405020304" pitchFamily="18" charset="0"/>
                <a:ea typeface="宋体" panose="02010600030101010101" pitchFamily="2" charset="-122"/>
              </a:rPr>
              <a:t>关闭</a:t>
            </a:r>
          </a:p>
        </p:txBody>
      </p:sp>
      <p:sp>
        <p:nvSpPr>
          <p:cNvPr id="141377" name="Freeform 67">
            <a:extLst>
              <a:ext uri="{FF2B5EF4-FFF2-40B4-BE49-F238E27FC236}">
                <a16:creationId xmlns:a16="http://schemas.microsoft.com/office/drawing/2014/main" id="{11AD7D89-0659-4104-9E4E-A310E03E1F45}"/>
              </a:ext>
            </a:extLst>
          </p:cNvPr>
          <p:cNvSpPr>
            <a:spLocks/>
          </p:cNvSpPr>
          <p:nvPr/>
        </p:nvSpPr>
        <p:spPr bwMode="auto">
          <a:xfrm>
            <a:off x="4152900" y="272654"/>
            <a:ext cx="2683669" cy="4570809"/>
          </a:xfrm>
          <a:custGeom>
            <a:avLst/>
            <a:gdLst>
              <a:gd name="T0" fmla="*/ 2147483646 w 2196"/>
              <a:gd name="T1" fmla="*/ 2147483646 h 4653"/>
              <a:gd name="T2" fmla="*/ 2147483646 w 2196"/>
              <a:gd name="T3" fmla="*/ 2147483646 h 4653"/>
              <a:gd name="T4" fmla="*/ 2147483646 w 2196"/>
              <a:gd name="T5" fmla="*/ 2147483646 h 4653"/>
              <a:gd name="T6" fmla="*/ 2147483646 w 2196"/>
              <a:gd name="T7" fmla="*/ 2147483646 h 4653"/>
              <a:gd name="T8" fmla="*/ 2147483646 w 2196"/>
              <a:gd name="T9" fmla="*/ 2147483646 h 4653"/>
              <a:gd name="T10" fmla="*/ 2147483646 w 2196"/>
              <a:gd name="T11" fmla="*/ 2147483646 h 4653"/>
              <a:gd name="T12" fmla="*/ 2147483646 w 2196"/>
              <a:gd name="T13" fmla="*/ 2147483646 h 4653"/>
              <a:gd name="T14" fmla="*/ 2147483646 w 2196"/>
              <a:gd name="T15" fmla="*/ 2147483646 h 4653"/>
              <a:gd name="T16" fmla="*/ 2147483646 w 2196"/>
              <a:gd name="T17" fmla="*/ 2147483646 h 4653"/>
              <a:gd name="T18" fmla="*/ 2147483646 w 2196"/>
              <a:gd name="T19" fmla="*/ 2147483646 h 4653"/>
              <a:gd name="T20" fmla="*/ 2147483646 w 2196"/>
              <a:gd name="T21" fmla="*/ 2147483646 h 4653"/>
              <a:gd name="T22" fmla="*/ 2147483646 w 2196"/>
              <a:gd name="T23" fmla="*/ 2147483646 h 4653"/>
              <a:gd name="T24" fmla="*/ 2147483646 w 2196"/>
              <a:gd name="T25" fmla="*/ 2147483646 h 4653"/>
              <a:gd name="T26" fmla="*/ 2147483646 w 2196"/>
              <a:gd name="T27" fmla="*/ 0 h 4653"/>
              <a:gd name="T28" fmla="*/ 2147483646 w 2196"/>
              <a:gd name="T29" fmla="*/ 0 h 4653"/>
              <a:gd name="T30" fmla="*/ 0 w 2196"/>
              <a:gd name="T31" fmla="*/ 0 h 465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96"/>
              <a:gd name="T49" fmla="*/ 0 h 4653"/>
              <a:gd name="T50" fmla="*/ 2196 w 2196"/>
              <a:gd name="T51" fmla="*/ 4653 h 465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96" h="4653">
                <a:moveTo>
                  <a:pt x="103" y="4653"/>
                </a:moveTo>
                <a:lnTo>
                  <a:pt x="1518" y="4650"/>
                </a:lnTo>
                <a:lnTo>
                  <a:pt x="1926" y="4650"/>
                </a:lnTo>
                <a:lnTo>
                  <a:pt x="2004" y="4620"/>
                </a:lnTo>
                <a:lnTo>
                  <a:pt x="2082" y="4584"/>
                </a:lnTo>
                <a:lnTo>
                  <a:pt x="2148" y="4500"/>
                </a:lnTo>
                <a:lnTo>
                  <a:pt x="2190" y="4386"/>
                </a:lnTo>
                <a:lnTo>
                  <a:pt x="2195" y="4300"/>
                </a:lnTo>
                <a:lnTo>
                  <a:pt x="2196" y="336"/>
                </a:lnTo>
                <a:lnTo>
                  <a:pt x="2184" y="210"/>
                </a:lnTo>
                <a:lnTo>
                  <a:pt x="2154" y="126"/>
                </a:lnTo>
                <a:lnTo>
                  <a:pt x="2070" y="54"/>
                </a:lnTo>
                <a:lnTo>
                  <a:pt x="1950" y="6"/>
                </a:lnTo>
                <a:lnTo>
                  <a:pt x="1806" y="0"/>
                </a:lnTo>
                <a:lnTo>
                  <a:pt x="256" y="0"/>
                </a:lnTo>
                <a:lnTo>
                  <a:pt x="0" y="0"/>
                </a:ln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a:extLst>
              <a:ext uri="{FF2B5EF4-FFF2-40B4-BE49-F238E27FC236}">
                <a16:creationId xmlns:a16="http://schemas.microsoft.com/office/drawing/2014/main" id="{26922DA0-A41D-4C06-BC5F-EA6D5920F989}"/>
              </a:ext>
            </a:extLst>
          </p:cNvPr>
          <p:cNvSpPr>
            <a:spLocks noGrp="1" noChangeArrowheads="1"/>
          </p:cNvSpPr>
          <p:nvPr>
            <p:ph type="title"/>
          </p:nvPr>
        </p:nvSpPr>
        <p:spPr/>
        <p:txBody>
          <a:bodyPr/>
          <a:lstStyle/>
          <a:p>
            <a:r>
              <a:rPr lang="zh-CN" altLang="en-US"/>
              <a:t>本章小结</a:t>
            </a:r>
          </a:p>
        </p:txBody>
      </p:sp>
      <p:sp>
        <p:nvSpPr>
          <p:cNvPr id="143363" name="内容占位符 2">
            <a:extLst>
              <a:ext uri="{FF2B5EF4-FFF2-40B4-BE49-F238E27FC236}">
                <a16:creationId xmlns:a16="http://schemas.microsoft.com/office/drawing/2014/main" id="{07B814D3-A6C0-466F-AE1B-EACAA4819FD9}"/>
              </a:ext>
            </a:extLst>
          </p:cNvPr>
          <p:cNvSpPr>
            <a:spLocks noGrp="1" noChangeArrowheads="1"/>
          </p:cNvSpPr>
          <p:nvPr>
            <p:ph idx="1"/>
          </p:nvPr>
        </p:nvSpPr>
        <p:spPr/>
        <p:txBody>
          <a:bodyPr/>
          <a:lstStyle/>
          <a:p>
            <a:r>
              <a:rPr lang="en-US" altLang="zh-CN"/>
              <a:t>TCP</a:t>
            </a:r>
          </a:p>
          <a:p>
            <a:r>
              <a:rPr lang="en-US" altLang="zh-CN"/>
              <a:t>UDP</a:t>
            </a:r>
          </a:p>
          <a:p>
            <a:r>
              <a:rPr lang="zh-CN" altLang="en-US"/>
              <a:t>端口</a:t>
            </a:r>
          </a:p>
          <a:p>
            <a:r>
              <a:rPr lang="zh-CN" altLang="en-US"/>
              <a:t>流量控制</a:t>
            </a:r>
          </a:p>
          <a:p>
            <a:r>
              <a:rPr lang="zh-CN" altLang="en-US"/>
              <a:t>拥塞控制</a:t>
            </a:r>
          </a:p>
          <a:p>
            <a:r>
              <a:rPr lang="zh-CN" altLang="en-US"/>
              <a:t>三次握手</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10005E-578D-4FD6-BE56-0E63BB3C268C}"/>
              </a:ext>
            </a:extLst>
          </p:cNvPr>
          <p:cNvPicPr>
            <a:picLocks noChangeAspect="1"/>
          </p:cNvPicPr>
          <p:nvPr/>
        </p:nvPicPr>
        <p:blipFill>
          <a:blip r:embed="rId2"/>
          <a:stretch>
            <a:fillRect/>
          </a:stretch>
        </p:blipFill>
        <p:spPr>
          <a:xfrm>
            <a:off x="35496" y="8134"/>
            <a:ext cx="8676456" cy="2003259"/>
          </a:xfrm>
          <a:prstGeom prst="rect">
            <a:avLst/>
          </a:prstGeom>
        </p:spPr>
      </p:pic>
      <p:pic>
        <p:nvPicPr>
          <p:cNvPr id="3" name="图片 2">
            <a:extLst>
              <a:ext uri="{FF2B5EF4-FFF2-40B4-BE49-F238E27FC236}">
                <a16:creationId xmlns:a16="http://schemas.microsoft.com/office/drawing/2014/main" id="{C068D29A-C8AE-4E85-905D-D2FF31EAADA6}"/>
              </a:ext>
            </a:extLst>
          </p:cNvPr>
          <p:cNvPicPr>
            <a:picLocks noChangeAspect="1"/>
          </p:cNvPicPr>
          <p:nvPr/>
        </p:nvPicPr>
        <p:blipFill>
          <a:blip r:embed="rId3"/>
          <a:stretch>
            <a:fillRect/>
          </a:stretch>
        </p:blipFill>
        <p:spPr>
          <a:xfrm>
            <a:off x="57654" y="2283718"/>
            <a:ext cx="8711952" cy="2033017"/>
          </a:xfrm>
          <a:prstGeom prst="rect">
            <a:avLst/>
          </a:prstGeom>
        </p:spPr>
      </p:pic>
    </p:spTree>
    <p:extLst>
      <p:ext uri="{BB962C8B-B14F-4D97-AF65-F5344CB8AC3E}">
        <p14:creationId xmlns:p14="http://schemas.microsoft.com/office/powerpoint/2010/main" val="264172416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A5D61AE-3E22-4430-AF14-B46FF31DA802}"/>
              </a:ext>
            </a:extLst>
          </p:cNvPr>
          <p:cNvPicPr>
            <a:picLocks noChangeAspect="1"/>
          </p:cNvPicPr>
          <p:nvPr/>
        </p:nvPicPr>
        <p:blipFill>
          <a:blip r:embed="rId2"/>
          <a:stretch>
            <a:fillRect/>
          </a:stretch>
        </p:blipFill>
        <p:spPr>
          <a:xfrm>
            <a:off x="66414" y="16565"/>
            <a:ext cx="8875916" cy="2339162"/>
          </a:xfrm>
          <a:prstGeom prst="rect">
            <a:avLst/>
          </a:prstGeom>
        </p:spPr>
      </p:pic>
      <p:pic>
        <p:nvPicPr>
          <p:cNvPr id="3" name="图片 2">
            <a:extLst>
              <a:ext uri="{FF2B5EF4-FFF2-40B4-BE49-F238E27FC236}">
                <a16:creationId xmlns:a16="http://schemas.microsoft.com/office/drawing/2014/main" id="{58E57015-9098-4ED0-80F5-7FBC298F934D}"/>
              </a:ext>
            </a:extLst>
          </p:cNvPr>
          <p:cNvPicPr>
            <a:picLocks noChangeAspect="1"/>
          </p:cNvPicPr>
          <p:nvPr/>
        </p:nvPicPr>
        <p:blipFill>
          <a:blip r:embed="rId3"/>
          <a:stretch>
            <a:fillRect/>
          </a:stretch>
        </p:blipFill>
        <p:spPr>
          <a:xfrm>
            <a:off x="107504" y="2377971"/>
            <a:ext cx="8834826" cy="2642051"/>
          </a:xfrm>
          <a:prstGeom prst="rect">
            <a:avLst/>
          </a:prstGeom>
        </p:spPr>
      </p:pic>
    </p:spTree>
    <p:extLst>
      <p:ext uri="{BB962C8B-B14F-4D97-AF65-F5344CB8AC3E}">
        <p14:creationId xmlns:p14="http://schemas.microsoft.com/office/powerpoint/2010/main" val="85680533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D6DC42D-BF95-4479-8079-1680B3DE06B4}"/>
              </a:ext>
            </a:extLst>
          </p:cNvPr>
          <p:cNvPicPr>
            <a:picLocks noChangeAspect="1"/>
          </p:cNvPicPr>
          <p:nvPr/>
        </p:nvPicPr>
        <p:blipFill>
          <a:blip r:embed="rId2"/>
          <a:stretch>
            <a:fillRect/>
          </a:stretch>
        </p:blipFill>
        <p:spPr>
          <a:xfrm>
            <a:off x="0" y="-20538"/>
            <a:ext cx="9144000" cy="2242868"/>
          </a:xfrm>
          <a:prstGeom prst="rect">
            <a:avLst/>
          </a:prstGeom>
        </p:spPr>
      </p:pic>
      <p:pic>
        <p:nvPicPr>
          <p:cNvPr id="3" name="图片 2">
            <a:extLst>
              <a:ext uri="{FF2B5EF4-FFF2-40B4-BE49-F238E27FC236}">
                <a16:creationId xmlns:a16="http://schemas.microsoft.com/office/drawing/2014/main" id="{A0D7F1EA-72BA-403D-89FD-E260F0ED8D77}"/>
              </a:ext>
            </a:extLst>
          </p:cNvPr>
          <p:cNvPicPr>
            <a:picLocks noChangeAspect="1"/>
          </p:cNvPicPr>
          <p:nvPr/>
        </p:nvPicPr>
        <p:blipFill>
          <a:blip r:embed="rId3"/>
          <a:stretch>
            <a:fillRect/>
          </a:stretch>
        </p:blipFill>
        <p:spPr>
          <a:xfrm>
            <a:off x="-7631" y="2222330"/>
            <a:ext cx="9144000" cy="2659262"/>
          </a:xfrm>
          <a:prstGeom prst="rect">
            <a:avLst/>
          </a:prstGeom>
        </p:spPr>
      </p:pic>
    </p:spTree>
    <p:extLst>
      <p:ext uri="{BB962C8B-B14F-4D97-AF65-F5344CB8AC3E}">
        <p14:creationId xmlns:p14="http://schemas.microsoft.com/office/powerpoint/2010/main" val="2901836288"/>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9F7D94CE-3572-47D4-83D2-02D1068D8BAD}"/>
              </a:ext>
            </a:extLst>
          </p:cNvPr>
          <p:cNvPicPr>
            <a:picLocks noChangeAspect="1"/>
          </p:cNvPicPr>
          <p:nvPr/>
        </p:nvPicPr>
        <p:blipFill>
          <a:blip r:embed="rId2"/>
          <a:stretch>
            <a:fillRect/>
          </a:stretch>
        </p:blipFill>
        <p:spPr>
          <a:xfrm>
            <a:off x="-6097" y="0"/>
            <a:ext cx="9144000" cy="2685200"/>
          </a:xfrm>
          <a:prstGeom prst="rect">
            <a:avLst/>
          </a:prstGeom>
        </p:spPr>
      </p:pic>
    </p:spTree>
    <p:extLst>
      <p:ext uri="{BB962C8B-B14F-4D97-AF65-F5344CB8AC3E}">
        <p14:creationId xmlns:p14="http://schemas.microsoft.com/office/powerpoint/2010/main" val="149370860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516656D-1CD7-4077-ABB6-0E66F263977E}"/>
              </a:ext>
            </a:extLst>
          </p:cNvPr>
          <p:cNvPicPr>
            <a:picLocks noChangeAspect="1"/>
          </p:cNvPicPr>
          <p:nvPr/>
        </p:nvPicPr>
        <p:blipFill>
          <a:blip r:embed="rId2"/>
          <a:stretch>
            <a:fillRect/>
          </a:stretch>
        </p:blipFill>
        <p:spPr>
          <a:xfrm>
            <a:off x="0" y="0"/>
            <a:ext cx="9144000" cy="2093118"/>
          </a:xfrm>
          <a:prstGeom prst="rect">
            <a:avLst/>
          </a:prstGeom>
        </p:spPr>
      </p:pic>
      <p:pic>
        <p:nvPicPr>
          <p:cNvPr id="3" name="图片 2">
            <a:extLst>
              <a:ext uri="{FF2B5EF4-FFF2-40B4-BE49-F238E27FC236}">
                <a16:creationId xmlns:a16="http://schemas.microsoft.com/office/drawing/2014/main" id="{8CBD9CEE-A32A-4738-BFAF-2F05AE37636A}"/>
              </a:ext>
            </a:extLst>
          </p:cNvPr>
          <p:cNvPicPr>
            <a:picLocks noChangeAspect="1"/>
          </p:cNvPicPr>
          <p:nvPr/>
        </p:nvPicPr>
        <p:blipFill>
          <a:blip r:embed="rId3"/>
          <a:stretch>
            <a:fillRect/>
          </a:stretch>
        </p:blipFill>
        <p:spPr>
          <a:xfrm>
            <a:off x="0" y="2283718"/>
            <a:ext cx="9144000" cy="2297187"/>
          </a:xfrm>
          <a:prstGeom prst="rect">
            <a:avLst/>
          </a:prstGeom>
        </p:spPr>
      </p:pic>
    </p:spTree>
    <p:extLst>
      <p:ext uri="{BB962C8B-B14F-4D97-AF65-F5344CB8AC3E}">
        <p14:creationId xmlns:p14="http://schemas.microsoft.com/office/powerpoint/2010/main" val="1863933623"/>
      </p:ext>
    </p:extLst>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D7522AF0-6F8E-4B4D-A36F-E2CA516F712E}"/>
              </a:ext>
            </a:extLst>
          </p:cNvPr>
          <p:cNvSpPr>
            <a:spLocks noGrp="1" noChangeArrowheads="1"/>
          </p:cNvSpPr>
          <p:nvPr>
            <p:ph type="title"/>
          </p:nvPr>
        </p:nvSpPr>
        <p:spPr/>
        <p:txBody>
          <a:bodyPr/>
          <a:lstStyle/>
          <a:p>
            <a:r>
              <a:rPr lang="zh-CN" altLang="en-US" dirty="0"/>
              <a:t>软件端口与硬件端口</a:t>
            </a:r>
          </a:p>
        </p:txBody>
      </p:sp>
      <p:sp>
        <p:nvSpPr>
          <p:cNvPr id="16387" name="内容占位符 2">
            <a:extLst>
              <a:ext uri="{FF2B5EF4-FFF2-40B4-BE49-F238E27FC236}">
                <a16:creationId xmlns:a16="http://schemas.microsoft.com/office/drawing/2014/main" id="{B398A271-1772-4A98-968A-3F9E97177ACA}"/>
              </a:ext>
            </a:extLst>
          </p:cNvPr>
          <p:cNvSpPr>
            <a:spLocks noGrp="1" noChangeArrowheads="1"/>
          </p:cNvSpPr>
          <p:nvPr>
            <p:ph idx="1"/>
          </p:nvPr>
        </p:nvSpPr>
        <p:spPr/>
        <p:txBody>
          <a:bodyPr>
            <a:normAutofit lnSpcReduction="10000"/>
          </a:bodyPr>
          <a:lstStyle/>
          <a:p>
            <a:pPr>
              <a:lnSpc>
                <a:spcPct val="150000"/>
              </a:lnSpc>
            </a:pPr>
            <a:r>
              <a:rPr lang="zh-CN" altLang="en-US" dirty="0"/>
              <a:t>在协议栈层间的抽象的协议端口是软件端口。</a:t>
            </a:r>
          </a:p>
          <a:p>
            <a:pPr>
              <a:lnSpc>
                <a:spcPct val="150000"/>
              </a:lnSpc>
            </a:pPr>
            <a:r>
              <a:rPr lang="zh-CN" altLang="en-US" dirty="0"/>
              <a:t>路由器或交换机上的端口是硬件端口。</a:t>
            </a:r>
            <a:endParaRPr lang="en-US" altLang="zh-CN" dirty="0"/>
          </a:p>
          <a:p>
            <a:pPr>
              <a:lnSpc>
                <a:spcPct val="150000"/>
              </a:lnSpc>
            </a:pPr>
            <a:r>
              <a:rPr lang="zh-CN" altLang="en-US" dirty="0"/>
              <a:t>传输层端口用一个 </a:t>
            </a:r>
            <a:r>
              <a:rPr lang="en-US" altLang="zh-CN" dirty="0"/>
              <a:t>16 </a:t>
            </a:r>
            <a:r>
              <a:rPr lang="zh-CN" altLang="en-US" dirty="0"/>
              <a:t>位端口号进行标志。</a:t>
            </a:r>
          </a:p>
          <a:p>
            <a:pPr lvl="1">
              <a:lnSpc>
                <a:spcPct val="150000"/>
              </a:lnSpc>
            </a:pPr>
            <a:r>
              <a:rPr lang="zh-CN" altLang="en-US" dirty="0"/>
              <a:t>端口号只具有本地意义，即端口号只是为了标志本计算机应用层中的各进程。在因特网中不同计算机的相同端口号是没有联系的。</a:t>
            </a:r>
          </a:p>
          <a:p>
            <a:endParaRPr lang="zh-CN" altLang="en-US"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2D1BF7BB-AA75-4494-B2F8-89D97FB22B6D}"/>
              </a:ext>
            </a:extLst>
          </p:cNvPr>
          <p:cNvSpPr>
            <a:spLocks noGrp="1" noChangeArrowheads="1"/>
          </p:cNvSpPr>
          <p:nvPr>
            <p:ph type="title"/>
          </p:nvPr>
        </p:nvSpPr>
        <p:spPr/>
        <p:txBody>
          <a:bodyPr/>
          <a:lstStyle/>
          <a:p>
            <a:r>
              <a:rPr lang="zh-CN" altLang="en-US"/>
              <a:t>三类端口 </a:t>
            </a:r>
          </a:p>
        </p:txBody>
      </p:sp>
      <p:sp>
        <p:nvSpPr>
          <p:cNvPr id="17411" name="内容占位符 2">
            <a:extLst>
              <a:ext uri="{FF2B5EF4-FFF2-40B4-BE49-F238E27FC236}">
                <a16:creationId xmlns:a16="http://schemas.microsoft.com/office/drawing/2014/main" id="{6758BD31-1732-4606-8EB4-7D03268FB5B2}"/>
              </a:ext>
            </a:extLst>
          </p:cNvPr>
          <p:cNvSpPr>
            <a:spLocks noGrp="1" noChangeArrowheads="1"/>
          </p:cNvSpPr>
          <p:nvPr>
            <p:ph idx="1"/>
          </p:nvPr>
        </p:nvSpPr>
        <p:spPr/>
        <p:txBody>
          <a:bodyPr>
            <a:normAutofit/>
          </a:bodyPr>
          <a:lstStyle/>
          <a:p>
            <a:r>
              <a:rPr lang="zh-CN" altLang="en-US" dirty="0"/>
              <a:t>熟知端口，数值一般为 </a:t>
            </a:r>
            <a:r>
              <a:rPr lang="en-US" altLang="zh-CN" dirty="0"/>
              <a:t>0</a:t>
            </a:r>
            <a:r>
              <a:rPr lang="zh-CN" altLang="en-US" dirty="0"/>
              <a:t>～</a:t>
            </a:r>
            <a:r>
              <a:rPr lang="en-US" altLang="zh-CN" dirty="0"/>
              <a:t>1023</a:t>
            </a:r>
            <a:r>
              <a:rPr lang="zh-CN" altLang="en-US" dirty="0"/>
              <a:t>。</a:t>
            </a:r>
          </a:p>
          <a:p>
            <a:pPr lvl="1"/>
            <a:r>
              <a:rPr lang="en-US" altLang="zh-CN" dirty="0"/>
              <a:t>FTP:21</a:t>
            </a:r>
          </a:p>
          <a:p>
            <a:pPr lvl="1"/>
            <a:r>
              <a:rPr lang="en-US" altLang="zh-CN" dirty="0"/>
              <a:t>TELNET:23</a:t>
            </a:r>
          </a:p>
          <a:p>
            <a:pPr lvl="1"/>
            <a:r>
              <a:rPr lang="en-US" altLang="zh-CN" dirty="0"/>
              <a:t>SMTP:25</a:t>
            </a:r>
          </a:p>
          <a:p>
            <a:pPr lvl="1"/>
            <a:r>
              <a:rPr lang="en-US" altLang="zh-CN" dirty="0"/>
              <a:t>DNS:53</a:t>
            </a:r>
          </a:p>
          <a:p>
            <a:pPr lvl="1"/>
            <a:r>
              <a:rPr lang="en-US" altLang="zh-CN" dirty="0"/>
              <a:t>HTTP:80</a:t>
            </a:r>
          </a:p>
          <a:p>
            <a:r>
              <a:rPr lang="zh-CN" altLang="en-US" dirty="0"/>
              <a:t>登记端口号，数值为</a:t>
            </a:r>
            <a:r>
              <a:rPr lang="en-US" altLang="zh-CN" dirty="0"/>
              <a:t>1024</a:t>
            </a:r>
            <a:r>
              <a:rPr lang="zh-CN" altLang="en-US" dirty="0"/>
              <a:t>～</a:t>
            </a:r>
            <a:r>
              <a:rPr lang="en-US" altLang="zh-CN" dirty="0"/>
              <a:t>49151</a:t>
            </a:r>
          </a:p>
          <a:p>
            <a:r>
              <a:rPr lang="zh-CN" altLang="en-US" dirty="0"/>
              <a:t>客户端口号，数值为</a:t>
            </a:r>
            <a:r>
              <a:rPr lang="en-US" altLang="zh-CN" dirty="0"/>
              <a:t>49152</a:t>
            </a:r>
            <a:r>
              <a:rPr lang="zh-CN" altLang="en-US" dirty="0"/>
              <a:t>～</a:t>
            </a:r>
            <a:r>
              <a:rPr lang="en-US" altLang="zh-CN" dirty="0"/>
              <a:t>65535</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AE313AEA-80A6-49E4-859E-947379CDB10E}"/>
              </a:ext>
            </a:extLst>
          </p:cNvPr>
          <p:cNvSpPr>
            <a:spLocks noGrp="1" noChangeArrowheads="1"/>
          </p:cNvSpPr>
          <p:nvPr>
            <p:ph type="title"/>
          </p:nvPr>
        </p:nvSpPr>
        <p:spPr/>
        <p:txBody>
          <a:bodyPr/>
          <a:lstStyle/>
          <a:p>
            <a:r>
              <a:rPr lang="zh-CN" altLang="en-US"/>
              <a:t>用户数据报协议 </a:t>
            </a:r>
            <a:r>
              <a:rPr lang="en-US" altLang="zh-CN"/>
              <a:t>UDP</a:t>
            </a:r>
            <a:endParaRPr lang="zh-CN" altLang="en-US"/>
          </a:p>
        </p:txBody>
      </p:sp>
      <p:sp>
        <p:nvSpPr>
          <p:cNvPr id="18435" name="AutoShape 4">
            <a:extLst>
              <a:ext uri="{FF2B5EF4-FFF2-40B4-BE49-F238E27FC236}">
                <a16:creationId xmlns:a16="http://schemas.microsoft.com/office/drawing/2014/main" id="{BE77B387-B8F0-46A2-9230-696CB71F4C47}"/>
              </a:ext>
            </a:extLst>
          </p:cNvPr>
          <p:cNvSpPr>
            <a:spLocks noChangeArrowheads="1"/>
          </p:cNvSpPr>
          <p:nvPr/>
        </p:nvSpPr>
        <p:spPr bwMode="auto">
          <a:xfrm flipH="1">
            <a:off x="872729" y="3856435"/>
            <a:ext cx="713184" cy="272653"/>
          </a:xfrm>
          <a:prstGeom prst="rightArrow">
            <a:avLst>
              <a:gd name="adj1" fmla="val 50000"/>
              <a:gd name="adj2" fmla="val 118749"/>
            </a:avLst>
          </a:prstGeom>
          <a:solidFill>
            <a:schemeClr val="hlink"/>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36" name="Rectangle 5">
            <a:extLst>
              <a:ext uri="{FF2B5EF4-FFF2-40B4-BE49-F238E27FC236}">
                <a16:creationId xmlns:a16="http://schemas.microsoft.com/office/drawing/2014/main" id="{407F606D-E9DE-4605-975C-16DBFEFD4CD0}"/>
              </a:ext>
            </a:extLst>
          </p:cNvPr>
          <p:cNvSpPr>
            <a:spLocks noChangeArrowheads="1"/>
          </p:cNvSpPr>
          <p:nvPr/>
        </p:nvSpPr>
        <p:spPr bwMode="auto">
          <a:xfrm>
            <a:off x="2326481" y="3190876"/>
            <a:ext cx="4777979" cy="517922"/>
          </a:xfrm>
          <a:prstGeom prst="rect">
            <a:avLst/>
          </a:prstGeom>
          <a:gradFill rotWithShape="1">
            <a:gsLst>
              <a:gs pos="0">
                <a:srgbClr val="66FF99"/>
              </a:gs>
              <a:gs pos="100000">
                <a:srgbClr val="47B26B"/>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37" name="Rectangle 6">
            <a:extLst>
              <a:ext uri="{FF2B5EF4-FFF2-40B4-BE49-F238E27FC236}">
                <a16:creationId xmlns:a16="http://schemas.microsoft.com/office/drawing/2014/main" id="{C4FA4415-C926-42D8-BD80-9976D51C1558}"/>
              </a:ext>
            </a:extLst>
          </p:cNvPr>
          <p:cNvSpPr>
            <a:spLocks noChangeArrowheads="1"/>
          </p:cNvSpPr>
          <p:nvPr/>
        </p:nvSpPr>
        <p:spPr bwMode="auto">
          <a:xfrm>
            <a:off x="3398044" y="2133600"/>
            <a:ext cx="3706416" cy="511969"/>
          </a:xfrm>
          <a:prstGeom prst="rect">
            <a:avLst/>
          </a:pr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38" name="Rectangle 7">
            <a:extLst>
              <a:ext uri="{FF2B5EF4-FFF2-40B4-BE49-F238E27FC236}">
                <a16:creationId xmlns:a16="http://schemas.microsoft.com/office/drawing/2014/main" id="{D51557F3-B8D5-4292-93A5-AF26E9A8E69C}"/>
              </a:ext>
            </a:extLst>
          </p:cNvPr>
          <p:cNvSpPr>
            <a:spLocks noChangeArrowheads="1"/>
          </p:cNvSpPr>
          <p:nvPr/>
        </p:nvSpPr>
        <p:spPr bwMode="auto">
          <a:xfrm>
            <a:off x="2326481" y="2646760"/>
            <a:ext cx="4777979" cy="541734"/>
          </a:xfrm>
          <a:prstGeom prst="rect">
            <a:avLst/>
          </a:prstGeom>
          <a:solidFill>
            <a:schemeClr val="bg1"/>
          </a:solidFill>
          <a:ln w="28575">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39" name="Rectangle 8">
            <a:extLst>
              <a:ext uri="{FF2B5EF4-FFF2-40B4-BE49-F238E27FC236}">
                <a16:creationId xmlns:a16="http://schemas.microsoft.com/office/drawing/2014/main" id="{5999B50F-49F2-4F6C-9813-C15F5687339C}"/>
              </a:ext>
            </a:extLst>
          </p:cNvPr>
          <p:cNvSpPr>
            <a:spLocks noChangeArrowheads="1"/>
          </p:cNvSpPr>
          <p:nvPr/>
        </p:nvSpPr>
        <p:spPr bwMode="auto">
          <a:xfrm>
            <a:off x="1484710" y="3738563"/>
            <a:ext cx="5619750" cy="561975"/>
          </a:xfrm>
          <a:prstGeom prst="rect">
            <a:avLst/>
          </a:prstGeom>
          <a:solidFill>
            <a:schemeClr val="bg1"/>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40" name="Rectangle 22">
            <a:extLst>
              <a:ext uri="{FF2B5EF4-FFF2-40B4-BE49-F238E27FC236}">
                <a16:creationId xmlns:a16="http://schemas.microsoft.com/office/drawing/2014/main" id="{F3CCE421-AEA5-4D62-ACD4-B110EB9BB848}"/>
              </a:ext>
            </a:extLst>
          </p:cNvPr>
          <p:cNvSpPr>
            <a:spLocks noChangeArrowheads="1"/>
          </p:cNvSpPr>
          <p:nvPr/>
        </p:nvSpPr>
        <p:spPr bwMode="auto">
          <a:xfrm>
            <a:off x="2357438" y="3759994"/>
            <a:ext cx="4747022" cy="517922"/>
          </a:xfrm>
          <a:prstGeom prst="rect">
            <a:avLst/>
          </a:prstGeom>
          <a:solidFill>
            <a:srgbClr val="66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41" name="Rectangle 9">
            <a:extLst>
              <a:ext uri="{FF2B5EF4-FFF2-40B4-BE49-F238E27FC236}">
                <a16:creationId xmlns:a16="http://schemas.microsoft.com/office/drawing/2014/main" id="{1D7F4EAE-EE18-4FE8-BB02-050EDF8D5B23}"/>
              </a:ext>
            </a:extLst>
          </p:cNvPr>
          <p:cNvSpPr>
            <a:spLocks noChangeArrowheads="1"/>
          </p:cNvSpPr>
          <p:nvPr/>
        </p:nvSpPr>
        <p:spPr bwMode="auto">
          <a:xfrm>
            <a:off x="3367088" y="3862388"/>
            <a:ext cx="247054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Arial" panose="020B0604020202020204" pitchFamily="34" charset="0"/>
                <a:ea typeface="黑体" panose="02010609060101010101" pitchFamily="49" charset="-122"/>
              </a:rPr>
              <a:t>IP </a:t>
            </a:r>
            <a:r>
              <a:rPr kumimoji="1" lang="zh-CN" altLang="en-US" sz="1800">
                <a:latin typeface="Arial" panose="020B0604020202020204" pitchFamily="34" charset="0"/>
                <a:ea typeface="黑体" panose="02010609060101010101" pitchFamily="49" charset="-122"/>
              </a:rPr>
              <a:t>数据报的数据部分</a:t>
            </a:r>
          </a:p>
        </p:txBody>
      </p:sp>
      <p:sp>
        <p:nvSpPr>
          <p:cNvPr id="18442" name="Rectangle 10">
            <a:extLst>
              <a:ext uri="{FF2B5EF4-FFF2-40B4-BE49-F238E27FC236}">
                <a16:creationId xmlns:a16="http://schemas.microsoft.com/office/drawing/2014/main" id="{0C7393B4-CF9A-4748-AAD6-23837C58DEBE}"/>
              </a:ext>
            </a:extLst>
          </p:cNvPr>
          <p:cNvSpPr>
            <a:spLocks noChangeArrowheads="1"/>
          </p:cNvSpPr>
          <p:nvPr/>
        </p:nvSpPr>
        <p:spPr bwMode="auto">
          <a:xfrm>
            <a:off x="1456135" y="3839767"/>
            <a:ext cx="96202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Arial" panose="020B0604020202020204" pitchFamily="34" charset="0"/>
                <a:ea typeface="黑体" panose="02010609060101010101" pitchFamily="49" charset="-122"/>
              </a:rPr>
              <a:t>IP </a:t>
            </a:r>
            <a:r>
              <a:rPr kumimoji="1" lang="zh-CN" altLang="en-US" sz="1800">
                <a:latin typeface="Arial" panose="020B0604020202020204" pitchFamily="34" charset="0"/>
                <a:ea typeface="黑体" panose="02010609060101010101" pitchFamily="49" charset="-122"/>
              </a:rPr>
              <a:t>首部</a:t>
            </a:r>
          </a:p>
        </p:txBody>
      </p:sp>
      <p:sp>
        <p:nvSpPr>
          <p:cNvPr id="18443" name="Rectangle 11">
            <a:extLst>
              <a:ext uri="{FF2B5EF4-FFF2-40B4-BE49-F238E27FC236}">
                <a16:creationId xmlns:a16="http://schemas.microsoft.com/office/drawing/2014/main" id="{48928B38-EBB7-410C-9B92-9A14A70352CB}"/>
              </a:ext>
            </a:extLst>
          </p:cNvPr>
          <p:cNvSpPr>
            <a:spLocks noChangeArrowheads="1"/>
          </p:cNvSpPr>
          <p:nvPr/>
        </p:nvSpPr>
        <p:spPr bwMode="auto">
          <a:xfrm>
            <a:off x="7399735" y="3839767"/>
            <a:ext cx="708422"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Arial" panose="020B0604020202020204" pitchFamily="34" charset="0"/>
                <a:ea typeface="黑体" panose="02010609060101010101" pitchFamily="49" charset="-122"/>
              </a:rPr>
              <a:t>IP </a:t>
            </a:r>
            <a:r>
              <a:rPr kumimoji="1" lang="zh-CN" altLang="en-US" sz="1800">
                <a:latin typeface="Arial" panose="020B0604020202020204" pitchFamily="34" charset="0"/>
                <a:ea typeface="黑体" panose="02010609060101010101" pitchFamily="49" charset="-122"/>
              </a:rPr>
              <a:t>层</a:t>
            </a:r>
          </a:p>
        </p:txBody>
      </p:sp>
      <p:sp>
        <p:nvSpPr>
          <p:cNvPr id="18444" name="Line 12">
            <a:extLst>
              <a:ext uri="{FF2B5EF4-FFF2-40B4-BE49-F238E27FC236}">
                <a16:creationId xmlns:a16="http://schemas.microsoft.com/office/drawing/2014/main" id="{2DA823CA-C2C3-420D-ABFB-067F78E4BCA2}"/>
              </a:ext>
            </a:extLst>
          </p:cNvPr>
          <p:cNvSpPr>
            <a:spLocks noChangeShapeType="1"/>
          </p:cNvSpPr>
          <p:nvPr/>
        </p:nvSpPr>
        <p:spPr bwMode="auto">
          <a:xfrm>
            <a:off x="3424238" y="2646760"/>
            <a:ext cx="0" cy="54173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445" name="AutoShape 13">
            <a:extLst>
              <a:ext uri="{FF2B5EF4-FFF2-40B4-BE49-F238E27FC236}">
                <a16:creationId xmlns:a16="http://schemas.microsoft.com/office/drawing/2014/main" id="{8555BFDF-8C58-4F12-A74E-452D78C54187}"/>
              </a:ext>
            </a:extLst>
          </p:cNvPr>
          <p:cNvSpPr>
            <a:spLocks noChangeArrowheads="1"/>
          </p:cNvSpPr>
          <p:nvPr/>
        </p:nvSpPr>
        <p:spPr bwMode="auto">
          <a:xfrm rot="16200000" flipH="1">
            <a:off x="4236840" y="3415309"/>
            <a:ext cx="722710" cy="269081"/>
          </a:xfrm>
          <a:prstGeom prst="rightArrow">
            <a:avLst>
              <a:gd name="adj1" fmla="val 50000"/>
              <a:gd name="adj2" fmla="val 147933"/>
            </a:avLst>
          </a:prstGeom>
          <a:solidFill>
            <a:srgbClr val="33CC33"/>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46" name="Rectangle 14">
            <a:extLst>
              <a:ext uri="{FF2B5EF4-FFF2-40B4-BE49-F238E27FC236}">
                <a16:creationId xmlns:a16="http://schemas.microsoft.com/office/drawing/2014/main" id="{F168218E-8237-4B12-9D17-903B3F1B5C78}"/>
              </a:ext>
            </a:extLst>
          </p:cNvPr>
          <p:cNvSpPr>
            <a:spLocks noChangeArrowheads="1"/>
          </p:cNvSpPr>
          <p:nvPr/>
        </p:nvSpPr>
        <p:spPr bwMode="auto">
          <a:xfrm>
            <a:off x="2326481" y="2727723"/>
            <a:ext cx="125372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Arial" panose="020B0604020202020204" pitchFamily="34" charset="0"/>
                <a:ea typeface="黑体" panose="02010609060101010101" pitchFamily="49" charset="-122"/>
              </a:rPr>
              <a:t>UDP </a:t>
            </a:r>
            <a:r>
              <a:rPr kumimoji="1" lang="zh-CN" altLang="en-US" sz="1800">
                <a:latin typeface="Arial" panose="020B0604020202020204" pitchFamily="34" charset="0"/>
                <a:ea typeface="黑体" panose="02010609060101010101" pitchFamily="49" charset="-122"/>
              </a:rPr>
              <a:t>首部</a:t>
            </a:r>
          </a:p>
        </p:txBody>
      </p:sp>
      <p:sp>
        <p:nvSpPr>
          <p:cNvPr id="18447" name="Rectangle 15">
            <a:extLst>
              <a:ext uri="{FF2B5EF4-FFF2-40B4-BE49-F238E27FC236}">
                <a16:creationId xmlns:a16="http://schemas.microsoft.com/office/drawing/2014/main" id="{56381C6D-A218-401B-AF64-6914E68DBCC1}"/>
              </a:ext>
            </a:extLst>
          </p:cNvPr>
          <p:cNvSpPr>
            <a:spLocks noChangeArrowheads="1"/>
          </p:cNvSpPr>
          <p:nvPr/>
        </p:nvSpPr>
        <p:spPr bwMode="auto">
          <a:xfrm>
            <a:off x="3698082" y="2731294"/>
            <a:ext cx="326945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Arial" panose="020B0604020202020204" pitchFamily="34" charset="0"/>
                <a:ea typeface="黑体" panose="02010609060101010101" pitchFamily="49" charset="-122"/>
              </a:rPr>
              <a:t>UDP </a:t>
            </a:r>
            <a:r>
              <a:rPr kumimoji="1" lang="zh-CN" altLang="en-US" sz="1800">
                <a:latin typeface="Arial" panose="020B0604020202020204" pitchFamily="34" charset="0"/>
                <a:ea typeface="黑体" panose="02010609060101010101" pitchFamily="49" charset="-122"/>
              </a:rPr>
              <a:t>用户数据报的数据部分</a:t>
            </a:r>
          </a:p>
        </p:txBody>
      </p:sp>
      <p:sp>
        <p:nvSpPr>
          <p:cNvPr id="18448" name="Rectangle 16">
            <a:extLst>
              <a:ext uri="{FF2B5EF4-FFF2-40B4-BE49-F238E27FC236}">
                <a16:creationId xmlns:a16="http://schemas.microsoft.com/office/drawing/2014/main" id="{5604DD66-6BFD-4676-903F-C84D4911A85A}"/>
              </a:ext>
            </a:extLst>
          </p:cNvPr>
          <p:cNvSpPr>
            <a:spLocks noChangeArrowheads="1"/>
          </p:cNvSpPr>
          <p:nvPr/>
        </p:nvSpPr>
        <p:spPr bwMode="auto">
          <a:xfrm>
            <a:off x="7271147" y="2742010"/>
            <a:ext cx="904875" cy="34432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Arial" panose="020B0604020202020204" pitchFamily="34" charset="0"/>
                <a:ea typeface="黑体" panose="02010609060101010101" pitchFamily="49" charset="-122"/>
              </a:rPr>
              <a:t>运输层</a:t>
            </a:r>
          </a:p>
        </p:txBody>
      </p:sp>
      <p:sp>
        <p:nvSpPr>
          <p:cNvPr id="18449" name="Line 17">
            <a:extLst>
              <a:ext uri="{FF2B5EF4-FFF2-40B4-BE49-F238E27FC236}">
                <a16:creationId xmlns:a16="http://schemas.microsoft.com/office/drawing/2014/main" id="{35E39884-FF57-408E-8D9D-D26F2ECF0A3E}"/>
              </a:ext>
            </a:extLst>
          </p:cNvPr>
          <p:cNvSpPr>
            <a:spLocks noChangeShapeType="1"/>
          </p:cNvSpPr>
          <p:nvPr/>
        </p:nvSpPr>
        <p:spPr bwMode="auto">
          <a:xfrm>
            <a:off x="2326481" y="3738563"/>
            <a:ext cx="0" cy="5619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8450" name="AutoShape 18">
            <a:extLst>
              <a:ext uri="{FF2B5EF4-FFF2-40B4-BE49-F238E27FC236}">
                <a16:creationId xmlns:a16="http://schemas.microsoft.com/office/drawing/2014/main" id="{38638889-AF1E-4C55-8B0D-B0096B01AC3B}"/>
              </a:ext>
            </a:extLst>
          </p:cNvPr>
          <p:cNvSpPr>
            <a:spLocks noChangeArrowheads="1"/>
          </p:cNvSpPr>
          <p:nvPr/>
        </p:nvSpPr>
        <p:spPr bwMode="auto">
          <a:xfrm rot="16200000" flipH="1">
            <a:off x="4736307" y="2331244"/>
            <a:ext cx="722710" cy="270272"/>
          </a:xfrm>
          <a:prstGeom prst="rightArrow">
            <a:avLst>
              <a:gd name="adj1" fmla="val 50000"/>
              <a:gd name="adj2" fmla="val 147281"/>
            </a:avLst>
          </a:prstGeom>
          <a:solidFill>
            <a:schemeClr val="bg1"/>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8451" name="Rectangle 19">
            <a:extLst>
              <a:ext uri="{FF2B5EF4-FFF2-40B4-BE49-F238E27FC236}">
                <a16:creationId xmlns:a16="http://schemas.microsoft.com/office/drawing/2014/main" id="{368FD2C9-851D-40B6-AAAD-515E7EFEC9AC}"/>
              </a:ext>
            </a:extLst>
          </p:cNvPr>
          <p:cNvSpPr>
            <a:spLocks noChangeArrowheads="1"/>
          </p:cNvSpPr>
          <p:nvPr/>
        </p:nvSpPr>
        <p:spPr bwMode="auto">
          <a:xfrm>
            <a:off x="3424238" y="1653778"/>
            <a:ext cx="3656410" cy="451247"/>
          </a:xfrm>
          <a:prstGeom prst="rect">
            <a:avLst/>
          </a:prstGeom>
          <a:solidFill>
            <a:srgbClr val="FFFFCC"/>
          </a:solidFill>
          <a:ln w="28575">
            <a:solidFill>
              <a:schemeClr val="tx1"/>
            </a:solidFill>
            <a:miter lim="800000"/>
            <a:headEnd/>
            <a:tailEnd/>
          </a:ln>
          <a:effectLst>
            <a:outerShdw dist="35921" dir="2700000" algn="ctr" rotWithShape="0">
              <a:schemeClr val="bg2"/>
            </a:outerShdw>
          </a:effectLst>
        </p:spPr>
        <p:txBody>
          <a:bodyPr wrap="none" anchor="ct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zh-CN" altLang="en-US" sz="1800">
                <a:latin typeface="Arial" panose="020B0604020202020204" pitchFamily="34" charset="0"/>
                <a:ea typeface="黑体" panose="02010609060101010101" pitchFamily="49" charset="-122"/>
              </a:rPr>
              <a:t>应用层报文</a:t>
            </a:r>
          </a:p>
        </p:txBody>
      </p:sp>
      <p:sp>
        <p:nvSpPr>
          <p:cNvPr id="18452" name="Rectangle 20">
            <a:extLst>
              <a:ext uri="{FF2B5EF4-FFF2-40B4-BE49-F238E27FC236}">
                <a16:creationId xmlns:a16="http://schemas.microsoft.com/office/drawing/2014/main" id="{1123BF15-76A6-4A12-8C75-1C65D8A5F72F}"/>
              </a:ext>
            </a:extLst>
          </p:cNvPr>
          <p:cNvSpPr>
            <a:spLocks noChangeArrowheads="1"/>
          </p:cNvSpPr>
          <p:nvPr/>
        </p:nvSpPr>
        <p:spPr bwMode="auto">
          <a:xfrm>
            <a:off x="7271147" y="1653779"/>
            <a:ext cx="90487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Arial" panose="020B0604020202020204" pitchFamily="34" charset="0"/>
                <a:ea typeface="黑体" panose="02010609060101010101" pitchFamily="49" charset="-122"/>
              </a:rPr>
              <a:t>应用层</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92E393FF-0C94-435D-946A-64D35C79D595}"/>
              </a:ext>
            </a:extLst>
          </p:cNvPr>
          <p:cNvSpPr>
            <a:spLocks noGrp="1" noChangeArrowheads="1"/>
          </p:cNvSpPr>
          <p:nvPr>
            <p:ph type="title"/>
          </p:nvPr>
        </p:nvSpPr>
        <p:spPr/>
        <p:txBody>
          <a:bodyPr/>
          <a:lstStyle/>
          <a:p>
            <a:r>
              <a:rPr lang="en-US" altLang="zh-CN"/>
              <a:t>UDP </a:t>
            </a:r>
            <a:r>
              <a:rPr lang="zh-CN" altLang="en-US"/>
              <a:t>的首部格式 </a:t>
            </a:r>
          </a:p>
        </p:txBody>
      </p:sp>
      <p:sp>
        <p:nvSpPr>
          <p:cNvPr id="19459" name="Rectangle 2">
            <a:extLst>
              <a:ext uri="{FF2B5EF4-FFF2-40B4-BE49-F238E27FC236}">
                <a16:creationId xmlns:a16="http://schemas.microsoft.com/office/drawing/2014/main" id="{1C318291-7769-41B1-B369-8B16573410D1}"/>
              </a:ext>
            </a:extLst>
          </p:cNvPr>
          <p:cNvSpPr>
            <a:spLocks noChangeArrowheads="1"/>
          </p:cNvSpPr>
          <p:nvPr/>
        </p:nvSpPr>
        <p:spPr bwMode="auto">
          <a:xfrm>
            <a:off x="2336006" y="3782616"/>
            <a:ext cx="809625" cy="342900"/>
          </a:xfrm>
          <a:prstGeom prst="rect">
            <a:avLst/>
          </a:prstGeom>
          <a:solidFill>
            <a:srgbClr val="CCC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0" name="Freeform 3">
            <a:extLst>
              <a:ext uri="{FF2B5EF4-FFF2-40B4-BE49-F238E27FC236}">
                <a16:creationId xmlns:a16="http://schemas.microsoft.com/office/drawing/2014/main" id="{5DFF602D-A20D-48BF-88B0-1CEDBA23EB19}"/>
              </a:ext>
            </a:extLst>
          </p:cNvPr>
          <p:cNvSpPr>
            <a:spLocks/>
          </p:cNvSpPr>
          <p:nvPr/>
        </p:nvSpPr>
        <p:spPr bwMode="auto">
          <a:xfrm>
            <a:off x="2771775" y="2756297"/>
            <a:ext cx="3475435" cy="328613"/>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461" name="Rectangle 4">
            <a:extLst>
              <a:ext uri="{FF2B5EF4-FFF2-40B4-BE49-F238E27FC236}">
                <a16:creationId xmlns:a16="http://schemas.microsoft.com/office/drawing/2014/main" id="{7FDF9976-1F7A-4CD2-BFD3-37E80AC7C58D}"/>
              </a:ext>
            </a:extLst>
          </p:cNvPr>
          <p:cNvSpPr>
            <a:spLocks noChangeArrowheads="1"/>
          </p:cNvSpPr>
          <p:nvPr/>
        </p:nvSpPr>
        <p:spPr bwMode="auto">
          <a:xfrm>
            <a:off x="3144442" y="3080147"/>
            <a:ext cx="810815" cy="342900"/>
          </a:xfrm>
          <a:prstGeom prst="rect">
            <a:avLst/>
          </a:prstGeom>
          <a:solidFill>
            <a:srgbClr val="CCE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2" name="AutoShape 6">
            <a:extLst>
              <a:ext uri="{FF2B5EF4-FFF2-40B4-BE49-F238E27FC236}">
                <a16:creationId xmlns:a16="http://schemas.microsoft.com/office/drawing/2014/main" id="{75931556-96CB-4A06-ADFB-D073B4554598}"/>
              </a:ext>
            </a:extLst>
          </p:cNvPr>
          <p:cNvSpPr>
            <a:spLocks noChangeArrowheads="1"/>
          </p:cNvSpPr>
          <p:nvPr/>
        </p:nvSpPr>
        <p:spPr bwMode="auto">
          <a:xfrm>
            <a:off x="1737122" y="3849291"/>
            <a:ext cx="598884" cy="216694"/>
          </a:xfrm>
          <a:prstGeom prst="leftArrow">
            <a:avLst>
              <a:gd name="adj1" fmla="val 50000"/>
              <a:gd name="adj2" fmla="val 69093"/>
            </a:avLst>
          </a:prstGeom>
          <a:solidFill>
            <a:srgbClr val="FF0000"/>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3" name="Freeform 7">
            <a:extLst>
              <a:ext uri="{FF2B5EF4-FFF2-40B4-BE49-F238E27FC236}">
                <a16:creationId xmlns:a16="http://schemas.microsoft.com/office/drawing/2014/main" id="{60A96320-FDAD-484F-A33C-16A0B3F1B07C}"/>
              </a:ext>
            </a:extLst>
          </p:cNvPr>
          <p:cNvSpPr>
            <a:spLocks/>
          </p:cNvSpPr>
          <p:nvPr/>
        </p:nvSpPr>
        <p:spPr bwMode="auto">
          <a:xfrm>
            <a:off x="1302544" y="1899047"/>
            <a:ext cx="5011341" cy="51435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B2B26B"/>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19464" name="Rectangle 8">
            <a:extLst>
              <a:ext uri="{FF2B5EF4-FFF2-40B4-BE49-F238E27FC236}">
                <a16:creationId xmlns:a16="http://schemas.microsoft.com/office/drawing/2014/main" id="{19640CFC-6A67-4750-B2B0-20E13C916238}"/>
              </a:ext>
            </a:extLst>
          </p:cNvPr>
          <p:cNvSpPr>
            <a:spLocks noChangeArrowheads="1"/>
          </p:cNvSpPr>
          <p:nvPr/>
        </p:nvSpPr>
        <p:spPr bwMode="auto">
          <a:xfrm>
            <a:off x="2771775" y="2413397"/>
            <a:ext cx="3475435" cy="342900"/>
          </a:xfrm>
          <a:prstGeom prst="rect">
            <a:avLst/>
          </a:prstGeom>
          <a:solidFill>
            <a:srgbClr val="CCE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5" name="Rectangle 9">
            <a:extLst>
              <a:ext uri="{FF2B5EF4-FFF2-40B4-BE49-F238E27FC236}">
                <a16:creationId xmlns:a16="http://schemas.microsoft.com/office/drawing/2014/main" id="{C9D6D36B-D3C9-4F09-8BFF-351C9052ED43}"/>
              </a:ext>
            </a:extLst>
          </p:cNvPr>
          <p:cNvSpPr>
            <a:spLocks noChangeArrowheads="1"/>
          </p:cNvSpPr>
          <p:nvPr/>
        </p:nvSpPr>
        <p:spPr bwMode="auto">
          <a:xfrm>
            <a:off x="3145632" y="3784997"/>
            <a:ext cx="4104085" cy="342900"/>
          </a:xfrm>
          <a:prstGeom prst="rect">
            <a:avLst/>
          </a:prstGeom>
          <a:solidFill>
            <a:srgbClr val="CCFF66"/>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6" name="Line 10">
            <a:extLst>
              <a:ext uri="{FF2B5EF4-FFF2-40B4-BE49-F238E27FC236}">
                <a16:creationId xmlns:a16="http://schemas.microsoft.com/office/drawing/2014/main" id="{2E797E0B-7A7E-48AB-BC28-0E8395720F69}"/>
              </a:ext>
            </a:extLst>
          </p:cNvPr>
          <p:cNvSpPr>
            <a:spLocks noChangeShapeType="1"/>
          </p:cNvSpPr>
          <p:nvPr/>
        </p:nvSpPr>
        <p:spPr bwMode="auto">
          <a:xfrm>
            <a:off x="3640931" y="2413397"/>
            <a:ext cx="119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67" name="Rectangle 11">
            <a:extLst>
              <a:ext uri="{FF2B5EF4-FFF2-40B4-BE49-F238E27FC236}">
                <a16:creationId xmlns:a16="http://schemas.microsoft.com/office/drawing/2014/main" id="{314D9E83-330E-4B07-990D-B14F34409ED7}"/>
              </a:ext>
            </a:extLst>
          </p:cNvPr>
          <p:cNvSpPr>
            <a:spLocks noChangeArrowheads="1"/>
          </p:cNvSpPr>
          <p:nvPr/>
        </p:nvSpPr>
        <p:spPr bwMode="auto">
          <a:xfrm>
            <a:off x="1306116" y="1556147"/>
            <a:ext cx="5013722" cy="342900"/>
          </a:xfrm>
          <a:prstGeom prst="rect">
            <a:avLst/>
          </a:prstGeom>
          <a:solidFill>
            <a:srgbClr val="FFFF99"/>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68" name="Line 12">
            <a:extLst>
              <a:ext uri="{FF2B5EF4-FFF2-40B4-BE49-F238E27FC236}">
                <a16:creationId xmlns:a16="http://schemas.microsoft.com/office/drawing/2014/main" id="{A8151D93-252D-4002-9AE0-BB7C69751BEE}"/>
              </a:ext>
            </a:extLst>
          </p:cNvPr>
          <p:cNvSpPr>
            <a:spLocks noChangeShapeType="1"/>
          </p:cNvSpPr>
          <p:nvPr/>
        </p:nvSpPr>
        <p:spPr bwMode="auto">
          <a:xfrm>
            <a:off x="2975373" y="1556147"/>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69" name="Line 13">
            <a:extLst>
              <a:ext uri="{FF2B5EF4-FFF2-40B4-BE49-F238E27FC236}">
                <a16:creationId xmlns:a16="http://schemas.microsoft.com/office/drawing/2014/main" id="{8A171919-7B60-44D6-B2C6-C1981FB4720D}"/>
              </a:ext>
            </a:extLst>
          </p:cNvPr>
          <p:cNvSpPr>
            <a:spLocks noChangeShapeType="1"/>
          </p:cNvSpPr>
          <p:nvPr/>
        </p:nvSpPr>
        <p:spPr bwMode="auto">
          <a:xfrm>
            <a:off x="4508898" y="2413397"/>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70" name="Line 14">
            <a:extLst>
              <a:ext uri="{FF2B5EF4-FFF2-40B4-BE49-F238E27FC236}">
                <a16:creationId xmlns:a16="http://schemas.microsoft.com/office/drawing/2014/main" id="{51B55EFB-EF50-449D-87B8-F9B9E4E8BFD9}"/>
              </a:ext>
            </a:extLst>
          </p:cNvPr>
          <p:cNvSpPr>
            <a:spLocks noChangeShapeType="1"/>
          </p:cNvSpPr>
          <p:nvPr/>
        </p:nvSpPr>
        <p:spPr bwMode="auto">
          <a:xfrm>
            <a:off x="5378054" y="2413397"/>
            <a:ext cx="119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71" name="Freeform 15">
            <a:extLst>
              <a:ext uri="{FF2B5EF4-FFF2-40B4-BE49-F238E27FC236}">
                <a16:creationId xmlns:a16="http://schemas.microsoft.com/office/drawing/2014/main" id="{F7FEB825-6970-416B-A1A9-61664DD61632}"/>
              </a:ext>
            </a:extLst>
          </p:cNvPr>
          <p:cNvSpPr>
            <a:spLocks/>
          </p:cNvSpPr>
          <p:nvPr/>
        </p:nvSpPr>
        <p:spPr bwMode="auto">
          <a:xfrm>
            <a:off x="1834753" y="2413397"/>
            <a:ext cx="937022" cy="342900"/>
          </a:xfrm>
          <a:custGeom>
            <a:avLst/>
            <a:gdLst>
              <a:gd name="T0" fmla="*/ 2147483646 w 672"/>
              <a:gd name="T1" fmla="*/ 2147483646 h 288"/>
              <a:gd name="T2" fmla="*/ 0 w 672"/>
              <a:gd name="T3" fmla="*/ 2147483646 h 288"/>
              <a:gd name="T4" fmla="*/ 0 w 672"/>
              <a:gd name="T5" fmla="*/ 0 h 288"/>
              <a:gd name="T6" fmla="*/ 2147483646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wrap="none" anchor="ctr"/>
          <a:lstStyle/>
          <a:p>
            <a:endParaRPr lang="zh-CN" altLang="en-US" sz="1350"/>
          </a:p>
        </p:txBody>
      </p:sp>
      <p:sp>
        <p:nvSpPr>
          <p:cNvPr id="19472" name="Text Box 16">
            <a:extLst>
              <a:ext uri="{FF2B5EF4-FFF2-40B4-BE49-F238E27FC236}">
                <a16:creationId xmlns:a16="http://schemas.microsoft.com/office/drawing/2014/main" id="{3D7CED84-B049-44ED-9C9C-838D2A6BA1E1}"/>
              </a:ext>
            </a:extLst>
          </p:cNvPr>
          <p:cNvSpPr txBox="1">
            <a:spLocks noChangeArrowheads="1"/>
          </p:cNvSpPr>
          <p:nvPr/>
        </p:nvSpPr>
        <p:spPr bwMode="auto">
          <a:xfrm>
            <a:off x="1922860" y="24110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伪首部</a:t>
            </a:r>
          </a:p>
        </p:txBody>
      </p:sp>
      <p:sp>
        <p:nvSpPr>
          <p:cNvPr id="19473" name="Text Box 17">
            <a:extLst>
              <a:ext uri="{FF2B5EF4-FFF2-40B4-BE49-F238E27FC236}">
                <a16:creationId xmlns:a16="http://schemas.microsoft.com/office/drawing/2014/main" id="{0E824ECD-9644-48D7-8DEA-9A78EE3D999F}"/>
              </a:ext>
            </a:extLst>
          </p:cNvPr>
          <p:cNvSpPr txBox="1">
            <a:spLocks noChangeArrowheads="1"/>
          </p:cNvSpPr>
          <p:nvPr/>
        </p:nvSpPr>
        <p:spPr bwMode="auto">
          <a:xfrm>
            <a:off x="2780110" y="24110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源端口</a:t>
            </a:r>
          </a:p>
        </p:txBody>
      </p:sp>
      <p:sp>
        <p:nvSpPr>
          <p:cNvPr id="19474" name="Text Box 18">
            <a:extLst>
              <a:ext uri="{FF2B5EF4-FFF2-40B4-BE49-F238E27FC236}">
                <a16:creationId xmlns:a16="http://schemas.microsoft.com/office/drawing/2014/main" id="{19E3779C-C38B-466E-8D2E-4DEA168ADB71}"/>
              </a:ext>
            </a:extLst>
          </p:cNvPr>
          <p:cNvSpPr txBox="1">
            <a:spLocks noChangeArrowheads="1"/>
          </p:cNvSpPr>
          <p:nvPr/>
        </p:nvSpPr>
        <p:spPr bwMode="auto">
          <a:xfrm>
            <a:off x="3596879" y="2411016"/>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目的端口</a:t>
            </a:r>
          </a:p>
        </p:txBody>
      </p:sp>
      <p:sp>
        <p:nvSpPr>
          <p:cNvPr id="19475" name="Text Box 19">
            <a:extLst>
              <a:ext uri="{FF2B5EF4-FFF2-40B4-BE49-F238E27FC236}">
                <a16:creationId xmlns:a16="http://schemas.microsoft.com/office/drawing/2014/main" id="{AC3FBCB0-848E-4B4A-AED0-8DDE929216A7}"/>
              </a:ext>
            </a:extLst>
          </p:cNvPr>
          <p:cNvSpPr txBox="1">
            <a:spLocks noChangeArrowheads="1"/>
          </p:cNvSpPr>
          <p:nvPr/>
        </p:nvSpPr>
        <p:spPr bwMode="auto">
          <a:xfrm>
            <a:off x="4598194" y="2411016"/>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长  度</a:t>
            </a:r>
          </a:p>
        </p:txBody>
      </p:sp>
      <p:sp>
        <p:nvSpPr>
          <p:cNvPr id="19476" name="Text Box 20">
            <a:extLst>
              <a:ext uri="{FF2B5EF4-FFF2-40B4-BE49-F238E27FC236}">
                <a16:creationId xmlns:a16="http://schemas.microsoft.com/office/drawing/2014/main" id="{B7B244DE-D0CB-4D90-85D1-4AAE1C4D4539}"/>
              </a:ext>
            </a:extLst>
          </p:cNvPr>
          <p:cNvSpPr txBox="1">
            <a:spLocks noChangeArrowheads="1"/>
          </p:cNvSpPr>
          <p:nvPr/>
        </p:nvSpPr>
        <p:spPr bwMode="auto">
          <a:xfrm>
            <a:off x="5456635" y="24110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检验和</a:t>
            </a:r>
          </a:p>
        </p:txBody>
      </p:sp>
      <p:sp>
        <p:nvSpPr>
          <p:cNvPr id="19477" name="Text Box 21">
            <a:extLst>
              <a:ext uri="{FF2B5EF4-FFF2-40B4-BE49-F238E27FC236}">
                <a16:creationId xmlns:a16="http://schemas.microsoft.com/office/drawing/2014/main" id="{77436876-8939-4935-B4AC-54D403998B42}"/>
              </a:ext>
            </a:extLst>
          </p:cNvPr>
          <p:cNvSpPr txBox="1">
            <a:spLocks noChangeArrowheads="1"/>
          </p:cNvSpPr>
          <p:nvPr/>
        </p:nvSpPr>
        <p:spPr bwMode="auto">
          <a:xfrm>
            <a:off x="4706542" y="3815954"/>
            <a:ext cx="10454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19478" name="Text Box 22">
            <a:extLst>
              <a:ext uri="{FF2B5EF4-FFF2-40B4-BE49-F238E27FC236}">
                <a16:creationId xmlns:a16="http://schemas.microsoft.com/office/drawing/2014/main" id="{0E9A4B84-19F5-456F-9F4F-60E7B8B3D2EE}"/>
              </a:ext>
            </a:extLst>
          </p:cNvPr>
          <p:cNvSpPr txBox="1">
            <a:spLocks noChangeArrowheads="1"/>
          </p:cNvSpPr>
          <p:nvPr/>
        </p:nvSpPr>
        <p:spPr bwMode="auto">
          <a:xfrm>
            <a:off x="2414588" y="3815954"/>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  部</a:t>
            </a:r>
          </a:p>
        </p:txBody>
      </p:sp>
      <p:sp>
        <p:nvSpPr>
          <p:cNvPr id="19479" name="Line 23">
            <a:extLst>
              <a:ext uri="{FF2B5EF4-FFF2-40B4-BE49-F238E27FC236}">
                <a16:creationId xmlns:a16="http://schemas.microsoft.com/office/drawing/2014/main" id="{716F1591-E133-44D6-804E-2F5409551634}"/>
              </a:ext>
            </a:extLst>
          </p:cNvPr>
          <p:cNvSpPr>
            <a:spLocks noChangeShapeType="1"/>
          </p:cNvSpPr>
          <p:nvPr/>
        </p:nvSpPr>
        <p:spPr bwMode="auto">
          <a:xfrm>
            <a:off x="4649391" y="1556147"/>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80" name="Line 24">
            <a:extLst>
              <a:ext uri="{FF2B5EF4-FFF2-40B4-BE49-F238E27FC236}">
                <a16:creationId xmlns:a16="http://schemas.microsoft.com/office/drawing/2014/main" id="{80EBA5DA-2274-44AB-A965-3D8B36A29197}"/>
              </a:ext>
            </a:extLst>
          </p:cNvPr>
          <p:cNvSpPr>
            <a:spLocks noChangeShapeType="1"/>
          </p:cNvSpPr>
          <p:nvPr/>
        </p:nvSpPr>
        <p:spPr bwMode="auto">
          <a:xfrm>
            <a:off x="5049442" y="1556147"/>
            <a:ext cx="119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81" name="Line 25">
            <a:extLst>
              <a:ext uri="{FF2B5EF4-FFF2-40B4-BE49-F238E27FC236}">
                <a16:creationId xmlns:a16="http://schemas.microsoft.com/office/drawing/2014/main" id="{1AA58BDF-665C-4558-BEAC-07527C7ECCF4}"/>
              </a:ext>
            </a:extLst>
          </p:cNvPr>
          <p:cNvSpPr>
            <a:spLocks noChangeShapeType="1"/>
          </p:cNvSpPr>
          <p:nvPr/>
        </p:nvSpPr>
        <p:spPr bwMode="auto">
          <a:xfrm>
            <a:off x="5449491" y="1556147"/>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82" name="Text Box 26">
            <a:extLst>
              <a:ext uri="{FF2B5EF4-FFF2-40B4-BE49-F238E27FC236}">
                <a16:creationId xmlns:a16="http://schemas.microsoft.com/office/drawing/2014/main" id="{0306C5B3-EB21-40E7-8226-E462229A5146}"/>
              </a:ext>
            </a:extLst>
          </p:cNvPr>
          <p:cNvSpPr txBox="1">
            <a:spLocks noChangeArrowheads="1"/>
          </p:cNvSpPr>
          <p:nvPr/>
        </p:nvSpPr>
        <p:spPr bwMode="auto">
          <a:xfrm>
            <a:off x="5417344" y="1553766"/>
            <a:ext cx="976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UDP</a:t>
            </a:r>
            <a:r>
              <a:rPr kumimoji="1" lang="zh-CN" altLang="en-US" sz="1500">
                <a:solidFill>
                  <a:srgbClr val="333399"/>
                </a:solidFill>
                <a:latin typeface="Arial" panose="020B0604020202020204" pitchFamily="34" charset="0"/>
                <a:ea typeface="黑体" panose="02010609060101010101" pitchFamily="49" charset="-122"/>
              </a:rPr>
              <a:t>长度</a:t>
            </a:r>
          </a:p>
        </p:txBody>
      </p:sp>
      <p:sp>
        <p:nvSpPr>
          <p:cNvPr id="19483" name="Text Box 27">
            <a:extLst>
              <a:ext uri="{FF2B5EF4-FFF2-40B4-BE49-F238E27FC236}">
                <a16:creationId xmlns:a16="http://schemas.microsoft.com/office/drawing/2014/main" id="{F1733775-E52A-4C16-B001-7AB7FEC3A06F}"/>
              </a:ext>
            </a:extLst>
          </p:cNvPr>
          <p:cNvSpPr txBox="1">
            <a:spLocks noChangeArrowheads="1"/>
          </p:cNvSpPr>
          <p:nvPr/>
        </p:nvSpPr>
        <p:spPr bwMode="auto">
          <a:xfrm>
            <a:off x="1596629" y="1553766"/>
            <a:ext cx="104522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a:t>
            </a: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地址</a:t>
            </a:r>
          </a:p>
        </p:txBody>
      </p:sp>
      <p:sp>
        <p:nvSpPr>
          <p:cNvPr id="19484" name="Text Box 28">
            <a:extLst>
              <a:ext uri="{FF2B5EF4-FFF2-40B4-BE49-F238E27FC236}">
                <a16:creationId xmlns:a16="http://schemas.microsoft.com/office/drawing/2014/main" id="{7139BD44-9275-4721-9237-63CA48175F86}"/>
              </a:ext>
            </a:extLst>
          </p:cNvPr>
          <p:cNvSpPr txBox="1">
            <a:spLocks noChangeArrowheads="1"/>
          </p:cNvSpPr>
          <p:nvPr/>
        </p:nvSpPr>
        <p:spPr bwMode="auto">
          <a:xfrm>
            <a:off x="3200401" y="1553766"/>
            <a:ext cx="12375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目的 </a:t>
            </a: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地址</a:t>
            </a:r>
          </a:p>
        </p:txBody>
      </p:sp>
      <p:sp>
        <p:nvSpPr>
          <p:cNvPr id="19485" name="Text Box 29">
            <a:extLst>
              <a:ext uri="{FF2B5EF4-FFF2-40B4-BE49-F238E27FC236}">
                <a16:creationId xmlns:a16="http://schemas.microsoft.com/office/drawing/2014/main" id="{CE0471D0-5A59-460E-A067-71B02E81860F}"/>
              </a:ext>
            </a:extLst>
          </p:cNvPr>
          <p:cNvSpPr txBox="1">
            <a:spLocks noChangeArrowheads="1"/>
          </p:cNvSpPr>
          <p:nvPr/>
        </p:nvSpPr>
        <p:spPr bwMode="auto">
          <a:xfrm>
            <a:off x="4725591" y="1553766"/>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0</a:t>
            </a:r>
          </a:p>
        </p:txBody>
      </p:sp>
      <p:sp>
        <p:nvSpPr>
          <p:cNvPr id="19486" name="Text Box 30">
            <a:extLst>
              <a:ext uri="{FF2B5EF4-FFF2-40B4-BE49-F238E27FC236}">
                <a16:creationId xmlns:a16="http://schemas.microsoft.com/office/drawing/2014/main" id="{8E568B0F-E682-4E3D-89AD-5207D8D5A0E9}"/>
              </a:ext>
            </a:extLst>
          </p:cNvPr>
          <p:cNvSpPr txBox="1">
            <a:spLocks noChangeArrowheads="1"/>
          </p:cNvSpPr>
          <p:nvPr/>
        </p:nvSpPr>
        <p:spPr bwMode="auto">
          <a:xfrm>
            <a:off x="5050631" y="1553766"/>
            <a:ext cx="3994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17</a:t>
            </a:r>
          </a:p>
        </p:txBody>
      </p:sp>
      <p:sp>
        <p:nvSpPr>
          <p:cNvPr id="19487" name="Line 31">
            <a:extLst>
              <a:ext uri="{FF2B5EF4-FFF2-40B4-BE49-F238E27FC236}">
                <a16:creationId xmlns:a16="http://schemas.microsoft.com/office/drawing/2014/main" id="{9C64F0AC-4542-49C7-97EB-EE43B08DD0DA}"/>
              </a:ext>
            </a:extLst>
          </p:cNvPr>
          <p:cNvSpPr>
            <a:spLocks noChangeShapeType="1"/>
          </p:cNvSpPr>
          <p:nvPr/>
        </p:nvSpPr>
        <p:spPr bwMode="auto">
          <a:xfrm>
            <a:off x="2303860" y="4299347"/>
            <a:ext cx="4945856"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9488" name="Rectangle 32">
            <a:extLst>
              <a:ext uri="{FF2B5EF4-FFF2-40B4-BE49-F238E27FC236}">
                <a16:creationId xmlns:a16="http://schemas.microsoft.com/office/drawing/2014/main" id="{908EED3A-491F-4508-8FE7-609DA0A5D479}"/>
              </a:ext>
            </a:extLst>
          </p:cNvPr>
          <p:cNvSpPr>
            <a:spLocks noChangeArrowheads="1"/>
          </p:cNvSpPr>
          <p:nvPr/>
        </p:nvSpPr>
        <p:spPr bwMode="auto">
          <a:xfrm>
            <a:off x="4242197" y="4182666"/>
            <a:ext cx="879872"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489" name="Text Box 33">
            <a:extLst>
              <a:ext uri="{FF2B5EF4-FFF2-40B4-BE49-F238E27FC236}">
                <a16:creationId xmlns:a16="http://schemas.microsoft.com/office/drawing/2014/main" id="{1D093395-042F-4001-ABBB-DFF8FEF2C539}"/>
              </a:ext>
            </a:extLst>
          </p:cNvPr>
          <p:cNvSpPr txBox="1">
            <a:spLocks noChangeArrowheads="1"/>
          </p:cNvSpPr>
          <p:nvPr/>
        </p:nvSpPr>
        <p:spPr bwMode="auto">
          <a:xfrm>
            <a:off x="4207669" y="4163616"/>
            <a:ext cx="99232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数据报</a:t>
            </a:r>
          </a:p>
        </p:txBody>
      </p:sp>
      <p:sp>
        <p:nvSpPr>
          <p:cNvPr id="19490" name="Text Box 34">
            <a:extLst>
              <a:ext uri="{FF2B5EF4-FFF2-40B4-BE49-F238E27FC236}">
                <a16:creationId xmlns:a16="http://schemas.microsoft.com/office/drawing/2014/main" id="{9C1E0C31-71BA-473A-8389-52D20FF62018}"/>
              </a:ext>
            </a:extLst>
          </p:cNvPr>
          <p:cNvSpPr txBox="1">
            <a:spLocks noChangeArrowheads="1"/>
          </p:cNvSpPr>
          <p:nvPr/>
        </p:nvSpPr>
        <p:spPr bwMode="auto">
          <a:xfrm>
            <a:off x="850107" y="1270398"/>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19491" name="Text Box 35">
            <a:extLst>
              <a:ext uri="{FF2B5EF4-FFF2-40B4-BE49-F238E27FC236}">
                <a16:creationId xmlns:a16="http://schemas.microsoft.com/office/drawing/2014/main" id="{1F8FF301-E15A-4A96-83AE-3E43C6F115A6}"/>
              </a:ext>
            </a:extLst>
          </p:cNvPr>
          <p:cNvSpPr txBox="1">
            <a:spLocks noChangeArrowheads="1"/>
          </p:cNvSpPr>
          <p:nvPr/>
        </p:nvSpPr>
        <p:spPr bwMode="auto">
          <a:xfrm>
            <a:off x="2008585" y="125372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19492" name="Text Box 36">
            <a:extLst>
              <a:ext uri="{FF2B5EF4-FFF2-40B4-BE49-F238E27FC236}">
                <a16:creationId xmlns:a16="http://schemas.microsoft.com/office/drawing/2014/main" id="{42DC7F3C-5382-4777-BD12-E1AC2CFCE94B}"/>
              </a:ext>
            </a:extLst>
          </p:cNvPr>
          <p:cNvSpPr txBox="1">
            <a:spLocks noChangeArrowheads="1"/>
          </p:cNvSpPr>
          <p:nvPr/>
        </p:nvSpPr>
        <p:spPr bwMode="auto">
          <a:xfrm>
            <a:off x="3679031" y="125372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19493" name="Text Box 37">
            <a:extLst>
              <a:ext uri="{FF2B5EF4-FFF2-40B4-BE49-F238E27FC236}">
                <a16:creationId xmlns:a16="http://schemas.microsoft.com/office/drawing/2014/main" id="{4ECC20EB-D2CA-4393-BCD6-4B762C2AD177}"/>
              </a:ext>
            </a:extLst>
          </p:cNvPr>
          <p:cNvSpPr txBox="1">
            <a:spLocks noChangeArrowheads="1"/>
          </p:cNvSpPr>
          <p:nvPr/>
        </p:nvSpPr>
        <p:spPr bwMode="auto">
          <a:xfrm>
            <a:off x="4725591" y="125372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19494" name="Text Box 38">
            <a:extLst>
              <a:ext uri="{FF2B5EF4-FFF2-40B4-BE49-F238E27FC236}">
                <a16:creationId xmlns:a16="http://schemas.microsoft.com/office/drawing/2014/main" id="{D152E44A-2214-42D5-9232-DBA2A88390BF}"/>
              </a:ext>
            </a:extLst>
          </p:cNvPr>
          <p:cNvSpPr txBox="1">
            <a:spLocks noChangeArrowheads="1"/>
          </p:cNvSpPr>
          <p:nvPr/>
        </p:nvSpPr>
        <p:spPr bwMode="auto">
          <a:xfrm>
            <a:off x="5116116" y="125372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19495" name="Text Box 39">
            <a:extLst>
              <a:ext uri="{FF2B5EF4-FFF2-40B4-BE49-F238E27FC236}">
                <a16:creationId xmlns:a16="http://schemas.microsoft.com/office/drawing/2014/main" id="{81468F42-A429-4F72-872E-61A18FB7A5EC}"/>
              </a:ext>
            </a:extLst>
          </p:cNvPr>
          <p:cNvSpPr txBox="1">
            <a:spLocks noChangeArrowheads="1"/>
          </p:cNvSpPr>
          <p:nvPr/>
        </p:nvSpPr>
        <p:spPr bwMode="auto">
          <a:xfrm>
            <a:off x="5706666" y="125372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19496" name="Text Box 40">
            <a:extLst>
              <a:ext uri="{FF2B5EF4-FFF2-40B4-BE49-F238E27FC236}">
                <a16:creationId xmlns:a16="http://schemas.microsoft.com/office/drawing/2014/main" id="{3FD95BB1-EBA8-46AE-8040-9BFD3D64B79B}"/>
              </a:ext>
            </a:extLst>
          </p:cNvPr>
          <p:cNvSpPr txBox="1">
            <a:spLocks noChangeArrowheads="1"/>
          </p:cNvSpPr>
          <p:nvPr/>
        </p:nvSpPr>
        <p:spPr bwMode="auto">
          <a:xfrm>
            <a:off x="2102644" y="2130029"/>
            <a:ext cx="3994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12</a:t>
            </a:r>
          </a:p>
        </p:txBody>
      </p:sp>
      <p:sp>
        <p:nvSpPr>
          <p:cNvPr id="19497" name="Text Box 41">
            <a:extLst>
              <a:ext uri="{FF2B5EF4-FFF2-40B4-BE49-F238E27FC236}">
                <a16:creationId xmlns:a16="http://schemas.microsoft.com/office/drawing/2014/main" id="{8B9CADA9-6DC7-4CCC-88C3-49EDFDD62739}"/>
              </a:ext>
            </a:extLst>
          </p:cNvPr>
          <p:cNvSpPr txBox="1">
            <a:spLocks noChangeArrowheads="1"/>
          </p:cNvSpPr>
          <p:nvPr/>
        </p:nvSpPr>
        <p:spPr bwMode="auto">
          <a:xfrm>
            <a:off x="3055144" y="213479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19498" name="Text Box 42">
            <a:extLst>
              <a:ext uri="{FF2B5EF4-FFF2-40B4-BE49-F238E27FC236}">
                <a16:creationId xmlns:a16="http://schemas.microsoft.com/office/drawing/2014/main" id="{7F900E81-5828-471B-87C5-7DA3C981B5D0}"/>
              </a:ext>
            </a:extLst>
          </p:cNvPr>
          <p:cNvSpPr txBox="1">
            <a:spLocks noChangeArrowheads="1"/>
          </p:cNvSpPr>
          <p:nvPr/>
        </p:nvSpPr>
        <p:spPr bwMode="auto">
          <a:xfrm>
            <a:off x="3974306" y="213479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19499" name="Text Box 43">
            <a:extLst>
              <a:ext uri="{FF2B5EF4-FFF2-40B4-BE49-F238E27FC236}">
                <a16:creationId xmlns:a16="http://schemas.microsoft.com/office/drawing/2014/main" id="{4F727393-F1B3-48B2-8B6D-B94BBEB49DF2}"/>
              </a:ext>
            </a:extLst>
          </p:cNvPr>
          <p:cNvSpPr txBox="1">
            <a:spLocks noChangeArrowheads="1"/>
          </p:cNvSpPr>
          <p:nvPr/>
        </p:nvSpPr>
        <p:spPr bwMode="auto">
          <a:xfrm>
            <a:off x="4776788" y="213479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19500" name="Text Box 44">
            <a:extLst>
              <a:ext uri="{FF2B5EF4-FFF2-40B4-BE49-F238E27FC236}">
                <a16:creationId xmlns:a16="http://schemas.microsoft.com/office/drawing/2014/main" id="{D0C5F940-9CC8-4B3E-B223-CE3C292B0442}"/>
              </a:ext>
            </a:extLst>
          </p:cNvPr>
          <p:cNvSpPr txBox="1">
            <a:spLocks noChangeArrowheads="1"/>
          </p:cNvSpPr>
          <p:nvPr/>
        </p:nvSpPr>
        <p:spPr bwMode="auto">
          <a:xfrm>
            <a:off x="5689997" y="213479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19501" name="Text Box 45">
            <a:extLst>
              <a:ext uri="{FF2B5EF4-FFF2-40B4-BE49-F238E27FC236}">
                <a16:creationId xmlns:a16="http://schemas.microsoft.com/office/drawing/2014/main" id="{9C76FC8D-E3B3-43CB-8DE4-8D04ED221BB7}"/>
              </a:ext>
            </a:extLst>
          </p:cNvPr>
          <p:cNvSpPr txBox="1">
            <a:spLocks noChangeArrowheads="1"/>
          </p:cNvSpPr>
          <p:nvPr/>
        </p:nvSpPr>
        <p:spPr bwMode="auto">
          <a:xfrm>
            <a:off x="1234679" y="2130029"/>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19502" name="Text Box 46">
            <a:extLst>
              <a:ext uri="{FF2B5EF4-FFF2-40B4-BE49-F238E27FC236}">
                <a16:creationId xmlns:a16="http://schemas.microsoft.com/office/drawing/2014/main" id="{5E61269F-F333-48D7-AB18-DD93361B2A14}"/>
              </a:ext>
            </a:extLst>
          </p:cNvPr>
          <p:cNvSpPr txBox="1">
            <a:spLocks noChangeArrowheads="1"/>
          </p:cNvSpPr>
          <p:nvPr/>
        </p:nvSpPr>
        <p:spPr bwMode="auto">
          <a:xfrm>
            <a:off x="1415654" y="3511154"/>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发送在前</a:t>
            </a:r>
          </a:p>
        </p:txBody>
      </p:sp>
      <p:sp>
        <p:nvSpPr>
          <p:cNvPr id="19503" name="AutoShape 47">
            <a:extLst>
              <a:ext uri="{FF2B5EF4-FFF2-40B4-BE49-F238E27FC236}">
                <a16:creationId xmlns:a16="http://schemas.microsoft.com/office/drawing/2014/main" id="{87CF8926-0138-4C1B-BA9D-BDF84F13B489}"/>
              </a:ext>
            </a:extLst>
          </p:cNvPr>
          <p:cNvSpPr>
            <a:spLocks noChangeArrowheads="1"/>
          </p:cNvSpPr>
          <p:nvPr/>
        </p:nvSpPr>
        <p:spPr bwMode="auto">
          <a:xfrm>
            <a:off x="5118497" y="3613548"/>
            <a:ext cx="208359" cy="311944"/>
          </a:xfrm>
          <a:prstGeom prst="downArrow">
            <a:avLst>
              <a:gd name="adj1" fmla="val 50000"/>
              <a:gd name="adj2" fmla="val 37429"/>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504" name="Rectangle 48">
            <a:extLst>
              <a:ext uri="{FF2B5EF4-FFF2-40B4-BE49-F238E27FC236}">
                <a16:creationId xmlns:a16="http://schemas.microsoft.com/office/drawing/2014/main" id="{5BD61214-AC2F-4A96-820F-1A9E9CF49F24}"/>
              </a:ext>
            </a:extLst>
          </p:cNvPr>
          <p:cNvSpPr>
            <a:spLocks noChangeArrowheads="1"/>
          </p:cNvSpPr>
          <p:nvPr/>
        </p:nvSpPr>
        <p:spPr bwMode="auto">
          <a:xfrm>
            <a:off x="3955257" y="3080147"/>
            <a:ext cx="3294460" cy="342900"/>
          </a:xfrm>
          <a:prstGeom prst="rect">
            <a:avLst/>
          </a:prstGeom>
          <a:solidFill>
            <a:srgbClr val="FFC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505" name="Text Box 49">
            <a:extLst>
              <a:ext uri="{FF2B5EF4-FFF2-40B4-BE49-F238E27FC236}">
                <a16:creationId xmlns:a16="http://schemas.microsoft.com/office/drawing/2014/main" id="{07F023E1-B5B4-49FD-AE0A-86055AD144BA}"/>
              </a:ext>
            </a:extLst>
          </p:cNvPr>
          <p:cNvSpPr txBox="1">
            <a:spLocks noChangeArrowheads="1"/>
          </p:cNvSpPr>
          <p:nvPr/>
        </p:nvSpPr>
        <p:spPr bwMode="auto">
          <a:xfrm>
            <a:off x="5122069" y="3111104"/>
            <a:ext cx="10454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19506" name="Text Box 50">
            <a:extLst>
              <a:ext uri="{FF2B5EF4-FFF2-40B4-BE49-F238E27FC236}">
                <a16:creationId xmlns:a16="http://schemas.microsoft.com/office/drawing/2014/main" id="{2C669B28-C47E-4C8A-A7E6-4C3E5BBB10A1}"/>
              </a:ext>
            </a:extLst>
          </p:cNvPr>
          <p:cNvSpPr txBox="1">
            <a:spLocks noChangeArrowheads="1"/>
          </p:cNvSpPr>
          <p:nvPr/>
        </p:nvSpPr>
        <p:spPr bwMode="auto">
          <a:xfrm>
            <a:off x="3250407" y="3111104"/>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  部</a:t>
            </a:r>
          </a:p>
        </p:txBody>
      </p:sp>
      <p:sp>
        <p:nvSpPr>
          <p:cNvPr id="19507" name="AutoShape 51">
            <a:extLst>
              <a:ext uri="{FF2B5EF4-FFF2-40B4-BE49-F238E27FC236}">
                <a16:creationId xmlns:a16="http://schemas.microsoft.com/office/drawing/2014/main" id="{5D0BF5C7-CA6D-408C-9D0B-1E5642A20F5A}"/>
              </a:ext>
            </a:extLst>
          </p:cNvPr>
          <p:cNvSpPr>
            <a:spLocks/>
          </p:cNvSpPr>
          <p:nvPr/>
        </p:nvSpPr>
        <p:spPr bwMode="auto">
          <a:xfrm rot="16200000">
            <a:off x="5158978" y="1531144"/>
            <a:ext cx="126206" cy="4043363"/>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9508" name="Text Box 52">
            <a:extLst>
              <a:ext uri="{FF2B5EF4-FFF2-40B4-BE49-F238E27FC236}">
                <a16:creationId xmlns:a16="http://schemas.microsoft.com/office/drawing/2014/main" id="{AED04148-0ECC-4DF1-8552-34E54B701207}"/>
              </a:ext>
            </a:extLst>
          </p:cNvPr>
          <p:cNvSpPr txBox="1">
            <a:spLocks noChangeArrowheads="1"/>
          </p:cNvSpPr>
          <p:nvPr/>
        </p:nvSpPr>
        <p:spPr bwMode="auto">
          <a:xfrm>
            <a:off x="1578769" y="3080148"/>
            <a:ext cx="1603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UDP </a:t>
            </a:r>
            <a:r>
              <a:rPr kumimoji="1" lang="zh-CN" altLang="en-US" sz="1500">
                <a:solidFill>
                  <a:srgbClr val="333399"/>
                </a:solidFill>
                <a:latin typeface="Arial" panose="020B0604020202020204" pitchFamily="34" charset="0"/>
                <a:ea typeface="黑体" panose="02010609060101010101" pitchFamily="49" charset="-122"/>
              </a:rPr>
              <a:t>用户数据报</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BAC4577-3F0F-44AB-865C-733375906ED3}"/>
              </a:ext>
            </a:extLst>
          </p:cNvPr>
          <p:cNvSpPr>
            <a:spLocks noGrp="1" noChangeArrowheads="1"/>
          </p:cNvSpPr>
          <p:nvPr>
            <p:ph type="title"/>
          </p:nvPr>
        </p:nvSpPr>
        <p:spPr/>
        <p:txBody>
          <a:bodyPr/>
          <a:lstStyle/>
          <a:p>
            <a:r>
              <a:rPr lang="en-US" altLang="zh-CN"/>
              <a:t>UDP </a:t>
            </a:r>
            <a:r>
              <a:rPr lang="zh-CN" altLang="en-US"/>
              <a:t>的主要特点 </a:t>
            </a:r>
          </a:p>
        </p:txBody>
      </p:sp>
      <p:sp>
        <p:nvSpPr>
          <p:cNvPr id="20483" name="内容占位符 2">
            <a:extLst>
              <a:ext uri="{FF2B5EF4-FFF2-40B4-BE49-F238E27FC236}">
                <a16:creationId xmlns:a16="http://schemas.microsoft.com/office/drawing/2014/main" id="{D3A1A839-8CC5-4D36-BE88-B1A67CF89A7F}"/>
              </a:ext>
            </a:extLst>
          </p:cNvPr>
          <p:cNvSpPr>
            <a:spLocks noGrp="1" noChangeArrowheads="1"/>
          </p:cNvSpPr>
          <p:nvPr>
            <p:ph idx="1"/>
          </p:nvPr>
        </p:nvSpPr>
        <p:spPr/>
        <p:txBody>
          <a:bodyPr>
            <a:normAutofit/>
          </a:bodyPr>
          <a:lstStyle/>
          <a:p>
            <a:r>
              <a:rPr lang="en-US" altLang="zh-CN" dirty="0"/>
              <a:t>UDP </a:t>
            </a:r>
            <a:r>
              <a:rPr lang="zh-CN" altLang="en-US" dirty="0"/>
              <a:t>是无连接的，即发送数据之前不需要建立连接。</a:t>
            </a:r>
          </a:p>
          <a:p>
            <a:r>
              <a:rPr lang="en-US" altLang="zh-CN" dirty="0"/>
              <a:t>UDP </a:t>
            </a:r>
            <a:r>
              <a:rPr lang="zh-CN" altLang="en-US" dirty="0"/>
              <a:t>使用尽最大努力交付，即不保证可靠交付，同时也不使用拥塞控制。</a:t>
            </a:r>
          </a:p>
          <a:p>
            <a:r>
              <a:rPr lang="en-US" altLang="zh-CN" dirty="0"/>
              <a:t>UDP </a:t>
            </a:r>
            <a:r>
              <a:rPr lang="zh-CN" altLang="en-US" dirty="0"/>
              <a:t>是面向报文的。</a:t>
            </a:r>
            <a:r>
              <a:rPr lang="en-US" altLang="zh-CN" dirty="0"/>
              <a:t>UDP </a:t>
            </a:r>
            <a:r>
              <a:rPr lang="zh-CN" altLang="en-US" dirty="0"/>
              <a:t>没有拥塞控制，很适合多媒体通信的要求。</a:t>
            </a:r>
          </a:p>
          <a:p>
            <a:r>
              <a:rPr lang="en-US" altLang="zh-CN" dirty="0"/>
              <a:t>UDP </a:t>
            </a:r>
            <a:r>
              <a:rPr lang="zh-CN" altLang="en-US" dirty="0"/>
              <a:t>支持一对一、一对多、多对一和多对多的交互通信。</a:t>
            </a:r>
          </a:p>
          <a:p>
            <a:r>
              <a:rPr lang="en-US" altLang="zh-CN" dirty="0"/>
              <a:t>UDP </a:t>
            </a:r>
            <a:r>
              <a:rPr lang="zh-CN" altLang="en-US" dirty="0"/>
              <a:t>的首部开销小，只有 </a:t>
            </a:r>
            <a:r>
              <a:rPr lang="en-US" altLang="zh-CN" dirty="0"/>
              <a:t>8 </a:t>
            </a:r>
            <a:r>
              <a:rPr lang="zh-CN" altLang="en-US" dirty="0"/>
              <a:t>个字节。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927DD1B-C70E-4AB8-B0FF-E01164C6DBC7}"/>
              </a:ext>
            </a:extLst>
          </p:cNvPr>
          <p:cNvSpPr>
            <a:spLocks noGrp="1" noChangeArrowheads="1"/>
          </p:cNvSpPr>
          <p:nvPr>
            <p:ph type="title"/>
          </p:nvPr>
        </p:nvSpPr>
        <p:spPr/>
        <p:txBody>
          <a:bodyPr/>
          <a:lstStyle/>
          <a:p>
            <a:r>
              <a:rPr lang="en-US" altLang="zh-CN"/>
              <a:t>UDP </a:t>
            </a:r>
            <a:r>
              <a:rPr lang="zh-CN" altLang="en-US"/>
              <a:t>基于端口的分用 </a:t>
            </a:r>
          </a:p>
        </p:txBody>
      </p:sp>
      <p:grpSp>
        <p:nvGrpSpPr>
          <p:cNvPr id="21507" name="Group 14">
            <a:extLst>
              <a:ext uri="{FF2B5EF4-FFF2-40B4-BE49-F238E27FC236}">
                <a16:creationId xmlns:a16="http://schemas.microsoft.com/office/drawing/2014/main" id="{F6F9031E-2553-4BC4-99ED-EE2BD3346451}"/>
              </a:ext>
            </a:extLst>
          </p:cNvPr>
          <p:cNvGrpSpPr>
            <a:grpSpLocks/>
          </p:cNvGrpSpPr>
          <p:nvPr/>
        </p:nvGrpSpPr>
        <p:grpSpPr bwMode="auto">
          <a:xfrm>
            <a:off x="1547813" y="1491854"/>
            <a:ext cx="5071229" cy="2755106"/>
            <a:chOff x="1655" y="663"/>
            <a:chExt cx="2036" cy="1316"/>
          </a:xfrm>
        </p:grpSpPr>
        <p:sp>
          <p:nvSpPr>
            <p:cNvPr id="5" name="Rectangle 4">
              <a:extLst>
                <a:ext uri="{FF2B5EF4-FFF2-40B4-BE49-F238E27FC236}">
                  <a16:creationId xmlns:a16="http://schemas.microsoft.com/office/drawing/2014/main" id="{5A13CDD5-A54A-44D7-A0F8-01DEC28C4A73}"/>
                </a:ext>
              </a:extLst>
            </p:cNvPr>
            <p:cNvSpPr>
              <a:spLocks noChangeArrowheads="1"/>
            </p:cNvSpPr>
            <p:nvPr/>
          </p:nvSpPr>
          <p:spPr bwMode="auto">
            <a:xfrm>
              <a:off x="2290" y="1752"/>
              <a:ext cx="681" cy="227"/>
            </a:xfrm>
            <a:prstGeom prst="rect">
              <a:avLst/>
            </a:prstGeom>
            <a:solidFill>
              <a:schemeClr val="accent6">
                <a:lumMod val="20000"/>
                <a:lumOff val="80000"/>
              </a:schemeClr>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lang="en-US" altLang="zh-CN" sz="2100" b="0">
                  <a:solidFill>
                    <a:srgbClr val="4D4D4D"/>
                  </a:solidFill>
                  <a:latin typeface="Arial" panose="020B0604020202020204" pitchFamily="34" charset="0"/>
                </a:rPr>
                <a:t>IP </a:t>
              </a:r>
              <a:r>
                <a:rPr lang="zh-CN" altLang="en-US" sz="2100" b="0">
                  <a:solidFill>
                    <a:srgbClr val="4D4D4D"/>
                  </a:solidFill>
                  <a:latin typeface="Arial" panose="020B0604020202020204" pitchFamily="34" charset="0"/>
                </a:rPr>
                <a:t>层</a:t>
              </a:r>
            </a:p>
          </p:txBody>
        </p:sp>
        <p:sp>
          <p:nvSpPr>
            <p:cNvPr id="21509" name="Text Box 5">
              <a:extLst>
                <a:ext uri="{FF2B5EF4-FFF2-40B4-BE49-F238E27FC236}">
                  <a16:creationId xmlns:a16="http://schemas.microsoft.com/office/drawing/2014/main" id="{EA81AD1F-FB1E-48F0-A9E7-85935A9F4B8D}"/>
                </a:ext>
              </a:extLst>
            </p:cNvPr>
            <p:cNvSpPr txBox="1">
              <a:spLocks noChangeArrowheads="1"/>
            </p:cNvSpPr>
            <p:nvPr/>
          </p:nvSpPr>
          <p:spPr bwMode="auto">
            <a:xfrm>
              <a:off x="2820" y="1500"/>
              <a:ext cx="871"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a:latin typeface="Arial" panose="020B0604020202020204" pitchFamily="34" charset="0"/>
                  <a:ea typeface="黑体" panose="02010609060101010101" pitchFamily="49" charset="-122"/>
                </a:rPr>
                <a:t>UDP </a:t>
              </a:r>
              <a:r>
                <a:rPr lang="zh-CN" altLang="en-US" sz="2100">
                  <a:latin typeface="Arial" panose="020B0604020202020204" pitchFamily="34" charset="0"/>
                  <a:ea typeface="黑体" panose="02010609060101010101" pitchFamily="49" charset="-122"/>
                </a:rPr>
                <a:t>数据报到达</a:t>
              </a:r>
            </a:p>
          </p:txBody>
        </p:sp>
        <p:sp>
          <p:nvSpPr>
            <p:cNvPr id="21510" name="Rectangle 6">
              <a:extLst>
                <a:ext uri="{FF2B5EF4-FFF2-40B4-BE49-F238E27FC236}">
                  <a16:creationId xmlns:a16="http://schemas.microsoft.com/office/drawing/2014/main" id="{7804DD6D-0BCF-441B-95DF-A0B2EEABF6F7}"/>
                </a:ext>
              </a:extLst>
            </p:cNvPr>
            <p:cNvSpPr>
              <a:spLocks noChangeArrowheads="1"/>
            </p:cNvSpPr>
            <p:nvPr/>
          </p:nvSpPr>
          <p:spPr bwMode="auto">
            <a:xfrm>
              <a:off x="2381" y="663"/>
              <a:ext cx="499" cy="227"/>
            </a:xfrm>
            <a:prstGeom prst="rect">
              <a:avLst/>
            </a:prstGeom>
            <a:solidFill>
              <a:srgbClr val="FFCCFF"/>
            </a:solidFill>
            <a:ln w="9525">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2100">
                  <a:latin typeface="Arial" panose="020B0604020202020204" pitchFamily="34" charset="0"/>
                  <a:ea typeface="黑体" panose="02010609060101010101" pitchFamily="49" charset="-122"/>
                </a:rPr>
                <a:t>端口 </a:t>
              </a:r>
              <a:r>
                <a:rPr lang="en-US" altLang="zh-CN" sz="2100">
                  <a:latin typeface="Arial" panose="020B0604020202020204" pitchFamily="34" charset="0"/>
                  <a:ea typeface="黑体" panose="02010609060101010101" pitchFamily="49" charset="-122"/>
                </a:rPr>
                <a:t>2</a:t>
              </a:r>
            </a:p>
          </p:txBody>
        </p:sp>
        <p:sp>
          <p:nvSpPr>
            <p:cNvPr id="21511" name="Line 7">
              <a:extLst>
                <a:ext uri="{FF2B5EF4-FFF2-40B4-BE49-F238E27FC236}">
                  <a16:creationId xmlns:a16="http://schemas.microsoft.com/office/drawing/2014/main" id="{3FA9C449-2F9B-457A-981D-8DF81178A6DE}"/>
                </a:ext>
              </a:extLst>
            </p:cNvPr>
            <p:cNvSpPr>
              <a:spLocks noChangeShapeType="1"/>
            </p:cNvSpPr>
            <p:nvPr/>
          </p:nvSpPr>
          <p:spPr bwMode="auto">
            <a:xfrm flipV="1">
              <a:off x="2630" y="1434"/>
              <a:ext cx="0" cy="318"/>
            </a:xfrm>
            <a:prstGeom prst="line">
              <a:avLst/>
            </a:prstGeom>
            <a:noFill/>
            <a:ln w="381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21512" name="Line 8">
              <a:extLst>
                <a:ext uri="{FF2B5EF4-FFF2-40B4-BE49-F238E27FC236}">
                  <a16:creationId xmlns:a16="http://schemas.microsoft.com/office/drawing/2014/main" id="{17CD5E71-EB0D-4431-8F8B-41AFE5DB8AFF}"/>
                </a:ext>
              </a:extLst>
            </p:cNvPr>
            <p:cNvSpPr>
              <a:spLocks noChangeShapeType="1"/>
            </p:cNvSpPr>
            <p:nvPr/>
          </p:nvSpPr>
          <p:spPr bwMode="auto">
            <a:xfrm flipV="1">
              <a:off x="2630" y="890"/>
              <a:ext cx="0" cy="318"/>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1513" name="Line 9">
              <a:extLst>
                <a:ext uri="{FF2B5EF4-FFF2-40B4-BE49-F238E27FC236}">
                  <a16:creationId xmlns:a16="http://schemas.microsoft.com/office/drawing/2014/main" id="{CB12C4FE-7145-40AA-B045-D696C6931F57}"/>
                </a:ext>
              </a:extLst>
            </p:cNvPr>
            <p:cNvSpPr>
              <a:spLocks noChangeShapeType="1"/>
            </p:cNvSpPr>
            <p:nvPr/>
          </p:nvSpPr>
          <p:spPr bwMode="auto">
            <a:xfrm flipV="1">
              <a:off x="2766" y="890"/>
              <a:ext cx="477" cy="318"/>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1514" name="Line 10">
              <a:extLst>
                <a:ext uri="{FF2B5EF4-FFF2-40B4-BE49-F238E27FC236}">
                  <a16:creationId xmlns:a16="http://schemas.microsoft.com/office/drawing/2014/main" id="{9D0EF451-AF00-4718-853D-B7056715170B}"/>
                </a:ext>
              </a:extLst>
            </p:cNvPr>
            <p:cNvSpPr>
              <a:spLocks noChangeShapeType="1"/>
            </p:cNvSpPr>
            <p:nvPr/>
          </p:nvSpPr>
          <p:spPr bwMode="auto">
            <a:xfrm flipH="1" flipV="1">
              <a:off x="2018" y="890"/>
              <a:ext cx="477" cy="318"/>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1515" name="Rectangle 11">
              <a:extLst>
                <a:ext uri="{FF2B5EF4-FFF2-40B4-BE49-F238E27FC236}">
                  <a16:creationId xmlns:a16="http://schemas.microsoft.com/office/drawing/2014/main" id="{FD950EE8-FADF-41FA-A9C5-B5917AB065D1}"/>
                </a:ext>
              </a:extLst>
            </p:cNvPr>
            <p:cNvSpPr>
              <a:spLocks noChangeArrowheads="1"/>
            </p:cNvSpPr>
            <p:nvPr/>
          </p:nvSpPr>
          <p:spPr bwMode="auto">
            <a:xfrm>
              <a:off x="3107" y="663"/>
              <a:ext cx="499" cy="227"/>
            </a:xfrm>
            <a:prstGeom prst="rect">
              <a:avLst/>
            </a:prstGeom>
            <a:solidFill>
              <a:srgbClr val="00FFFF"/>
            </a:solidFill>
            <a:ln w="9525">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2100">
                  <a:latin typeface="Arial" panose="020B0604020202020204" pitchFamily="34" charset="0"/>
                  <a:ea typeface="黑体" panose="02010609060101010101" pitchFamily="49" charset="-122"/>
                </a:rPr>
                <a:t>端口 </a:t>
              </a:r>
              <a:r>
                <a:rPr lang="en-US" altLang="zh-CN" sz="2100">
                  <a:latin typeface="Arial" panose="020B0604020202020204" pitchFamily="34" charset="0"/>
                  <a:ea typeface="黑体" panose="02010609060101010101" pitchFamily="49" charset="-122"/>
                </a:rPr>
                <a:t>3</a:t>
              </a:r>
            </a:p>
          </p:txBody>
        </p:sp>
        <p:sp>
          <p:nvSpPr>
            <p:cNvPr id="21516" name="Rectangle 12">
              <a:extLst>
                <a:ext uri="{FF2B5EF4-FFF2-40B4-BE49-F238E27FC236}">
                  <a16:creationId xmlns:a16="http://schemas.microsoft.com/office/drawing/2014/main" id="{7DB5C673-4DDF-4A97-B5D5-F637DA53B9E3}"/>
                </a:ext>
              </a:extLst>
            </p:cNvPr>
            <p:cNvSpPr>
              <a:spLocks noChangeArrowheads="1"/>
            </p:cNvSpPr>
            <p:nvPr/>
          </p:nvSpPr>
          <p:spPr bwMode="auto">
            <a:xfrm>
              <a:off x="1655" y="663"/>
              <a:ext cx="499" cy="227"/>
            </a:xfrm>
            <a:prstGeom prst="rect">
              <a:avLst/>
            </a:prstGeom>
            <a:solidFill>
              <a:srgbClr val="CCECFF"/>
            </a:solidFill>
            <a:ln w="9525">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2100">
                  <a:latin typeface="Arial" panose="020B0604020202020204" pitchFamily="34" charset="0"/>
                  <a:ea typeface="黑体" panose="02010609060101010101" pitchFamily="49" charset="-122"/>
                </a:rPr>
                <a:t>端口 </a:t>
              </a:r>
              <a:r>
                <a:rPr lang="en-US" altLang="zh-CN" sz="2100">
                  <a:latin typeface="Arial" panose="020B0604020202020204" pitchFamily="34" charset="0"/>
                  <a:ea typeface="黑体" panose="02010609060101010101" pitchFamily="49" charset="-122"/>
                </a:rPr>
                <a:t>1</a:t>
              </a:r>
            </a:p>
          </p:txBody>
        </p:sp>
        <p:sp>
          <p:nvSpPr>
            <p:cNvPr id="21517" name="Rectangle 13">
              <a:extLst>
                <a:ext uri="{FF2B5EF4-FFF2-40B4-BE49-F238E27FC236}">
                  <a16:creationId xmlns:a16="http://schemas.microsoft.com/office/drawing/2014/main" id="{D0743CE0-EF55-4E94-8DDB-FD9F1F248B72}"/>
                </a:ext>
              </a:extLst>
            </p:cNvPr>
            <p:cNvSpPr>
              <a:spLocks noChangeArrowheads="1"/>
            </p:cNvSpPr>
            <p:nvPr/>
          </p:nvSpPr>
          <p:spPr bwMode="auto">
            <a:xfrm>
              <a:off x="2290" y="1207"/>
              <a:ext cx="681" cy="227"/>
            </a:xfrm>
            <a:prstGeom prst="rect">
              <a:avLst/>
            </a:prstGeom>
            <a:solidFill>
              <a:srgbClr val="FFFFCC"/>
            </a:solidFill>
            <a:ln w="9525">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UDP </a:t>
              </a:r>
              <a:r>
                <a:rPr lang="zh-CN" altLang="en-US" sz="2100">
                  <a:latin typeface="Arial" panose="020B0604020202020204" pitchFamily="34" charset="0"/>
                  <a:ea typeface="黑体" panose="02010609060101010101" pitchFamily="49" charset="-122"/>
                </a:rPr>
                <a:t>分用</a:t>
              </a:r>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40B5DA73-DFCA-419A-93CD-7E55D1025F67}"/>
              </a:ext>
            </a:extLst>
          </p:cNvPr>
          <p:cNvSpPr>
            <a:spLocks noGrp="1" noChangeArrowheads="1"/>
          </p:cNvSpPr>
          <p:nvPr>
            <p:ph type="title"/>
          </p:nvPr>
        </p:nvSpPr>
        <p:spPr/>
        <p:txBody>
          <a:bodyPr/>
          <a:lstStyle/>
          <a:p>
            <a:r>
              <a:rPr lang="zh-CN" altLang="en-US"/>
              <a:t>用户数据报 </a:t>
            </a:r>
            <a:r>
              <a:rPr lang="en-US" altLang="zh-CN"/>
              <a:t>UDP </a:t>
            </a:r>
            <a:endParaRPr lang="zh-CN" altLang="en-US"/>
          </a:p>
        </p:txBody>
      </p:sp>
      <p:sp>
        <p:nvSpPr>
          <p:cNvPr id="22582" name="内容占位符 2">
            <a:extLst>
              <a:ext uri="{FF2B5EF4-FFF2-40B4-BE49-F238E27FC236}">
                <a16:creationId xmlns:a16="http://schemas.microsoft.com/office/drawing/2014/main" id="{4447A90D-C7BD-4E00-8293-1E681ED5CB05}"/>
              </a:ext>
            </a:extLst>
          </p:cNvPr>
          <p:cNvSpPr>
            <a:spLocks noGrp="1" noChangeArrowheads="1"/>
          </p:cNvSpPr>
          <p:nvPr>
            <p:ph idx="1"/>
          </p:nvPr>
        </p:nvSpPr>
        <p:spPr>
          <a:xfrm>
            <a:off x="517821" y="987573"/>
            <a:ext cx="8158635" cy="3672401"/>
          </a:xfrm>
        </p:spPr>
        <p:txBody>
          <a:bodyPr/>
          <a:lstStyle/>
          <a:p>
            <a:r>
              <a:rPr lang="en-US" altLang="zh-CN" sz="2100" dirty="0"/>
              <a:t>UDP </a:t>
            </a:r>
            <a:r>
              <a:rPr lang="zh-CN" altLang="en-US" sz="2100" dirty="0"/>
              <a:t>两个字段：数据字段和首部字段。</a:t>
            </a:r>
            <a:endParaRPr lang="en-US" altLang="zh-CN" sz="2100" dirty="0"/>
          </a:p>
          <a:p>
            <a:r>
              <a:rPr lang="zh-CN" altLang="en-US" sz="2100" dirty="0"/>
              <a:t>首部字段有 </a:t>
            </a:r>
            <a:r>
              <a:rPr lang="en-US" altLang="zh-CN" sz="2100" dirty="0"/>
              <a:t>8 </a:t>
            </a:r>
            <a:r>
              <a:rPr lang="zh-CN" altLang="en-US" sz="2100" dirty="0"/>
              <a:t>个字节，由 </a:t>
            </a:r>
            <a:r>
              <a:rPr lang="en-US" altLang="zh-CN" sz="2100" dirty="0"/>
              <a:t>4 </a:t>
            </a:r>
            <a:r>
              <a:rPr lang="zh-CN" altLang="en-US" sz="2100" dirty="0"/>
              <a:t>个字段组成，每个字段都是两个字节。 </a:t>
            </a:r>
          </a:p>
          <a:p>
            <a:endParaRPr lang="zh-CN" altLang="en-US" dirty="0"/>
          </a:p>
        </p:txBody>
      </p:sp>
      <p:grpSp>
        <p:nvGrpSpPr>
          <p:cNvPr id="2" name="组合 1">
            <a:extLst>
              <a:ext uri="{FF2B5EF4-FFF2-40B4-BE49-F238E27FC236}">
                <a16:creationId xmlns:a16="http://schemas.microsoft.com/office/drawing/2014/main" id="{AFA10B9E-2D75-4648-ABE9-206A8CFCEAF6}"/>
              </a:ext>
            </a:extLst>
          </p:cNvPr>
          <p:cNvGrpSpPr/>
          <p:nvPr/>
        </p:nvGrpSpPr>
        <p:grpSpPr>
          <a:xfrm>
            <a:off x="1188000" y="1807200"/>
            <a:ext cx="6399610" cy="3234243"/>
            <a:chOff x="1691680" y="1920493"/>
            <a:chExt cx="6399610" cy="3234243"/>
          </a:xfrm>
        </p:grpSpPr>
        <p:sp>
          <p:nvSpPr>
            <p:cNvPr id="22531" name="Rectangle 57">
              <a:extLst>
                <a:ext uri="{FF2B5EF4-FFF2-40B4-BE49-F238E27FC236}">
                  <a16:creationId xmlns:a16="http://schemas.microsoft.com/office/drawing/2014/main" id="{648D7908-D4CE-4B52-8802-D10A6F075D80}"/>
                </a:ext>
              </a:extLst>
            </p:cNvPr>
            <p:cNvSpPr>
              <a:spLocks noChangeArrowheads="1"/>
            </p:cNvSpPr>
            <p:nvPr/>
          </p:nvSpPr>
          <p:spPr bwMode="auto">
            <a:xfrm>
              <a:off x="3177580" y="4449380"/>
              <a:ext cx="809625" cy="342900"/>
            </a:xfrm>
            <a:prstGeom prst="rect">
              <a:avLst/>
            </a:prstGeom>
            <a:solidFill>
              <a:srgbClr val="CCC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32" name="Freeform 7">
              <a:extLst>
                <a:ext uri="{FF2B5EF4-FFF2-40B4-BE49-F238E27FC236}">
                  <a16:creationId xmlns:a16="http://schemas.microsoft.com/office/drawing/2014/main" id="{8549B391-B58E-4604-BA4A-5734A3DA1F2D}"/>
                </a:ext>
              </a:extLst>
            </p:cNvPr>
            <p:cNvSpPr>
              <a:spLocks/>
            </p:cNvSpPr>
            <p:nvPr/>
          </p:nvSpPr>
          <p:spPr bwMode="auto">
            <a:xfrm>
              <a:off x="3613349" y="3424252"/>
              <a:ext cx="3475434" cy="328613"/>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94ABB9"/>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533" name="Rectangle 56">
              <a:extLst>
                <a:ext uri="{FF2B5EF4-FFF2-40B4-BE49-F238E27FC236}">
                  <a16:creationId xmlns:a16="http://schemas.microsoft.com/office/drawing/2014/main" id="{6311632D-4A05-4BA4-B3BE-000205DA3AF9}"/>
                </a:ext>
              </a:extLst>
            </p:cNvPr>
            <p:cNvSpPr>
              <a:spLocks noChangeArrowheads="1"/>
            </p:cNvSpPr>
            <p:nvPr/>
          </p:nvSpPr>
          <p:spPr bwMode="auto">
            <a:xfrm>
              <a:off x="3986014" y="3746911"/>
              <a:ext cx="810816" cy="342900"/>
            </a:xfrm>
            <a:prstGeom prst="rect">
              <a:avLst/>
            </a:prstGeom>
            <a:solidFill>
              <a:srgbClr val="CCE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34" name="AutoShape 5">
              <a:extLst>
                <a:ext uri="{FF2B5EF4-FFF2-40B4-BE49-F238E27FC236}">
                  <a16:creationId xmlns:a16="http://schemas.microsoft.com/office/drawing/2014/main" id="{FEDD47F6-1F07-435F-9575-EB3941B6EF7C}"/>
                </a:ext>
              </a:extLst>
            </p:cNvPr>
            <p:cNvSpPr>
              <a:spLocks noChangeArrowheads="1"/>
            </p:cNvSpPr>
            <p:nvPr/>
          </p:nvSpPr>
          <p:spPr bwMode="auto">
            <a:xfrm>
              <a:off x="2578696" y="4517246"/>
              <a:ext cx="598885" cy="216694"/>
            </a:xfrm>
            <a:prstGeom prst="leftArrow">
              <a:avLst>
                <a:gd name="adj1" fmla="val 50000"/>
                <a:gd name="adj2" fmla="val 69093"/>
              </a:avLst>
            </a:prstGeom>
            <a:solidFill>
              <a:srgbClr val="FF0000"/>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35" name="Freeform 6">
              <a:extLst>
                <a:ext uri="{FF2B5EF4-FFF2-40B4-BE49-F238E27FC236}">
                  <a16:creationId xmlns:a16="http://schemas.microsoft.com/office/drawing/2014/main" id="{6BCF5D0C-044A-4ABD-8E65-079C724BA66A}"/>
                </a:ext>
              </a:extLst>
            </p:cNvPr>
            <p:cNvSpPr>
              <a:spLocks/>
            </p:cNvSpPr>
            <p:nvPr/>
          </p:nvSpPr>
          <p:spPr bwMode="auto">
            <a:xfrm>
              <a:off x="2144118" y="2567002"/>
              <a:ext cx="5011340" cy="51435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C9C979"/>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2536" name="Rectangle 8">
              <a:extLst>
                <a:ext uri="{FF2B5EF4-FFF2-40B4-BE49-F238E27FC236}">
                  <a16:creationId xmlns:a16="http://schemas.microsoft.com/office/drawing/2014/main" id="{474D7AA9-1CAB-44DD-9401-A4F51E03DD7F}"/>
                </a:ext>
              </a:extLst>
            </p:cNvPr>
            <p:cNvSpPr>
              <a:spLocks noChangeArrowheads="1"/>
            </p:cNvSpPr>
            <p:nvPr/>
          </p:nvSpPr>
          <p:spPr bwMode="auto">
            <a:xfrm>
              <a:off x="3613349" y="3081352"/>
              <a:ext cx="3475434" cy="342900"/>
            </a:xfrm>
            <a:prstGeom prst="rect">
              <a:avLst/>
            </a:prstGeom>
            <a:solidFill>
              <a:srgbClr val="CCE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37" name="Rectangle 9">
              <a:extLst>
                <a:ext uri="{FF2B5EF4-FFF2-40B4-BE49-F238E27FC236}">
                  <a16:creationId xmlns:a16="http://schemas.microsoft.com/office/drawing/2014/main" id="{924322EA-3EF9-4E7A-AD31-792F3200ADF0}"/>
                </a:ext>
              </a:extLst>
            </p:cNvPr>
            <p:cNvSpPr>
              <a:spLocks noChangeArrowheads="1"/>
            </p:cNvSpPr>
            <p:nvPr/>
          </p:nvSpPr>
          <p:spPr bwMode="auto">
            <a:xfrm>
              <a:off x="3987205" y="4451761"/>
              <a:ext cx="4104084" cy="342900"/>
            </a:xfrm>
            <a:prstGeom prst="rect">
              <a:avLst/>
            </a:prstGeom>
            <a:solidFill>
              <a:srgbClr val="CCFF66"/>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38" name="Line 11">
              <a:extLst>
                <a:ext uri="{FF2B5EF4-FFF2-40B4-BE49-F238E27FC236}">
                  <a16:creationId xmlns:a16="http://schemas.microsoft.com/office/drawing/2014/main" id="{2A151FE7-3319-45C9-90A2-FD0BC1CEF4E1}"/>
                </a:ext>
              </a:extLst>
            </p:cNvPr>
            <p:cNvSpPr>
              <a:spLocks noChangeShapeType="1"/>
            </p:cNvSpPr>
            <p:nvPr/>
          </p:nvSpPr>
          <p:spPr bwMode="auto">
            <a:xfrm>
              <a:off x="4482506" y="3081352"/>
              <a:ext cx="119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39" name="Rectangle 12">
              <a:extLst>
                <a:ext uri="{FF2B5EF4-FFF2-40B4-BE49-F238E27FC236}">
                  <a16:creationId xmlns:a16="http://schemas.microsoft.com/office/drawing/2014/main" id="{056A5AE9-B358-4E61-9DB9-5A92AD1DAA7B}"/>
                </a:ext>
              </a:extLst>
            </p:cNvPr>
            <p:cNvSpPr>
              <a:spLocks noChangeArrowheads="1"/>
            </p:cNvSpPr>
            <p:nvPr/>
          </p:nvSpPr>
          <p:spPr bwMode="auto">
            <a:xfrm>
              <a:off x="2147690" y="2224102"/>
              <a:ext cx="5013722" cy="342900"/>
            </a:xfrm>
            <a:prstGeom prst="rect">
              <a:avLst/>
            </a:prstGeom>
            <a:solidFill>
              <a:srgbClr val="FFFF99"/>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40" name="Line 13">
              <a:extLst>
                <a:ext uri="{FF2B5EF4-FFF2-40B4-BE49-F238E27FC236}">
                  <a16:creationId xmlns:a16="http://schemas.microsoft.com/office/drawing/2014/main" id="{74D37093-EEC4-4DE7-A701-0BD846FA3E9D}"/>
                </a:ext>
              </a:extLst>
            </p:cNvPr>
            <p:cNvSpPr>
              <a:spLocks noChangeShapeType="1"/>
            </p:cNvSpPr>
            <p:nvPr/>
          </p:nvSpPr>
          <p:spPr bwMode="auto">
            <a:xfrm>
              <a:off x="3816946" y="2224102"/>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41" name="Line 14">
              <a:extLst>
                <a:ext uri="{FF2B5EF4-FFF2-40B4-BE49-F238E27FC236}">
                  <a16:creationId xmlns:a16="http://schemas.microsoft.com/office/drawing/2014/main" id="{B29EBAE7-D449-4AFE-90DA-600AB9D5823A}"/>
                </a:ext>
              </a:extLst>
            </p:cNvPr>
            <p:cNvSpPr>
              <a:spLocks noChangeShapeType="1"/>
            </p:cNvSpPr>
            <p:nvPr/>
          </p:nvSpPr>
          <p:spPr bwMode="auto">
            <a:xfrm>
              <a:off x="5350471" y="3081352"/>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42" name="Line 15">
              <a:extLst>
                <a:ext uri="{FF2B5EF4-FFF2-40B4-BE49-F238E27FC236}">
                  <a16:creationId xmlns:a16="http://schemas.microsoft.com/office/drawing/2014/main" id="{B181E680-17B7-490B-857C-EA4FF833C7C2}"/>
                </a:ext>
              </a:extLst>
            </p:cNvPr>
            <p:cNvSpPr>
              <a:spLocks noChangeShapeType="1"/>
            </p:cNvSpPr>
            <p:nvPr/>
          </p:nvSpPr>
          <p:spPr bwMode="auto">
            <a:xfrm>
              <a:off x="6219627" y="3081352"/>
              <a:ext cx="119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43" name="Freeform 16">
              <a:extLst>
                <a:ext uri="{FF2B5EF4-FFF2-40B4-BE49-F238E27FC236}">
                  <a16:creationId xmlns:a16="http://schemas.microsoft.com/office/drawing/2014/main" id="{F55C60B1-97BD-48CB-B91D-6D46EA94CC4E}"/>
                </a:ext>
              </a:extLst>
            </p:cNvPr>
            <p:cNvSpPr>
              <a:spLocks/>
            </p:cNvSpPr>
            <p:nvPr/>
          </p:nvSpPr>
          <p:spPr bwMode="auto">
            <a:xfrm>
              <a:off x="2676327" y="3081352"/>
              <a:ext cx="937022" cy="342900"/>
            </a:xfrm>
            <a:custGeom>
              <a:avLst/>
              <a:gdLst>
                <a:gd name="T0" fmla="*/ 2147483646 w 672"/>
                <a:gd name="T1" fmla="*/ 2147483646 h 288"/>
                <a:gd name="T2" fmla="*/ 0 w 672"/>
                <a:gd name="T3" fmla="*/ 2147483646 h 288"/>
                <a:gd name="T4" fmla="*/ 0 w 672"/>
                <a:gd name="T5" fmla="*/ 0 h 288"/>
                <a:gd name="T6" fmla="*/ 2147483646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wrap="none" anchor="ctr"/>
            <a:lstStyle/>
            <a:p>
              <a:endParaRPr lang="zh-CN" altLang="en-US" sz="1350"/>
            </a:p>
          </p:txBody>
        </p:sp>
        <p:sp>
          <p:nvSpPr>
            <p:cNvPr id="22544" name="Text Box 17">
              <a:extLst>
                <a:ext uri="{FF2B5EF4-FFF2-40B4-BE49-F238E27FC236}">
                  <a16:creationId xmlns:a16="http://schemas.microsoft.com/office/drawing/2014/main" id="{6DAEA239-A826-4640-A559-F9D0015DF545}"/>
                </a:ext>
              </a:extLst>
            </p:cNvPr>
            <p:cNvSpPr txBox="1">
              <a:spLocks noChangeArrowheads="1"/>
            </p:cNvSpPr>
            <p:nvPr/>
          </p:nvSpPr>
          <p:spPr bwMode="auto">
            <a:xfrm>
              <a:off x="2764433" y="3078971"/>
              <a:ext cx="8001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伪首部</a:t>
              </a:r>
            </a:p>
          </p:txBody>
        </p:sp>
        <p:sp>
          <p:nvSpPr>
            <p:cNvPr id="22545" name="Text Box 18">
              <a:extLst>
                <a:ext uri="{FF2B5EF4-FFF2-40B4-BE49-F238E27FC236}">
                  <a16:creationId xmlns:a16="http://schemas.microsoft.com/office/drawing/2014/main" id="{1DED23E5-0AF7-4A3D-A4B5-526FAF946460}"/>
                </a:ext>
              </a:extLst>
            </p:cNvPr>
            <p:cNvSpPr txBox="1">
              <a:spLocks noChangeArrowheads="1"/>
            </p:cNvSpPr>
            <p:nvPr/>
          </p:nvSpPr>
          <p:spPr bwMode="auto">
            <a:xfrm>
              <a:off x="3621682" y="3078971"/>
              <a:ext cx="8048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源端口</a:t>
              </a:r>
            </a:p>
          </p:txBody>
        </p:sp>
        <p:sp>
          <p:nvSpPr>
            <p:cNvPr id="22546" name="Text Box 19">
              <a:extLst>
                <a:ext uri="{FF2B5EF4-FFF2-40B4-BE49-F238E27FC236}">
                  <a16:creationId xmlns:a16="http://schemas.microsoft.com/office/drawing/2014/main" id="{6341F680-4315-402C-B2BD-53BF40B772EE}"/>
                </a:ext>
              </a:extLst>
            </p:cNvPr>
            <p:cNvSpPr txBox="1">
              <a:spLocks noChangeArrowheads="1"/>
            </p:cNvSpPr>
            <p:nvPr/>
          </p:nvSpPr>
          <p:spPr bwMode="auto">
            <a:xfrm>
              <a:off x="4438452" y="3078971"/>
              <a:ext cx="9953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目的端口</a:t>
              </a:r>
            </a:p>
          </p:txBody>
        </p:sp>
        <p:sp>
          <p:nvSpPr>
            <p:cNvPr id="22547" name="Text Box 20">
              <a:extLst>
                <a:ext uri="{FF2B5EF4-FFF2-40B4-BE49-F238E27FC236}">
                  <a16:creationId xmlns:a16="http://schemas.microsoft.com/office/drawing/2014/main" id="{B59AC325-F16B-4EF0-82A9-375A75DDDCED}"/>
                </a:ext>
              </a:extLst>
            </p:cNvPr>
            <p:cNvSpPr txBox="1">
              <a:spLocks noChangeArrowheads="1"/>
            </p:cNvSpPr>
            <p:nvPr/>
          </p:nvSpPr>
          <p:spPr bwMode="auto">
            <a:xfrm>
              <a:off x="5439767" y="3077780"/>
              <a:ext cx="6988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长  度</a:t>
              </a:r>
            </a:p>
          </p:txBody>
        </p:sp>
        <p:sp>
          <p:nvSpPr>
            <p:cNvPr id="22548" name="Text Box 21">
              <a:extLst>
                <a:ext uri="{FF2B5EF4-FFF2-40B4-BE49-F238E27FC236}">
                  <a16:creationId xmlns:a16="http://schemas.microsoft.com/office/drawing/2014/main" id="{BF9F217C-4624-42C3-8E20-A0A723AC3AA4}"/>
                </a:ext>
              </a:extLst>
            </p:cNvPr>
            <p:cNvSpPr txBox="1">
              <a:spLocks noChangeArrowheads="1"/>
            </p:cNvSpPr>
            <p:nvPr/>
          </p:nvSpPr>
          <p:spPr bwMode="auto">
            <a:xfrm>
              <a:off x="6298208" y="3078971"/>
              <a:ext cx="85606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检验和</a:t>
              </a:r>
            </a:p>
          </p:txBody>
        </p:sp>
        <p:sp>
          <p:nvSpPr>
            <p:cNvPr id="22549" name="Text Box 22">
              <a:extLst>
                <a:ext uri="{FF2B5EF4-FFF2-40B4-BE49-F238E27FC236}">
                  <a16:creationId xmlns:a16="http://schemas.microsoft.com/office/drawing/2014/main" id="{AFAB9B70-93FF-4C45-82FF-5AF1250B4800}"/>
                </a:ext>
              </a:extLst>
            </p:cNvPr>
            <p:cNvSpPr txBox="1">
              <a:spLocks noChangeArrowheads="1"/>
            </p:cNvSpPr>
            <p:nvPr/>
          </p:nvSpPr>
          <p:spPr bwMode="auto">
            <a:xfrm>
              <a:off x="5548113" y="4482718"/>
              <a:ext cx="133717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22550" name="Text Box 23">
              <a:extLst>
                <a:ext uri="{FF2B5EF4-FFF2-40B4-BE49-F238E27FC236}">
                  <a16:creationId xmlns:a16="http://schemas.microsoft.com/office/drawing/2014/main" id="{DD83B84D-C023-409E-876D-2014CE2B3E88}"/>
                </a:ext>
              </a:extLst>
            </p:cNvPr>
            <p:cNvSpPr txBox="1">
              <a:spLocks noChangeArrowheads="1"/>
            </p:cNvSpPr>
            <p:nvPr/>
          </p:nvSpPr>
          <p:spPr bwMode="auto">
            <a:xfrm>
              <a:off x="3256161" y="4482718"/>
              <a:ext cx="78011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首  部</a:t>
              </a:r>
            </a:p>
          </p:txBody>
        </p:sp>
        <p:sp>
          <p:nvSpPr>
            <p:cNvPr id="22551" name="Line 24">
              <a:extLst>
                <a:ext uri="{FF2B5EF4-FFF2-40B4-BE49-F238E27FC236}">
                  <a16:creationId xmlns:a16="http://schemas.microsoft.com/office/drawing/2014/main" id="{81DBCFFA-19FF-4848-9317-F535DDF140C1}"/>
                </a:ext>
              </a:extLst>
            </p:cNvPr>
            <p:cNvSpPr>
              <a:spLocks noChangeShapeType="1"/>
            </p:cNvSpPr>
            <p:nvPr/>
          </p:nvSpPr>
          <p:spPr bwMode="auto">
            <a:xfrm>
              <a:off x="5490964" y="222410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52" name="Line 25">
              <a:extLst>
                <a:ext uri="{FF2B5EF4-FFF2-40B4-BE49-F238E27FC236}">
                  <a16:creationId xmlns:a16="http://schemas.microsoft.com/office/drawing/2014/main" id="{1C942F12-86A9-4BF7-A8F5-2823941CD15B}"/>
                </a:ext>
              </a:extLst>
            </p:cNvPr>
            <p:cNvSpPr>
              <a:spLocks noChangeShapeType="1"/>
            </p:cNvSpPr>
            <p:nvPr/>
          </p:nvSpPr>
          <p:spPr bwMode="auto">
            <a:xfrm>
              <a:off x="5891014" y="2224102"/>
              <a:ext cx="119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53" name="Line 26">
              <a:extLst>
                <a:ext uri="{FF2B5EF4-FFF2-40B4-BE49-F238E27FC236}">
                  <a16:creationId xmlns:a16="http://schemas.microsoft.com/office/drawing/2014/main" id="{81674687-CA92-4B16-A6ED-69BC7FC5E052}"/>
                </a:ext>
              </a:extLst>
            </p:cNvPr>
            <p:cNvSpPr>
              <a:spLocks noChangeShapeType="1"/>
            </p:cNvSpPr>
            <p:nvPr/>
          </p:nvSpPr>
          <p:spPr bwMode="auto">
            <a:xfrm>
              <a:off x="6291064" y="2224102"/>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54" name="Text Box 27">
              <a:extLst>
                <a:ext uri="{FF2B5EF4-FFF2-40B4-BE49-F238E27FC236}">
                  <a16:creationId xmlns:a16="http://schemas.microsoft.com/office/drawing/2014/main" id="{3D7D40BF-86B4-4D89-BC60-BE5B92051089}"/>
                </a:ext>
              </a:extLst>
            </p:cNvPr>
            <p:cNvSpPr txBox="1">
              <a:spLocks noChangeArrowheads="1"/>
            </p:cNvSpPr>
            <p:nvPr/>
          </p:nvSpPr>
          <p:spPr bwMode="auto">
            <a:xfrm>
              <a:off x="6258917" y="2221721"/>
              <a:ext cx="98107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dirty="0">
                  <a:solidFill>
                    <a:srgbClr val="333399"/>
                  </a:solidFill>
                  <a:latin typeface="Arial" panose="020B0604020202020204" pitchFamily="34" charset="0"/>
                  <a:ea typeface="黑体" panose="02010609060101010101" pitchFamily="49" charset="-122"/>
                </a:rPr>
                <a:t>UDP</a:t>
              </a:r>
              <a:r>
                <a:rPr kumimoji="1" lang="zh-CN" altLang="en-US" sz="1500" dirty="0">
                  <a:solidFill>
                    <a:srgbClr val="333399"/>
                  </a:solidFill>
                  <a:latin typeface="Arial" panose="020B0604020202020204" pitchFamily="34" charset="0"/>
                  <a:ea typeface="黑体" panose="02010609060101010101" pitchFamily="49" charset="-122"/>
                </a:rPr>
                <a:t>长度</a:t>
              </a:r>
            </a:p>
          </p:txBody>
        </p:sp>
        <p:sp>
          <p:nvSpPr>
            <p:cNvPr id="22555" name="Text Box 28">
              <a:extLst>
                <a:ext uri="{FF2B5EF4-FFF2-40B4-BE49-F238E27FC236}">
                  <a16:creationId xmlns:a16="http://schemas.microsoft.com/office/drawing/2014/main" id="{85CAE223-753B-4340-B7D6-C92D6DD3A66C}"/>
                </a:ext>
              </a:extLst>
            </p:cNvPr>
            <p:cNvSpPr txBox="1">
              <a:spLocks noChangeArrowheads="1"/>
            </p:cNvSpPr>
            <p:nvPr/>
          </p:nvSpPr>
          <p:spPr bwMode="auto">
            <a:xfrm>
              <a:off x="2438202" y="2221721"/>
              <a:ext cx="11751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源 </a:t>
              </a:r>
              <a:r>
                <a:rPr kumimoji="1" lang="en-US" altLang="zh-CN" sz="1500" dirty="0">
                  <a:solidFill>
                    <a:srgbClr val="333399"/>
                  </a:solidFill>
                  <a:latin typeface="Arial" panose="020B0604020202020204" pitchFamily="34" charset="0"/>
                  <a:ea typeface="黑体" panose="02010609060101010101" pitchFamily="49" charset="-122"/>
                </a:rPr>
                <a:t>IP </a:t>
              </a:r>
              <a:r>
                <a:rPr kumimoji="1" lang="zh-CN" altLang="en-US" sz="1500" dirty="0">
                  <a:solidFill>
                    <a:srgbClr val="333399"/>
                  </a:solidFill>
                  <a:latin typeface="Arial" panose="020B0604020202020204" pitchFamily="34" charset="0"/>
                  <a:ea typeface="黑体" panose="02010609060101010101" pitchFamily="49" charset="-122"/>
                </a:rPr>
                <a:t>地址</a:t>
              </a:r>
            </a:p>
          </p:txBody>
        </p:sp>
        <p:sp>
          <p:nvSpPr>
            <p:cNvPr id="22556" name="Text Box 29">
              <a:extLst>
                <a:ext uri="{FF2B5EF4-FFF2-40B4-BE49-F238E27FC236}">
                  <a16:creationId xmlns:a16="http://schemas.microsoft.com/office/drawing/2014/main" id="{0F3595CB-E41A-43C1-B956-5324AB82B873}"/>
                </a:ext>
              </a:extLst>
            </p:cNvPr>
            <p:cNvSpPr txBox="1">
              <a:spLocks noChangeArrowheads="1"/>
            </p:cNvSpPr>
            <p:nvPr/>
          </p:nvSpPr>
          <p:spPr bwMode="auto">
            <a:xfrm>
              <a:off x="4041973" y="2221721"/>
              <a:ext cx="130849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目的 </a:t>
              </a:r>
              <a:r>
                <a:rPr kumimoji="1" lang="en-US" altLang="zh-CN" sz="1500" dirty="0">
                  <a:solidFill>
                    <a:srgbClr val="333399"/>
                  </a:solidFill>
                  <a:latin typeface="Arial" panose="020B0604020202020204" pitchFamily="34" charset="0"/>
                  <a:ea typeface="黑体" panose="02010609060101010101" pitchFamily="49" charset="-122"/>
                </a:rPr>
                <a:t>IP </a:t>
              </a:r>
              <a:r>
                <a:rPr kumimoji="1" lang="zh-CN" altLang="en-US" sz="1500" dirty="0">
                  <a:solidFill>
                    <a:srgbClr val="333399"/>
                  </a:solidFill>
                  <a:latin typeface="Arial" panose="020B0604020202020204" pitchFamily="34" charset="0"/>
                  <a:ea typeface="黑体" panose="02010609060101010101" pitchFamily="49" charset="-122"/>
                </a:rPr>
                <a:t>地址</a:t>
              </a:r>
            </a:p>
          </p:txBody>
        </p:sp>
        <p:sp>
          <p:nvSpPr>
            <p:cNvPr id="22557" name="Text Box 30">
              <a:extLst>
                <a:ext uri="{FF2B5EF4-FFF2-40B4-BE49-F238E27FC236}">
                  <a16:creationId xmlns:a16="http://schemas.microsoft.com/office/drawing/2014/main" id="{38AFA42B-38D1-408D-AF90-155289638C74}"/>
                </a:ext>
              </a:extLst>
            </p:cNvPr>
            <p:cNvSpPr txBox="1">
              <a:spLocks noChangeArrowheads="1"/>
            </p:cNvSpPr>
            <p:nvPr/>
          </p:nvSpPr>
          <p:spPr bwMode="auto">
            <a:xfrm>
              <a:off x="5567164" y="2221721"/>
              <a:ext cx="2428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dirty="0">
                  <a:solidFill>
                    <a:srgbClr val="333399"/>
                  </a:solidFill>
                  <a:latin typeface="Arial" panose="020B0604020202020204" pitchFamily="34" charset="0"/>
                  <a:ea typeface="黑体" panose="02010609060101010101" pitchFamily="49" charset="-122"/>
                </a:rPr>
                <a:t>0</a:t>
              </a:r>
            </a:p>
          </p:txBody>
        </p:sp>
        <p:sp>
          <p:nvSpPr>
            <p:cNvPr id="22558" name="Text Box 31">
              <a:extLst>
                <a:ext uri="{FF2B5EF4-FFF2-40B4-BE49-F238E27FC236}">
                  <a16:creationId xmlns:a16="http://schemas.microsoft.com/office/drawing/2014/main" id="{9395892A-3F1B-4F1D-B5A1-2A7293D7CBEC}"/>
                </a:ext>
              </a:extLst>
            </p:cNvPr>
            <p:cNvSpPr txBox="1">
              <a:spLocks noChangeArrowheads="1"/>
            </p:cNvSpPr>
            <p:nvPr/>
          </p:nvSpPr>
          <p:spPr bwMode="auto">
            <a:xfrm>
              <a:off x="5892205" y="2221721"/>
              <a:ext cx="42981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17</a:t>
              </a:r>
            </a:p>
          </p:txBody>
        </p:sp>
        <p:sp>
          <p:nvSpPr>
            <p:cNvPr id="22559" name="Line 32">
              <a:extLst>
                <a:ext uri="{FF2B5EF4-FFF2-40B4-BE49-F238E27FC236}">
                  <a16:creationId xmlns:a16="http://schemas.microsoft.com/office/drawing/2014/main" id="{88EF525C-3823-4B4D-B9C2-F0359AADBB1B}"/>
                </a:ext>
              </a:extLst>
            </p:cNvPr>
            <p:cNvSpPr>
              <a:spLocks noChangeShapeType="1"/>
            </p:cNvSpPr>
            <p:nvPr/>
          </p:nvSpPr>
          <p:spPr bwMode="auto">
            <a:xfrm>
              <a:off x="3145434" y="4966111"/>
              <a:ext cx="4945856"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2560" name="Rectangle 33">
              <a:extLst>
                <a:ext uri="{FF2B5EF4-FFF2-40B4-BE49-F238E27FC236}">
                  <a16:creationId xmlns:a16="http://schemas.microsoft.com/office/drawing/2014/main" id="{91AAEA65-51D8-40F7-833C-8BCDFECF9644}"/>
                </a:ext>
              </a:extLst>
            </p:cNvPr>
            <p:cNvSpPr>
              <a:spLocks noChangeArrowheads="1"/>
            </p:cNvSpPr>
            <p:nvPr/>
          </p:nvSpPr>
          <p:spPr bwMode="auto">
            <a:xfrm>
              <a:off x="5083771" y="4850621"/>
              <a:ext cx="879872"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61" name="Text Box 34">
              <a:extLst>
                <a:ext uri="{FF2B5EF4-FFF2-40B4-BE49-F238E27FC236}">
                  <a16:creationId xmlns:a16="http://schemas.microsoft.com/office/drawing/2014/main" id="{964A4E56-A3EE-43C1-80B3-5269B3122AE2}"/>
                </a:ext>
              </a:extLst>
            </p:cNvPr>
            <p:cNvSpPr txBox="1">
              <a:spLocks noChangeArrowheads="1"/>
            </p:cNvSpPr>
            <p:nvPr/>
          </p:nvSpPr>
          <p:spPr bwMode="auto">
            <a:xfrm>
              <a:off x="5049243" y="4831571"/>
              <a:ext cx="11191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dirty="0">
                  <a:solidFill>
                    <a:srgbClr val="333399"/>
                  </a:solidFill>
                  <a:latin typeface="Arial" panose="020B0604020202020204" pitchFamily="34" charset="0"/>
                  <a:ea typeface="黑体" panose="02010609060101010101" pitchFamily="49" charset="-122"/>
                </a:rPr>
                <a:t>IP </a:t>
              </a:r>
              <a:r>
                <a:rPr kumimoji="1" lang="zh-CN" altLang="en-US" sz="1500" dirty="0">
                  <a:solidFill>
                    <a:srgbClr val="333399"/>
                  </a:solidFill>
                  <a:latin typeface="Arial" panose="020B0604020202020204" pitchFamily="34" charset="0"/>
                  <a:ea typeface="黑体" panose="02010609060101010101" pitchFamily="49" charset="-122"/>
                </a:rPr>
                <a:t>数据报</a:t>
              </a:r>
            </a:p>
          </p:txBody>
        </p:sp>
        <p:sp>
          <p:nvSpPr>
            <p:cNvPr id="22562" name="Text Box 35">
              <a:extLst>
                <a:ext uri="{FF2B5EF4-FFF2-40B4-BE49-F238E27FC236}">
                  <a16:creationId xmlns:a16="http://schemas.microsoft.com/office/drawing/2014/main" id="{3FECF69C-DFFD-4DFD-B399-41FE1FB5B0DB}"/>
                </a:ext>
              </a:extLst>
            </p:cNvPr>
            <p:cNvSpPr txBox="1">
              <a:spLocks noChangeArrowheads="1"/>
            </p:cNvSpPr>
            <p:nvPr/>
          </p:nvSpPr>
          <p:spPr bwMode="auto">
            <a:xfrm>
              <a:off x="1691680" y="1937161"/>
              <a:ext cx="65841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22563" name="Text Box 36">
              <a:extLst>
                <a:ext uri="{FF2B5EF4-FFF2-40B4-BE49-F238E27FC236}">
                  <a16:creationId xmlns:a16="http://schemas.microsoft.com/office/drawing/2014/main" id="{2219C22A-4BCF-4F7C-A6BE-E2DC41397574}"/>
                </a:ext>
              </a:extLst>
            </p:cNvPr>
            <p:cNvSpPr txBox="1">
              <a:spLocks noChangeArrowheads="1"/>
            </p:cNvSpPr>
            <p:nvPr/>
          </p:nvSpPr>
          <p:spPr bwMode="auto">
            <a:xfrm>
              <a:off x="2850158" y="1920493"/>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22564" name="Text Box 37">
              <a:extLst>
                <a:ext uri="{FF2B5EF4-FFF2-40B4-BE49-F238E27FC236}">
                  <a16:creationId xmlns:a16="http://schemas.microsoft.com/office/drawing/2014/main" id="{32F11FC6-5140-47FE-BA12-8D758F5B5B33}"/>
                </a:ext>
              </a:extLst>
            </p:cNvPr>
            <p:cNvSpPr txBox="1">
              <a:spLocks noChangeArrowheads="1"/>
            </p:cNvSpPr>
            <p:nvPr/>
          </p:nvSpPr>
          <p:spPr bwMode="auto">
            <a:xfrm>
              <a:off x="4520605" y="1920493"/>
              <a:ext cx="2428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22565" name="Text Box 38">
              <a:extLst>
                <a:ext uri="{FF2B5EF4-FFF2-40B4-BE49-F238E27FC236}">
                  <a16:creationId xmlns:a16="http://schemas.microsoft.com/office/drawing/2014/main" id="{76890702-2BF0-4ABC-B7BE-7EBD18B1FC3D}"/>
                </a:ext>
              </a:extLst>
            </p:cNvPr>
            <p:cNvSpPr txBox="1">
              <a:spLocks noChangeArrowheads="1"/>
            </p:cNvSpPr>
            <p:nvPr/>
          </p:nvSpPr>
          <p:spPr bwMode="auto">
            <a:xfrm>
              <a:off x="5567164" y="1920493"/>
              <a:ext cx="24288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22566" name="Text Box 39">
              <a:extLst>
                <a:ext uri="{FF2B5EF4-FFF2-40B4-BE49-F238E27FC236}">
                  <a16:creationId xmlns:a16="http://schemas.microsoft.com/office/drawing/2014/main" id="{7540DA3C-5D68-4A95-A4E3-8260B922CF38}"/>
                </a:ext>
              </a:extLst>
            </p:cNvPr>
            <p:cNvSpPr txBox="1">
              <a:spLocks noChangeArrowheads="1"/>
            </p:cNvSpPr>
            <p:nvPr/>
          </p:nvSpPr>
          <p:spPr bwMode="auto">
            <a:xfrm>
              <a:off x="5957690" y="1920493"/>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22567" name="Text Box 40">
              <a:extLst>
                <a:ext uri="{FF2B5EF4-FFF2-40B4-BE49-F238E27FC236}">
                  <a16:creationId xmlns:a16="http://schemas.microsoft.com/office/drawing/2014/main" id="{85998C50-86C7-41B4-9E58-E5F18729BF70}"/>
                </a:ext>
              </a:extLst>
            </p:cNvPr>
            <p:cNvSpPr txBox="1">
              <a:spLocks noChangeArrowheads="1"/>
            </p:cNvSpPr>
            <p:nvPr/>
          </p:nvSpPr>
          <p:spPr bwMode="auto">
            <a:xfrm>
              <a:off x="6548239" y="1920493"/>
              <a:ext cx="2440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2568" name="Text Box 41">
              <a:extLst>
                <a:ext uri="{FF2B5EF4-FFF2-40B4-BE49-F238E27FC236}">
                  <a16:creationId xmlns:a16="http://schemas.microsoft.com/office/drawing/2014/main" id="{D644421B-D073-4754-AD58-0AB8E3A83491}"/>
                </a:ext>
              </a:extLst>
            </p:cNvPr>
            <p:cNvSpPr txBox="1">
              <a:spLocks noChangeArrowheads="1"/>
            </p:cNvSpPr>
            <p:nvPr/>
          </p:nvSpPr>
          <p:spPr bwMode="auto">
            <a:xfrm>
              <a:off x="2944217" y="2797984"/>
              <a:ext cx="50482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dirty="0">
                  <a:solidFill>
                    <a:srgbClr val="333399"/>
                  </a:solidFill>
                  <a:latin typeface="Arial" panose="020B0604020202020204" pitchFamily="34" charset="0"/>
                  <a:ea typeface="黑体" panose="02010609060101010101" pitchFamily="49" charset="-122"/>
                </a:rPr>
                <a:t>12</a:t>
              </a:r>
            </a:p>
          </p:txBody>
        </p:sp>
        <p:sp>
          <p:nvSpPr>
            <p:cNvPr id="22569" name="Text Box 42">
              <a:extLst>
                <a:ext uri="{FF2B5EF4-FFF2-40B4-BE49-F238E27FC236}">
                  <a16:creationId xmlns:a16="http://schemas.microsoft.com/office/drawing/2014/main" id="{1CF70D4F-5E5E-4094-9C99-5F0293E766D2}"/>
                </a:ext>
              </a:extLst>
            </p:cNvPr>
            <p:cNvSpPr txBox="1">
              <a:spLocks noChangeArrowheads="1"/>
            </p:cNvSpPr>
            <p:nvPr/>
          </p:nvSpPr>
          <p:spPr bwMode="auto">
            <a:xfrm>
              <a:off x="3896718" y="2801555"/>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2570" name="Text Box 43">
              <a:extLst>
                <a:ext uri="{FF2B5EF4-FFF2-40B4-BE49-F238E27FC236}">
                  <a16:creationId xmlns:a16="http://schemas.microsoft.com/office/drawing/2014/main" id="{DB12D995-2188-4DC6-8086-D08108901D89}"/>
                </a:ext>
              </a:extLst>
            </p:cNvPr>
            <p:cNvSpPr txBox="1">
              <a:spLocks noChangeArrowheads="1"/>
            </p:cNvSpPr>
            <p:nvPr/>
          </p:nvSpPr>
          <p:spPr bwMode="auto">
            <a:xfrm>
              <a:off x="4815881" y="2801555"/>
              <a:ext cx="24407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2571" name="Text Box 44">
              <a:extLst>
                <a:ext uri="{FF2B5EF4-FFF2-40B4-BE49-F238E27FC236}">
                  <a16:creationId xmlns:a16="http://schemas.microsoft.com/office/drawing/2014/main" id="{D38A9110-B501-46A1-846B-7A487C736FB3}"/>
                </a:ext>
              </a:extLst>
            </p:cNvPr>
            <p:cNvSpPr txBox="1">
              <a:spLocks noChangeArrowheads="1"/>
            </p:cNvSpPr>
            <p:nvPr/>
          </p:nvSpPr>
          <p:spPr bwMode="auto">
            <a:xfrm>
              <a:off x="5618362" y="2801555"/>
              <a:ext cx="24407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2572" name="Text Box 45">
              <a:extLst>
                <a:ext uri="{FF2B5EF4-FFF2-40B4-BE49-F238E27FC236}">
                  <a16:creationId xmlns:a16="http://schemas.microsoft.com/office/drawing/2014/main" id="{DF44A0DF-F4C4-4358-86C6-B7C06C80446A}"/>
                </a:ext>
              </a:extLst>
            </p:cNvPr>
            <p:cNvSpPr txBox="1">
              <a:spLocks noChangeArrowheads="1"/>
            </p:cNvSpPr>
            <p:nvPr/>
          </p:nvSpPr>
          <p:spPr bwMode="auto">
            <a:xfrm>
              <a:off x="6531570" y="2801555"/>
              <a:ext cx="2440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2573" name="Text Box 46">
              <a:extLst>
                <a:ext uri="{FF2B5EF4-FFF2-40B4-BE49-F238E27FC236}">
                  <a16:creationId xmlns:a16="http://schemas.microsoft.com/office/drawing/2014/main" id="{F30C93B7-96CE-4162-9784-668DE2DD7991}"/>
                </a:ext>
              </a:extLst>
            </p:cNvPr>
            <p:cNvSpPr txBox="1">
              <a:spLocks noChangeArrowheads="1"/>
            </p:cNvSpPr>
            <p:nvPr/>
          </p:nvSpPr>
          <p:spPr bwMode="auto">
            <a:xfrm>
              <a:off x="2076252" y="2797984"/>
              <a:ext cx="59174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22574" name="Text Box 47">
              <a:extLst>
                <a:ext uri="{FF2B5EF4-FFF2-40B4-BE49-F238E27FC236}">
                  <a16:creationId xmlns:a16="http://schemas.microsoft.com/office/drawing/2014/main" id="{86F68D00-8091-4A70-B8FC-6B61EC445EF3}"/>
                </a:ext>
              </a:extLst>
            </p:cNvPr>
            <p:cNvSpPr txBox="1">
              <a:spLocks noChangeArrowheads="1"/>
            </p:cNvSpPr>
            <p:nvPr/>
          </p:nvSpPr>
          <p:spPr bwMode="auto">
            <a:xfrm>
              <a:off x="2257227" y="4179109"/>
              <a:ext cx="106789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发送在前</a:t>
              </a:r>
            </a:p>
          </p:txBody>
        </p:sp>
        <p:sp>
          <p:nvSpPr>
            <p:cNvPr id="22575" name="AutoShape 48">
              <a:extLst>
                <a:ext uri="{FF2B5EF4-FFF2-40B4-BE49-F238E27FC236}">
                  <a16:creationId xmlns:a16="http://schemas.microsoft.com/office/drawing/2014/main" id="{77DBED98-106A-4D88-88C7-6E08E55A831B}"/>
                </a:ext>
              </a:extLst>
            </p:cNvPr>
            <p:cNvSpPr>
              <a:spLocks noChangeArrowheads="1"/>
            </p:cNvSpPr>
            <p:nvPr/>
          </p:nvSpPr>
          <p:spPr bwMode="auto">
            <a:xfrm>
              <a:off x="5960071" y="4281502"/>
              <a:ext cx="208360" cy="311944"/>
            </a:xfrm>
            <a:prstGeom prst="downArrow">
              <a:avLst>
                <a:gd name="adj1" fmla="val 50000"/>
                <a:gd name="adj2" fmla="val 37429"/>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76" name="Rectangle 49">
              <a:extLst>
                <a:ext uri="{FF2B5EF4-FFF2-40B4-BE49-F238E27FC236}">
                  <a16:creationId xmlns:a16="http://schemas.microsoft.com/office/drawing/2014/main" id="{F15FF5F9-05A2-4E3E-BA2A-230479B98FFA}"/>
                </a:ext>
              </a:extLst>
            </p:cNvPr>
            <p:cNvSpPr>
              <a:spLocks noChangeArrowheads="1"/>
            </p:cNvSpPr>
            <p:nvPr/>
          </p:nvSpPr>
          <p:spPr bwMode="auto">
            <a:xfrm>
              <a:off x="4796830" y="3746911"/>
              <a:ext cx="3294459" cy="342900"/>
            </a:xfrm>
            <a:prstGeom prst="rect">
              <a:avLst/>
            </a:prstGeom>
            <a:solidFill>
              <a:srgbClr val="FFC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77" name="Text Box 51">
              <a:extLst>
                <a:ext uri="{FF2B5EF4-FFF2-40B4-BE49-F238E27FC236}">
                  <a16:creationId xmlns:a16="http://schemas.microsoft.com/office/drawing/2014/main" id="{2156D9D5-E79D-4B0A-B05D-798732F9A651}"/>
                </a:ext>
              </a:extLst>
            </p:cNvPr>
            <p:cNvSpPr txBox="1">
              <a:spLocks noChangeArrowheads="1"/>
            </p:cNvSpPr>
            <p:nvPr/>
          </p:nvSpPr>
          <p:spPr bwMode="auto">
            <a:xfrm>
              <a:off x="5963643" y="3774296"/>
              <a:ext cx="128168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51" name="Text Box 52">
              <a:extLst>
                <a:ext uri="{FF2B5EF4-FFF2-40B4-BE49-F238E27FC236}">
                  <a16:creationId xmlns:a16="http://schemas.microsoft.com/office/drawing/2014/main" id="{0B98EF64-6790-4DA5-A542-B2E71ACB8DAF}"/>
                </a:ext>
              </a:extLst>
            </p:cNvPr>
            <p:cNvSpPr txBox="1">
              <a:spLocks noChangeArrowheads="1"/>
            </p:cNvSpPr>
            <p:nvPr/>
          </p:nvSpPr>
          <p:spPr bwMode="auto">
            <a:xfrm>
              <a:off x="4091979" y="3774296"/>
              <a:ext cx="72389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首  部</a:t>
              </a:r>
            </a:p>
          </p:txBody>
        </p:sp>
        <p:sp>
          <p:nvSpPr>
            <p:cNvPr id="22579" name="AutoShape 53">
              <a:extLst>
                <a:ext uri="{FF2B5EF4-FFF2-40B4-BE49-F238E27FC236}">
                  <a16:creationId xmlns:a16="http://schemas.microsoft.com/office/drawing/2014/main" id="{4FCA03DC-BF7B-4AB4-93B6-6EB270532C3A}"/>
                </a:ext>
              </a:extLst>
            </p:cNvPr>
            <p:cNvSpPr>
              <a:spLocks/>
            </p:cNvSpPr>
            <p:nvPr/>
          </p:nvSpPr>
          <p:spPr bwMode="auto">
            <a:xfrm rot="16200000">
              <a:off x="6000552" y="2199099"/>
              <a:ext cx="126206" cy="4043363"/>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2580" name="Text Box 54">
              <a:extLst>
                <a:ext uri="{FF2B5EF4-FFF2-40B4-BE49-F238E27FC236}">
                  <a16:creationId xmlns:a16="http://schemas.microsoft.com/office/drawing/2014/main" id="{D5B1FC65-E0BF-4C0D-912F-3636CAC42FE8}"/>
                </a:ext>
              </a:extLst>
            </p:cNvPr>
            <p:cNvSpPr txBox="1">
              <a:spLocks noChangeArrowheads="1"/>
            </p:cNvSpPr>
            <p:nvPr/>
          </p:nvSpPr>
          <p:spPr bwMode="auto">
            <a:xfrm>
              <a:off x="2420343" y="3773105"/>
              <a:ext cx="161592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dirty="0">
                  <a:solidFill>
                    <a:srgbClr val="333399"/>
                  </a:solidFill>
                  <a:latin typeface="Arial" panose="020B0604020202020204" pitchFamily="34" charset="0"/>
                  <a:ea typeface="黑体" panose="02010609060101010101" pitchFamily="49" charset="-122"/>
                </a:rPr>
                <a:t>UDP </a:t>
              </a:r>
              <a:r>
                <a:rPr kumimoji="1" lang="zh-CN" altLang="en-US" sz="1500" dirty="0">
                  <a:solidFill>
                    <a:srgbClr val="333399"/>
                  </a:solidFill>
                  <a:latin typeface="Arial" panose="020B0604020202020204" pitchFamily="34" charset="0"/>
                  <a:ea typeface="黑体" panose="02010609060101010101" pitchFamily="49" charset="-122"/>
                </a:rPr>
                <a:t>用户数据报</a:t>
              </a:r>
            </a:p>
          </p:txBody>
        </p:sp>
        <p:sp>
          <p:nvSpPr>
            <p:cNvPr id="54" name="Rectangle 59">
              <a:extLst>
                <a:ext uri="{FF2B5EF4-FFF2-40B4-BE49-F238E27FC236}">
                  <a16:creationId xmlns:a16="http://schemas.microsoft.com/office/drawing/2014/main" id="{5B420110-7CA2-407C-8C9E-D85133D87875}"/>
                </a:ext>
              </a:extLst>
            </p:cNvPr>
            <p:cNvSpPr>
              <a:spLocks noChangeArrowheads="1"/>
            </p:cNvSpPr>
            <p:nvPr/>
          </p:nvSpPr>
          <p:spPr bwMode="auto">
            <a:xfrm>
              <a:off x="3608587" y="3067064"/>
              <a:ext cx="3477815" cy="346472"/>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7374592E-8CDD-4A25-A4BE-43E9D8391C70}"/>
              </a:ext>
            </a:extLst>
          </p:cNvPr>
          <p:cNvSpPr>
            <a:spLocks noGrp="1" noChangeArrowheads="1"/>
          </p:cNvSpPr>
          <p:nvPr>
            <p:ph type="title"/>
          </p:nvPr>
        </p:nvSpPr>
        <p:spPr/>
        <p:txBody>
          <a:bodyPr/>
          <a:lstStyle/>
          <a:p>
            <a:r>
              <a:rPr lang="zh-CN" altLang="en-US"/>
              <a:t>伪首部的作用</a:t>
            </a:r>
          </a:p>
        </p:txBody>
      </p:sp>
      <p:sp>
        <p:nvSpPr>
          <p:cNvPr id="3" name="内容占位符 2">
            <a:extLst>
              <a:ext uri="{FF2B5EF4-FFF2-40B4-BE49-F238E27FC236}">
                <a16:creationId xmlns:a16="http://schemas.microsoft.com/office/drawing/2014/main" id="{79B7C38C-A518-4FFF-99D3-FA3B97565228}"/>
              </a:ext>
            </a:extLst>
          </p:cNvPr>
          <p:cNvSpPr>
            <a:spLocks noGrp="1"/>
          </p:cNvSpPr>
          <p:nvPr>
            <p:ph idx="1"/>
          </p:nvPr>
        </p:nvSpPr>
        <p:spPr/>
        <p:txBody>
          <a:bodyPr/>
          <a:lstStyle/>
          <a:p>
            <a:pPr indent="0">
              <a:buNone/>
              <a:defRPr/>
            </a:pPr>
            <a:r>
              <a:rPr lang="zh-CN" altLang="en-US" sz="2100" dirty="0"/>
              <a:t>在计算检验和时，临时把“伪首部”和 </a:t>
            </a:r>
            <a:r>
              <a:rPr lang="en-US" altLang="zh-CN" sz="2100" dirty="0"/>
              <a:t>UDP </a:t>
            </a:r>
            <a:r>
              <a:rPr lang="zh-CN" altLang="en-US" sz="2100" dirty="0"/>
              <a:t>用户数据报连接在一起。伪首部仅仅是为了计算检验和。</a:t>
            </a:r>
          </a:p>
          <a:p>
            <a:pPr>
              <a:defRPr/>
            </a:pPr>
            <a:endParaRPr lang="zh-CN" altLang="en-US" dirty="0"/>
          </a:p>
        </p:txBody>
      </p:sp>
      <p:grpSp>
        <p:nvGrpSpPr>
          <p:cNvPr id="2" name="组合 1">
            <a:extLst>
              <a:ext uri="{FF2B5EF4-FFF2-40B4-BE49-F238E27FC236}">
                <a16:creationId xmlns:a16="http://schemas.microsoft.com/office/drawing/2014/main" id="{96F6CD36-7FE8-42EA-89D7-09CF9F217FEE}"/>
              </a:ext>
            </a:extLst>
          </p:cNvPr>
          <p:cNvGrpSpPr/>
          <p:nvPr/>
        </p:nvGrpSpPr>
        <p:grpSpPr>
          <a:xfrm>
            <a:off x="1187624" y="1806956"/>
            <a:ext cx="6399609" cy="3234242"/>
            <a:chOff x="1547664" y="1801139"/>
            <a:chExt cx="6399609" cy="3234242"/>
          </a:xfrm>
        </p:grpSpPr>
        <p:sp>
          <p:nvSpPr>
            <p:cNvPr id="23556" name="Rectangle 2">
              <a:extLst>
                <a:ext uri="{FF2B5EF4-FFF2-40B4-BE49-F238E27FC236}">
                  <a16:creationId xmlns:a16="http://schemas.microsoft.com/office/drawing/2014/main" id="{62AF71B6-9A20-4DC6-8A4C-E1C1E345553E}"/>
                </a:ext>
              </a:extLst>
            </p:cNvPr>
            <p:cNvSpPr>
              <a:spLocks noChangeArrowheads="1"/>
            </p:cNvSpPr>
            <p:nvPr/>
          </p:nvSpPr>
          <p:spPr bwMode="auto">
            <a:xfrm>
              <a:off x="3033563" y="4330026"/>
              <a:ext cx="809625" cy="342900"/>
            </a:xfrm>
            <a:prstGeom prst="rect">
              <a:avLst/>
            </a:prstGeom>
            <a:solidFill>
              <a:srgbClr val="CCC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57" name="Freeform 3">
              <a:extLst>
                <a:ext uri="{FF2B5EF4-FFF2-40B4-BE49-F238E27FC236}">
                  <a16:creationId xmlns:a16="http://schemas.microsoft.com/office/drawing/2014/main" id="{0166BADA-54F9-4CB8-A05D-337E0DC5CD22}"/>
                </a:ext>
              </a:extLst>
            </p:cNvPr>
            <p:cNvSpPr>
              <a:spLocks/>
            </p:cNvSpPr>
            <p:nvPr/>
          </p:nvSpPr>
          <p:spPr bwMode="auto">
            <a:xfrm>
              <a:off x="3469332" y="3304897"/>
              <a:ext cx="3475434" cy="328613"/>
            </a:xfrm>
            <a:custGeom>
              <a:avLst/>
              <a:gdLst>
                <a:gd name="T0" fmla="*/ 0 w 2919"/>
                <a:gd name="T1" fmla="*/ 0 h 276"/>
                <a:gd name="T2" fmla="*/ 2147483646 w 2919"/>
                <a:gd name="T3" fmla="*/ 0 h 276"/>
                <a:gd name="T4" fmla="*/ 2147483646 w 2919"/>
                <a:gd name="T5" fmla="*/ 2147483646 h 276"/>
                <a:gd name="T6" fmla="*/ 2147483646 w 2919"/>
                <a:gd name="T7" fmla="*/ 2147483646 h 276"/>
                <a:gd name="T8" fmla="*/ 0 w 2919"/>
                <a:gd name="T9" fmla="*/ 0 h 276"/>
                <a:gd name="T10" fmla="*/ 0 60000 65536"/>
                <a:gd name="T11" fmla="*/ 0 60000 65536"/>
                <a:gd name="T12" fmla="*/ 0 60000 65536"/>
                <a:gd name="T13" fmla="*/ 0 60000 65536"/>
                <a:gd name="T14" fmla="*/ 0 60000 65536"/>
                <a:gd name="T15" fmla="*/ 0 w 2919"/>
                <a:gd name="T16" fmla="*/ 0 h 276"/>
                <a:gd name="T17" fmla="*/ 2919 w 2919"/>
                <a:gd name="T18" fmla="*/ 276 h 276"/>
              </a:gdLst>
              <a:ahLst/>
              <a:cxnLst>
                <a:cxn ang="T10">
                  <a:pos x="T0" y="T1"/>
                </a:cxn>
                <a:cxn ang="T11">
                  <a:pos x="T2" y="T3"/>
                </a:cxn>
                <a:cxn ang="T12">
                  <a:pos x="T4" y="T5"/>
                </a:cxn>
                <a:cxn ang="T13">
                  <a:pos x="T6" y="T7"/>
                </a:cxn>
                <a:cxn ang="T14">
                  <a:pos x="T8" y="T9"/>
                </a:cxn>
              </a:cxnLst>
              <a:rect l="T15" t="T16" r="T17" b="T18"/>
              <a:pathLst>
                <a:path w="2919" h="276">
                  <a:moveTo>
                    <a:pt x="0" y="0"/>
                  </a:moveTo>
                  <a:lnTo>
                    <a:pt x="2919" y="0"/>
                  </a:lnTo>
                  <a:lnTo>
                    <a:pt x="1066" y="276"/>
                  </a:lnTo>
                  <a:lnTo>
                    <a:pt x="346" y="268"/>
                  </a:lnTo>
                  <a:lnTo>
                    <a:pt x="0" y="0"/>
                  </a:lnTo>
                  <a:close/>
                </a:path>
              </a:pathLst>
            </a:custGeom>
            <a:gradFill rotWithShape="1">
              <a:gsLst>
                <a:gs pos="0">
                  <a:srgbClr val="A7C1D1"/>
                </a:gs>
                <a:gs pos="100000">
                  <a:srgbClr val="CCECF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3558" name="Rectangle 4">
              <a:extLst>
                <a:ext uri="{FF2B5EF4-FFF2-40B4-BE49-F238E27FC236}">
                  <a16:creationId xmlns:a16="http://schemas.microsoft.com/office/drawing/2014/main" id="{7E130B56-2704-47DC-ACE6-111859CAD198}"/>
                </a:ext>
              </a:extLst>
            </p:cNvPr>
            <p:cNvSpPr>
              <a:spLocks noChangeArrowheads="1"/>
            </p:cNvSpPr>
            <p:nvPr/>
          </p:nvSpPr>
          <p:spPr bwMode="auto">
            <a:xfrm>
              <a:off x="3841997" y="3627557"/>
              <a:ext cx="810816" cy="342900"/>
            </a:xfrm>
            <a:prstGeom prst="rect">
              <a:avLst/>
            </a:prstGeom>
            <a:solidFill>
              <a:srgbClr val="CCE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59" name="AutoShape 5">
              <a:extLst>
                <a:ext uri="{FF2B5EF4-FFF2-40B4-BE49-F238E27FC236}">
                  <a16:creationId xmlns:a16="http://schemas.microsoft.com/office/drawing/2014/main" id="{B2A26DA7-6850-4E35-AFA8-435CD63E42A0}"/>
                </a:ext>
              </a:extLst>
            </p:cNvPr>
            <p:cNvSpPr>
              <a:spLocks noChangeArrowheads="1"/>
            </p:cNvSpPr>
            <p:nvPr/>
          </p:nvSpPr>
          <p:spPr bwMode="auto">
            <a:xfrm>
              <a:off x="2434679" y="4397891"/>
              <a:ext cx="598885" cy="216694"/>
            </a:xfrm>
            <a:prstGeom prst="leftArrow">
              <a:avLst>
                <a:gd name="adj1" fmla="val 50000"/>
                <a:gd name="adj2" fmla="val 69093"/>
              </a:avLst>
            </a:prstGeom>
            <a:solidFill>
              <a:srgbClr val="FF0000"/>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60" name="Freeform 6">
              <a:extLst>
                <a:ext uri="{FF2B5EF4-FFF2-40B4-BE49-F238E27FC236}">
                  <a16:creationId xmlns:a16="http://schemas.microsoft.com/office/drawing/2014/main" id="{62D1B76B-0F59-4E29-A146-B74E83F91E68}"/>
                </a:ext>
              </a:extLst>
            </p:cNvPr>
            <p:cNvSpPr>
              <a:spLocks/>
            </p:cNvSpPr>
            <p:nvPr/>
          </p:nvSpPr>
          <p:spPr bwMode="auto">
            <a:xfrm>
              <a:off x="2000101" y="2447647"/>
              <a:ext cx="5011340" cy="514350"/>
            </a:xfrm>
            <a:custGeom>
              <a:avLst/>
              <a:gdLst>
                <a:gd name="T0" fmla="*/ 0 w 3600"/>
                <a:gd name="T1" fmla="*/ 0 h 432"/>
                <a:gd name="T2" fmla="*/ 2147483646 w 3600"/>
                <a:gd name="T3" fmla="*/ 0 h 432"/>
                <a:gd name="T4" fmla="*/ 2147483646 w 3600"/>
                <a:gd name="T5" fmla="*/ 2147483646 h 432"/>
                <a:gd name="T6" fmla="*/ 2147483646 w 3600"/>
                <a:gd name="T7" fmla="*/ 2147483646 h 432"/>
                <a:gd name="T8" fmla="*/ 0 w 3600"/>
                <a:gd name="T9" fmla="*/ 0 h 432"/>
                <a:gd name="T10" fmla="*/ 0 60000 65536"/>
                <a:gd name="T11" fmla="*/ 0 60000 65536"/>
                <a:gd name="T12" fmla="*/ 0 60000 65536"/>
                <a:gd name="T13" fmla="*/ 0 60000 65536"/>
                <a:gd name="T14" fmla="*/ 0 60000 65536"/>
                <a:gd name="T15" fmla="*/ 0 w 3600"/>
                <a:gd name="T16" fmla="*/ 0 h 432"/>
                <a:gd name="T17" fmla="*/ 3600 w 3600"/>
                <a:gd name="T18" fmla="*/ 432 h 432"/>
              </a:gdLst>
              <a:ahLst/>
              <a:cxnLst>
                <a:cxn ang="T10">
                  <a:pos x="T0" y="T1"/>
                </a:cxn>
                <a:cxn ang="T11">
                  <a:pos x="T2" y="T3"/>
                </a:cxn>
                <a:cxn ang="T12">
                  <a:pos x="T4" y="T5"/>
                </a:cxn>
                <a:cxn ang="T13">
                  <a:pos x="T6" y="T7"/>
                </a:cxn>
                <a:cxn ang="T14">
                  <a:pos x="T8" y="T9"/>
                </a:cxn>
              </a:cxnLst>
              <a:rect l="T15" t="T16" r="T17" b="T18"/>
              <a:pathLst>
                <a:path w="3600" h="432">
                  <a:moveTo>
                    <a:pt x="0" y="0"/>
                  </a:moveTo>
                  <a:lnTo>
                    <a:pt x="3600" y="0"/>
                  </a:lnTo>
                  <a:lnTo>
                    <a:pt x="1056" y="432"/>
                  </a:lnTo>
                  <a:lnTo>
                    <a:pt x="384" y="432"/>
                  </a:lnTo>
                  <a:lnTo>
                    <a:pt x="0" y="0"/>
                  </a:lnTo>
                  <a:close/>
                </a:path>
              </a:pathLst>
            </a:custGeom>
            <a:gradFill rotWithShape="1">
              <a:gsLst>
                <a:gs pos="0">
                  <a:srgbClr val="D8D882"/>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z="1350"/>
            </a:p>
          </p:txBody>
        </p:sp>
        <p:sp>
          <p:nvSpPr>
            <p:cNvPr id="23561" name="Rectangle 7">
              <a:extLst>
                <a:ext uri="{FF2B5EF4-FFF2-40B4-BE49-F238E27FC236}">
                  <a16:creationId xmlns:a16="http://schemas.microsoft.com/office/drawing/2014/main" id="{8AA28C1E-E450-4722-9129-45526860E38F}"/>
                </a:ext>
              </a:extLst>
            </p:cNvPr>
            <p:cNvSpPr>
              <a:spLocks noChangeArrowheads="1"/>
            </p:cNvSpPr>
            <p:nvPr/>
          </p:nvSpPr>
          <p:spPr bwMode="auto">
            <a:xfrm>
              <a:off x="3464570" y="2961997"/>
              <a:ext cx="3475434" cy="342900"/>
            </a:xfrm>
            <a:prstGeom prst="rect">
              <a:avLst/>
            </a:prstGeom>
            <a:solidFill>
              <a:srgbClr val="CCECFF"/>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62" name="Rectangle 8">
              <a:extLst>
                <a:ext uri="{FF2B5EF4-FFF2-40B4-BE49-F238E27FC236}">
                  <a16:creationId xmlns:a16="http://schemas.microsoft.com/office/drawing/2014/main" id="{81FCC80B-F0E2-4D9B-A0BB-F4FA626940E9}"/>
                </a:ext>
              </a:extLst>
            </p:cNvPr>
            <p:cNvSpPr>
              <a:spLocks noChangeArrowheads="1"/>
            </p:cNvSpPr>
            <p:nvPr/>
          </p:nvSpPr>
          <p:spPr bwMode="auto">
            <a:xfrm>
              <a:off x="3843188" y="4332407"/>
              <a:ext cx="4104084" cy="342900"/>
            </a:xfrm>
            <a:prstGeom prst="rect">
              <a:avLst/>
            </a:prstGeom>
            <a:solidFill>
              <a:srgbClr val="CCFF66"/>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63" name="Line 9">
              <a:extLst>
                <a:ext uri="{FF2B5EF4-FFF2-40B4-BE49-F238E27FC236}">
                  <a16:creationId xmlns:a16="http://schemas.microsoft.com/office/drawing/2014/main" id="{57940BF2-0C03-46B0-90F4-0CEF1F3EEC17}"/>
                </a:ext>
              </a:extLst>
            </p:cNvPr>
            <p:cNvSpPr>
              <a:spLocks noChangeShapeType="1"/>
            </p:cNvSpPr>
            <p:nvPr/>
          </p:nvSpPr>
          <p:spPr bwMode="auto">
            <a:xfrm>
              <a:off x="4338489" y="2961997"/>
              <a:ext cx="119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64" name="Rectangle 10">
              <a:extLst>
                <a:ext uri="{FF2B5EF4-FFF2-40B4-BE49-F238E27FC236}">
                  <a16:creationId xmlns:a16="http://schemas.microsoft.com/office/drawing/2014/main" id="{7D011A9F-F1FA-40F3-AD1B-8C35077F0ADF}"/>
                </a:ext>
              </a:extLst>
            </p:cNvPr>
            <p:cNvSpPr>
              <a:spLocks noChangeArrowheads="1"/>
            </p:cNvSpPr>
            <p:nvPr/>
          </p:nvSpPr>
          <p:spPr bwMode="auto">
            <a:xfrm>
              <a:off x="2003673" y="2104747"/>
              <a:ext cx="5013722" cy="342900"/>
            </a:xfrm>
            <a:prstGeom prst="rect">
              <a:avLst/>
            </a:prstGeom>
            <a:solidFill>
              <a:srgbClr val="FFFF99"/>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65" name="Line 11">
              <a:extLst>
                <a:ext uri="{FF2B5EF4-FFF2-40B4-BE49-F238E27FC236}">
                  <a16:creationId xmlns:a16="http://schemas.microsoft.com/office/drawing/2014/main" id="{718C8EE0-7308-4313-AF53-09B58A78012C}"/>
                </a:ext>
              </a:extLst>
            </p:cNvPr>
            <p:cNvSpPr>
              <a:spLocks noChangeShapeType="1"/>
            </p:cNvSpPr>
            <p:nvPr/>
          </p:nvSpPr>
          <p:spPr bwMode="auto">
            <a:xfrm>
              <a:off x="3672929" y="2104747"/>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66" name="Line 12">
              <a:extLst>
                <a:ext uri="{FF2B5EF4-FFF2-40B4-BE49-F238E27FC236}">
                  <a16:creationId xmlns:a16="http://schemas.microsoft.com/office/drawing/2014/main" id="{B0FEB64C-7A8D-4180-980C-BDC595C3C184}"/>
                </a:ext>
              </a:extLst>
            </p:cNvPr>
            <p:cNvSpPr>
              <a:spLocks noChangeShapeType="1"/>
            </p:cNvSpPr>
            <p:nvPr/>
          </p:nvSpPr>
          <p:spPr bwMode="auto">
            <a:xfrm>
              <a:off x="5206454" y="2961997"/>
              <a:ext cx="238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67" name="Line 13">
              <a:extLst>
                <a:ext uri="{FF2B5EF4-FFF2-40B4-BE49-F238E27FC236}">
                  <a16:creationId xmlns:a16="http://schemas.microsoft.com/office/drawing/2014/main" id="{B0585866-2A0C-43EE-8303-15026B359E2C}"/>
                </a:ext>
              </a:extLst>
            </p:cNvPr>
            <p:cNvSpPr>
              <a:spLocks noChangeShapeType="1"/>
            </p:cNvSpPr>
            <p:nvPr/>
          </p:nvSpPr>
          <p:spPr bwMode="auto">
            <a:xfrm>
              <a:off x="6075610" y="2961997"/>
              <a:ext cx="119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68" name="Freeform 14">
              <a:extLst>
                <a:ext uri="{FF2B5EF4-FFF2-40B4-BE49-F238E27FC236}">
                  <a16:creationId xmlns:a16="http://schemas.microsoft.com/office/drawing/2014/main" id="{93249407-5E80-416B-A323-0DD04A51D68D}"/>
                </a:ext>
              </a:extLst>
            </p:cNvPr>
            <p:cNvSpPr>
              <a:spLocks/>
            </p:cNvSpPr>
            <p:nvPr/>
          </p:nvSpPr>
          <p:spPr bwMode="auto">
            <a:xfrm>
              <a:off x="2532310" y="2961997"/>
              <a:ext cx="937022" cy="342900"/>
            </a:xfrm>
            <a:custGeom>
              <a:avLst/>
              <a:gdLst>
                <a:gd name="T0" fmla="*/ 2147483646 w 672"/>
                <a:gd name="T1" fmla="*/ 2147483646 h 288"/>
                <a:gd name="T2" fmla="*/ 0 w 672"/>
                <a:gd name="T3" fmla="*/ 2147483646 h 288"/>
                <a:gd name="T4" fmla="*/ 0 w 672"/>
                <a:gd name="T5" fmla="*/ 0 h 288"/>
                <a:gd name="T6" fmla="*/ 2147483646 w 672"/>
                <a:gd name="T7" fmla="*/ 0 h 288"/>
                <a:gd name="T8" fmla="*/ 0 60000 65536"/>
                <a:gd name="T9" fmla="*/ 0 60000 65536"/>
                <a:gd name="T10" fmla="*/ 0 60000 65536"/>
                <a:gd name="T11" fmla="*/ 0 60000 65536"/>
                <a:gd name="T12" fmla="*/ 0 w 672"/>
                <a:gd name="T13" fmla="*/ 0 h 288"/>
                <a:gd name="T14" fmla="*/ 672 w 672"/>
                <a:gd name="T15" fmla="*/ 288 h 288"/>
              </a:gdLst>
              <a:ahLst/>
              <a:cxnLst>
                <a:cxn ang="T8">
                  <a:pos x="T0" y="T1"/>
                </a:cxn>
                <a:cxn ang="T9">
                  <a:pos x="T2" y="T3"/>
                </a:cxn>
                <a:cxn ang="T10">
                  <a:pos x="T4" y="T5"/>
                </a:cxn>
                <a:cxn ang="T11">
                  <a:pos x="T6" y="T7"/>
                </a:cxn>
              </a:cxnLst>
              <a:rect l="T12" t="T13" r="T14" b="T15"/>
              <a:pathLst>
                <a:path w="672" h="288">
                  <a:moveTo>
                    <a:pt x="672" y="288"/>
                  </a:moveTo>
                  <a:lnTo>
                    <a:pt x="0" y="288"/>
                  </a:lnTo>
                  <a:lnTo>
                    <a:pt x="0" y="0"/>
                  </a:lnTo>
                  <a:lnTo>
                    <a:pt x="672" y="0"/>
                  </a:lnTo>
                </a:path>
              </a:pathLst>
            </a:custGeom>
            <a:solidFill>
              <a:srgbClr val="FFFF99"/>
            </a:solidFill>
            <a:ln w="19050">
              <a:solidFill>
                <a:schemeClr val="tx1"/>
              </a:solidFill>
              <a:prstDash val="dash"/>
              <a:round/>
              <a:headEnd/>
              <a:tailEnd/>
            </a:ln>
          </p:spPr>
          <p:txBody>
            <a:bodyPr wrap="none" anchor="ctr"/>
            <a:lstStyle/>
            <a:p>
              <a:endParaRPr lang="zh-CN" altLang="en-US" sz="1350"/>
            </a:p>
          </p:txBody>
        </p:sp>
        <p:sp>
          <p:nvSpPr>
            <p:cNvPr id="23569" name="Text Box 15">
              <a:extLst>
                <a:ext uri="{FF2B5EF4-FFF2-40B4-BE49-F238E27FC236}">
                  <a16:creationId xmlns:a16="http://schemas.microsoft.com/office/drawing/2014/main" id="{1864E9A6-8297-4BF2-9203-BC92A0477DF1}"/>
                </a:ext>
              </a:extLst>
            </p:cNvPr>
            <p:cNvSpPr txBox="1">
              <a:spLocks noChangeArrowheads="1"/>
            </p:cNvSpPr>
            <p:nvPr/>
          </p:nvSpPr>
          <p:spPr bwMode="auto">
            <a:xfrm>
              <a:off x="2620417" y="29596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伪首部</a:t>
              </a:r>
            </a:p>
          </p:txBody>
        </p:sp>
        <p:sp>
          <p:nvSpPr>
            <p:cNvPr id="23570" name="Text Box 16">
              <a:extLst>
                <a:ext uri="{FF2B5EF4-FFF2-40B4-BE49-F238E27FC236}">
                  <a16:creationId xmlns:a16="http://schemas.microsoft.com/office/drawing/2014/main" id="{94E1F006-F03F-46E5-B298-A54D57682E18}"/>
                </a:ext>
              </a:extLst>
            </p:cNvPr>
            <p:cNvSpPr txBox="1">
              <a:spLocks noChangeArrowheads="1"/>
            </p:cNvSpPr>
            <p:nvPr/>
          </p:nvSpPr>
          <p:spPr bwMode="auto">
            <a:xfrm>
              <a:off x="3477667" y="29596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源端口</a:t>
              </a:r>
            </a:p>
          </p:txBody>
        </p:sp>
        <p:sp>
          <p:nvSpPr>
            <p:cNvPr id="23571" name="Text Box 17">
              <a:extLst>
                <a:ext uri="{FF2B5EF4-FFF2-40B4-BE49-F238E27FC236}">
                  <a16:creationId xmlns:a16="http://schemas.microsoft.com/office/drawing/2014/main" id="{EE7D0007-581F-4C89-ACCD-52D4635EEFFE}"/>
                </a:ext>
              </a:extLst>
            </p:cNvPr>
            <p:cNvSpPr txBox="1">
              <a:spLocks noChangeArrowheads="1"/>
            </p:cNvSpPr>
            <p:nvPr/>
          </p:nvSpPr>
          <p:spPr bwMode="auto">
            <a:xfrm>
              <a:off x="4294435" y="2959616"/>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目的端口</a:t>
              </a:r>
            </a:p>
          </p:txBody>
        </p:sp>
        <p:sp>
          <p:nvSpPr>
            <p:cNvPr id="23572" name="Text Box 18">
              <a:extLst>
                <a:ext uri="{FF2B5EF4-FFF2-40B4-BE49-F238E27FC236}">
                  <a16:creationId xmlns:a16="http://schemas.microsoft.com/office/drawing/2014/main" id="{D4DC5BC9-6205-4D33-920D-82810C03BD95}"/>
                </a:ext>
              </a:extLst>
            </p:cNvPr>
            <p:cNvSpPr txBox="1">
              <a:spLocks noChangeArrowheads="1"/>
            </p:cNvSpPr>
            <p:nvPr/>
          </p:nvSpPr>
          <p:spPr bwMode="auto">
            <a:xfrm>
              <a:off x="5295751" y="2958426"/>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长  度</a:t>
              </a:r>
            </a:p>
          </p:txBody>
        </p:sp>
        <p:sp>
          <p:nvSpPr>
            <p:cNvPr id="23573" name="Text Box 19">
              <a:extLst>
                <a:ext uri="{FF2B5EF4-FFF2-40B4-BE49-F238E27FC236}">
                  <a16:creationId xmlns:a16="http://schemas.microsoft.com/office/drawing/2014/main" id="{0E3B9A36-9529-4C4F-A208-59DB8F02BFC7}"/>
                </a:ext>
              </a:extLst>
            </p:cNvPr>
            <p:cNvSpPr txBox="1">
              <a:spLocks noChangeArrowheads="1"/>
            </p:cNvSpPr>
            <p:nvPr/>
          </p:nvSpPr>
          <p:spPr bwMode="auto">
            <a:xfrm>
              <a:off x="6154192" y="2959616"/>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检验和</a:t>
              </a:r>
            </a:p>
          </p:txBody>
        </p:sp>
        <p:sp>
          <p:nvSpPr>
            <p:cNvPr id="23574" name="Text Box 20">
              <a:extLst>
                <a:ext uri="{FF2B5EF4-FFF2-40B4-BE49-F238E27FC236}">
                  <a16:creationId xmlns:a16="http://schemas.microsoft.com/office/drawing/2014/main" id="{4142F052-8C11-4ACC-A64C-C9D52C6ED696}"/>
                </a:ext>
              </a:extLst>
            </p:cNvPr>
            <p:cNvSpPr txBox="1">
              <a:spLocks noChangeArrowheads="1"/>
            </p:cNvSpPr>
            <p:nvPr/>
          </p:nvSpPr>
          <p:spPr bwMode="auto">
            <a:xfrm>
              <a:off x="5404098" y="4363364"/>
              <a:ext cx="10454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23575" name="Text Box 21">
              <a:extLst>
                <a:ext uri="{FF2B5EF4-FFF2-40B4-BE49-F238E27FC236}">
                  <a16:creationId xmlns:a16="http://schemas.microsoft.com/office/drawing/2014/main" id="{D43ABCA3-7E05-42F7-81C1-C939D1C7190C}"/>
                </a:ext>
              </a:extLst>
            </p:cNvPr>
            <p:cNvSpPr txBox="1">
              <a:spLocks noChangeArrowheads="1"/>
            </p:cNvSpPr>
            <p:nvPr/>
          </p:nvSpPr>
          <p:spPr bwMode="auto">
            <a:xfrm>
              <a:off x="3112145" y="4363364"/>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  部</a:t>
              </a:r>
            </a:p>
          </p:txBody>
        </p:sp>
        <p:sp>
          <p:nvSpPr>
            <p:cNvPr id="23576" name="Line 22">
              <a:extLst>
                <a:ext uri="{FF2B5EF4-FFF2-40B4-BE49-F238E27FC236}">
                  <a16:creationId xmlns:a16="http://schemas.microsoft.com/office/drawing/2014/main" id="{8539354A-2E92-4256-9FF4-A38BA11150F5}"/>
                </a:ext>
              </a:extLst>
            </p:cNvPr>
            <p:cNvSpPr>
              <a:spLocks noChangeShapeType="1"/>
            </p:cNvSpPr>
            <p:nvPr/>
          </p:nvSpPr>
          <p:spPr bwMode="auto">
            <a:xfrm>
              <a:off x="5346947" y="2104747"/>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77" name="Line 23">
              <a:extLst>
                <a:ext uri="{FF2B5EF4-FFF2-40B4-BE49-F238E27FC236}">
                  <a16:creationId xmlns:a16="http://schemas.microsoft.com/office/drawing/2014/main" id="{9B6E2036-64D3-4E66-B59D-12EB6B757072}"/>
                </a:ext>
              </a:extLst>
            </p:cNvPr>
            <p:cNvSpPr>
              <a:spLocks noChangeShapeType="1"/>
            </p:cNvSpPr>
            <p:nvPr/>
          </p:nvSpPr>
          <p:spPr bwMode="auto">
            <a:xfrm>
              <a:off x="5746997" y="2104747"/>
              <a:ext cx="1191"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78" name="Line 24">
              <a:extLst>
                <a:ext uri="{FF2B5EF4-FFF2-40B4-BE49-F238E27FC236}">
                  <a16:creationId xmlns:a16="http://schemas.microsoft.com/office/drawing/2014/main" id="{58DC9A1D-F682-4533-B9EF-2373DDC7882F}"/>
                </a:ext>
              </a:extLst>
            </p:cNvPr>
            <p:cNvSpPr>
              <a:spLocks noChangeShapeType="1"/>
            </p:cNvSpPr>
            <p:nvPr/>
          </p:nvSpPr>
          <p:spPr bwMode="auto">
            <a:xfrm>
              <a:off x="6147047" y="2104747"/>
              <a:ext cx="0" cy="342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79" name="Text Box 25">
              <a:extLst>
                <a:ext uri="{FF2B5EF4-FFF2-40B4-BE49-F238E27FC236}">
                  <a16:creationId xmlns:a16="http://schemas.microsoft.com/office/drawing/2014/main" id="{53CBD1A9-EACC-4BB2-8048-155CA476A9B4}"/>
                </a:ext>
              </a:extLst>
            </p:cNvPr>
            <p:cNvSpPr txBox="1">
              <a:spLocks noChangeArrowheads="1"/>
            </p:cNvSpPr>
            <p:nvPr/>
          </p:nvSpPr>
          <p:spPr bwMode="auto">
            <a:xfrm>
              <a:off x="6114901" y="2102366"/>
              <a:ext cx="976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UDP</a:t>
              </a:r>
              <a:r>
                <a:rPr kumimoji="1" lang="zh-CN" altLang="en-US" sz="1500">
                  <a:solidFill>
                    <a:srgbClr val="333399"/>
                  </a:solidFill>
                  <a:latin typeface="Arial" panose="020B0604020202020204" pitchFamily="34" charset="0"/>
                  <a:ea typeface="黑体" panose="02010609060101010101" pitchFamily="49" charset="-122"/>
                </a:rPr>
                <a:t>长度</a:t>
              </a:r>
            </a:p>
          </p:txBody>
        </p:sp>
        <p:sp>
          <p:nvSpPr>
            <p:cNvPr id="23580" name="Text Box 26">
              <a:extLst>
                <a:ext uri="{FF2B5EF4-FFF2-40B4-BE49-F238E27FC236}">
                  <a16:creationId xmlns:a16="http://schemas.microsoft.com/office/drawing/2014/main" id="{2F341D89-7381-44FB-85EA-3A01C2AA682A}"/>
                </a:ext>
              </a:extLst>
            </p:cNvPr>
            <p:cNvSpPr txBox="1">
              <a:spLocks noChangeArrowheads="1"/>
            </p:cNvSpPr>
            <p:nvPr/>
          </p:nvSpPr>
          <p:spPr bwMode="auto">
            <a:xfrm>
              <a:off x="2294185" y="2102366"/>
              <a:ext cx="104522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a:t>
              </a: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地址</a:t>
              </a:r>
            </a:p>
          </p:txBody>
        </p:sp>
        <p:sp>
          <p:nvSpPr>
            <p:cNvPr id="23581" name="Text Box 27">
              <a:extLst>
                <a:ext uri="{FF2B5EF4-FFF2-40B4-BE49-F238E27FC236}">
                  <a16:creationId xmlns:a16="http://schemas.microsoft.com/office/drawing/2014/main" id="{A1AB6D91-BD47-431B-9EE5-0F702AE97106}"/>
                </a:ext>
              </a:extLst>
            </p:cNvPr>
            <p:cNvSpPr txBox="1">
              <a:spLocks noChangeArrowheads="1"/>
            </p:cNvSpPr>
            <p:nvPr/>
          </p:nvSpPr>
          <p:spPr bwMode="auto">
            <a:xfrm>
              <a:off x="3897958" y="2102366"/>
              <a:ext cx="123758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目的 </a:t>
              </a: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地址</a:t>
              </a:r>
            </a:p>
          </p:txBody>
        </p:sp>
        <p:sp>
          <p:nvSpPr>
            <p:cNvPr id="23582" name="Text Box 28">
              <a:extLst>
                <a:ext uri="{FF2B5EF4-FFF2-40B4-BE49-F238E27FC236}">
                  <a16:creationId xmlns:a16="http://schemas.microsoft.com/office/drawing/2014/main" id="{625AD25A-68E6-40BF-8D51-F9A26CF853A2}"/>
                </a:ext>
              </a:extLst>
            </p:cNvPr>
            <p:cNvSpPr txBox="1">
              <a:spLocks noChangeArrowheads="1"/>
            </p:cNvSpPr>
            <p:nvPr/>
          </p:nvSpPr>
          <p:spPr bwMode="auto">
            <a:xfrm>
              <a:off x="5423147" y="2102366"/>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0</a:t>
              </a:r>
            </a:p>
          </p:txBody>
        </p:sp>
        <p:sp>
          <p:nvSpPr>
            <p:cNvPr id="23583" name="Text Box 29">
              <a:extLst>
                <a:ext uri="{FF2B5EF4-FFF2-40B4-BE49-F238E27FC236}">
                  <a16:creationId xmlns:a16="http://schemas.microsoft.com/office/drawing/2014/main" id="{975511EC-1F5C-4653-B5C9-8EA05C9E6D7B}"/>
                </a:ext>
              </a:extLst>
            </p:cNvPr>
            <p:cNvSpPr txBox="1">
              <a:spLocks noChangeArrowheads="1"/>
            </p:cNvSpPr>
            <p:nvPr/>
          </p:nvSpPr>
          <p:spPr bwMode="auto">
            <a:xfrm>
              <a:off x="5748188" y="2102366"/>
              <a:ext cx="3994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17</a:t>
              </a:r>
            </a:p>
          </p:txBody>
        </p:sp>
        <p:sp>
          <p:nvSpPr>
            <p:cNvPr id="23584" name="Line 30">
              <a:extLst>
                <a:ext uri="{FF2B5EF4-FFF2-40B4-BE49-F238E27FC236}">
                  <a16:creationId xmlns:a16="http://schemas.microsoft.com/office/drawing/2014/main" id="{E7592DBC-AE9B-480F-8092-4732B643B1E7}"/>
                </a:ext>
              </a:extLst>
            </p:cNvPr>
            <p:cNvSpPr>
              <a:spLocks noChangeShapeType="1"/>
            </p:cNvSpPr>
            <p:nvPr/>
          </p:nvSpPr>
          <p:spPr bwMode="auto">
            <a:xfrm>
              <a:off x="3001417" y="4846757"/>
              <a:ext cx="4945856" cy="0"/>
            </a:xfrm>
            <a:prstGeom prst="line">
              <a:avLst/>
            </a:prstGeom>
            <a:noFill/>
            <a:ln w="952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3585" name="Rectangle 31">
              <a:extLst>
                <a:ext uri="{FF2B5EF4-FFF2-40B4-BE49-F238E27FC236}">
                  <a16:creationId xmlns:a16="http://schemas.microsoft.com/office/drawing/2014/main" id="{F58FBB64-B6FE-459C-836A-C473C9D93A61}"/>
                </a:ext>
              </a:extLst>
            </p:cNvPr>
            <p:cNvSpPr>
              <a:spLocks noChangeArrowheads="1"/>
            </p:cNvSpPr>
            <p:nvPr/>
          </p:nvSpPr>
          <p:spPr bwMode="auto">
            <a:xfrm>
              <a:off x="4939754" y="4731266"/>
              <a:ext cx="879872" cy="219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586" name="Text Box 32">
              <a:extLst>
                <a:ext uri="{FF2B5EF4-FFF2-40B4-BE49-F238E27FC236}">
                  <a16:creationId xmlns:a16="http://schemas.microsoft.com/office/drawing/2014/main" id="{BF75CC76-7A80-430E-924D-C62B4BAFE34B}"/>
                </a:ext>
              </a:extLst>
            </p:cNvPr>
            <p:cNvSpPr txBox="1">
              <a:spLocks noChangeArrowheads="1"/>
            </p:cNvSpPr>
            <p:nvPr/>
          </p:nvSpPr>
          <p:spPr bwMode="auto">
            <a:xfrm>
              <a:off x="4905226" y="4712216"/>
              <a:ext cx="99232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数据报</a:t>
              </a:r>
            </a:p>
          </p:txBody>
        </p:sp>
        <p:sp>
          <p:nvSpPr>
            <p:cNvPr id="23587" name="Text Box 33">
              <a:extLst>
                <a:ext uri="{FF2B5EF4-FFF2-40B4-BE49-F238E27FC236}">
                  <a16:creationId xmlns:a16="http://schemas.microsoft.com/office/drawing/2014/main" id="{CD816E55-0A45-478B-859A-ED5EEEC7FB17}"/>
                </a:ext>
              </a:extLst>
            </p:cNvPr>
            <p:cNvSpPr txBox="1">
              <a:spLocks noChangeArrowheads="1"/>
            </p:cNvSpPr>
            <p:nvPr/>
          </p:nvSpPr>
          <p:spPr bwMode="auto">
            <a:xfrm>
              <a:off x="1547664" y="1817807"/>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23588" name="Text Box 34">
              <a:extLst>
                <a:ext uri="{FF2B5EF4-FFF2-40B4-BE49-F238E27FC236}">
                  <a16:creationId xmlns:a16="http://schemas.microsoft.com/office/drawing/2014/main" id="{DE7FCC99-B7ED-4631-97A2-D6CAA1E17755}"/>
                </a:ext>
              </a:extLst>
            </p:cNvPr>
            <p:cNvSpPr txBox="1">
              <a:spLocks noChangeArrowheads="1"/>
            </p:cNvSpPr>
            <p:nvPr/>
          </p:nvSpPr>
          <p:spPr bwMode="auto">
            <a:xfrm>
              <a:off x="2706141" y="180113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23589" name="Text Box 35">
              <a:extLst>
                <a:ext uri="{FF2B5EF4-FFF2-40B4-BE49-F238E27FC236}">
                  <a16:creationId xmlns:a16="http://schemas.microsoft.com/office/drawing/2014/main" id="{C6688D6D-33BD-432B-AD3F-94D6D20583F0}"/>
                </a:ext>
              </a:extLst>
            </p:cNvPr>
            <p:cNvSpPr txBox="1">
              <a:spLocks noChangeArrowheads="1"/>
            </p:cNvSpPr>
            <p:nvPr/>
          </p:nvSpPr>
          <p:spPr bwMode="auto">
            <a:xfrm>
              <a:off x="4376588" y="180113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4</a:t>
              </a:r>
            </a:p>
          </p:txBody>
        </p:sp>
        <p:sp>
          <p:nvSpPr>
            <p:cNvPr id="23590" name="Text Box 36">
              <a:extLst>
                <a:ext uri="{FF2B5EF4-FFF2-40B4-BE49-F238E27FC236}">
                  <a16:creationId xmlns:a16="http://schemas.microsoft.com/office/drawing/2014/main" id="{B4F63C8B-AA1D-4FDC-83BB-24AEEFBE8171}"/>
                </a:ext>
              </a:extLst>
            </p:cNvPr>
            <p:cNvSpPr txBox="1">
              <a:spLocks noChangeArrowheads="1"/>
            </p:cNvSpPr>
            <p:nvPr/>
          </p:nvSpPr>
          <p:spPr bwMode="auto">
            <a:xfrm>
              <a:off x="5423147" y="180113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23591" name="Text Box 37">
              <a:extLst>
                <a:ext uri="{FF2B5EF4-FFF2-40B4-BE49-F238E27FC236}">
                  <a16:creationId xmlns:a16="http://schemas.microsoft.com/office/drawing/2014/main" id="{1DC15585-C896-4050-8112-D1064DF6133C}"/>
                </a:ext>
              </a:extLst>
            </p:cNvPr>
            <p:cNvSpPr txBox="1">
              <a:spLocks noChangeArrowheads="1"/>
            </p:cNvSpPr>
            <p:nvPr/>
          </p:nvSpPr>
          <p:spPr bwMode="auto">
            <a:xfrm>
              <a:off x="5813672" y="180113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23592" name="Text Box 38">
              <a:extLst>
                <a:ext uri="{FF2B5EF4-FFF2-40B4-BE49-F238E27FC236}">
                  <a16:creationId xmlns:a16="http://schemas.microsoft.com/office/drawing/2014/main" id="{9C5B625F-2726-4EA2-9247-90649E9E73DC}"/>
                </a:ext>
              </a:extLst>
            </p:cNvPr>
            <p:cNvSpPr txBox="1">
              <a:spLocks noChangeArrowheads="1"/>
            </p:cNvSpPr>
            <p:nvPr/>
          </p:nvSpPr>
          <p:spPr bwMode="auto">
            <a:xfrm>
              <a:off x="6404222" y="1801139"/>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3593" name="Text Box 39">
              <a:extLst>
                <a:ext uri="{FF2B5EF4-FFF2-40B4-BE49-F238E27FC236}">
                  <a16:creationId xmlns:a16="http://schemas.microsoft.com/office/drawing/2014/main" id="{247BBB13-9C15-47AB-9E3C-47CC689FA4AF}"/>
                </a:ext>
              </a:extLst>
            </p:cNvPr>
            <p:cNvSpPr txBox="1">
              <a:spLocks noChangeArrowheads="1"/>
            </p:cNvSpPr>
            <p:nvPr/>
          </p:nvSpPr>
          <p:spPr bwMode="auto">
            <a:xfrm>
              <a:off x="2800201" y="2678629"/>
              <a:ext cx="3994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12</a:t>
              </a:r>
            </a:p>
          </p:txBody>
        </p:sp>
        <p:sp>
          <p:nvSpPr>
            <p:cNvPr id="23594" name="Text Box 40">
              <a:extLst>
                <a:ext uri="{FF2B5EF4-FFF2-40B4-BE49-F238E27FC236}">
                  <a16:creationId xmlns:a16="http://schemas.microsoft.com/office/drawing/2014/main" id="{DCE72014-1FF1-4F99-8879-52B7749AADFF}"/>
                </a:ext>
              </a:extLst>
            </p:cNvPr>
            <p:cNvSpPr txBox="1">
              <a:spLocks noChangeArrowheads="1"/>
            </p:cNvSpPr>
            <p:nvPr/>
          </p:nvSpPr>
          <p:spPr bwMode="auto">
            <a:xfrm>
              <a:off x="3752701" y="268220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3595" name="Text Box 41">
              <a:extLst>
                <a:ext uri="{FF2B5EF4-FFF2-40B4-BE49-F238E27FC236}">
                  <a16:creationId xmlns:a16="http://schemas.microsoft.com/office/drawing/2014/main" id="{407431D2-0B07-4A76-8C7A-8A30956B0CEB}"/>
                </a:ext>
              </a:extLst>
            </p:cNvPr>
            <p:cNvSpPr txBox="1">
              <a:spLocks noChangeArrowheads="1"/>
            </p:cNvSpPr>
            <p:nvPr/>
          </p:nvSpPr>
          <p:spPr bwMode="auto">
            <a:xfrm>
              <a:off x="4671863" y="268220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3596" name="Text Box 42">
              <a:extLst>
                <a:ext uri="{FF2B5EF4-FFF2-40B4-BE49-F238E27FC236}">
                  <a16:creationId xmlns:a16="http://schemas.microsoft.com/office/drawing/2014/main" id="{92BE1EAA-1859-4CA0-B0E8-5AD517AB2A29}"/>
                </a:ext>
              </a:extLst>
            </p:cNvPr>
            <p:cNvSpPr txBox="1">
              <a:spLocks noChangeArrowheads="1"/>
            </p:cNvSpPr>
            <p:nvPr/>
          </p:nvSpPr>
          <p:spPr bwMode="auto">
            <a:xfrm>
              <a:off x="5474345" y="268220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3597" name="Text Box 43">
              <a:extLst>
                <a:ext uri="{FF2B5EF4-FFF2-40B4-BE49-F238E27FC236}">
                  <a16:creationId xmlns:a16="http://schemas.microsoft.com/office/drawing/2014/main" id="{7F172FBD-3C75-41F1-B80F-C29F7B2AB1F9}"/>
                </a:ext>
              </a:extLst>
            </p:cNvPr>
            <p:cNvSpPr txBox="1">
              <a:spLocks noChangeArrowheads="1"/>
            </p:cNvSpPr>
            <p:nvPr/>
          </p:nvSpPr>
          <p:spPr bwMode="auto">
            <a:xfrm>
              <a:off x="6387554" y="2682201"/>
              <a:ext cx="292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23598" name="Text Box 44">
              <a:extLst>
                <a:ext uri="{FF2B5EF4-FFF2-40B4-BE49-F238E27FC236}">
                  <a16:creationId xmlns:a16="http://schemas.microsoft.com/office/drawing/2014/main" id="{EF83EC8B-E08A-42B2-80D4-D5717B1BD6E6}"/>
                </a:ext>
              </a:extLst>
            </p:cNvPr>
            <p:cNvSpPr txBox="1">
              <a:spLocks noChangeArrowheads="1"/>
            </p:cNvSpPr>
            <p:nvPr/>
          </p:nvSpPr>
          <p:spPr bwMode="auto">
            <a:xfrm>
              <a:off x="1932235" y="2678629"/>
              <a:ext cx="56938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p:txBody>
        </p:sp>
        <p:sp>
          <p:nvSpPr>
            <p:cNvPr id="23599" name="Text Box 45">
              <a:extLst>
                <a:ext uri="{FF2B5EF4-FFF2-40B4-BE49-F238E27FC236}">
                  <a16:creationId xmlns:a16="http://schemas.microsoft.com/office/drawing/2014/main" id="{5D547A4A-82CB-433B-A1FC-B0603ADD7691}"/>
                </a:ext>
              </a:extLst>
            </p:cNvPr>
            <p:cNvSpPr txBox="1">
              <a:spLocks noChangeArrowheads="1"/>
            </p:cNvSpPr>
            <p:nvPr/>
          </p:nvSpPr>
          <p:spPr bwMode="auto">
            <a:xfrm>
              <a:off x="2113210" y="4059754"/>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发送在前</a:t>
              </a:r>
            </a:p>
          </p:txBody>
        </p:sp>
        <p:sp>
          <p:nvSpPr>
            <p:cNvPr id="23600" name="AutoShape 46">
              <a:extLst>
                <a:ext uri="{FF2B5EF4-FFF2-40B4-BE49-F238E27FC236}">
                  <a16:creationId xmlns:a16="http://schemas.microsoft.com/office/drawing/2014/main" id="{73105A0B-0E0F-4674-95EC-74271CFF77E2}"/>
                </a:ext>
              </a:extLst>
            </p:cNvPr>
            <p:cNvSpPr>
              <a:spLocks noChangeArrowheads="1"/>
            </p:cNvSpPr>
            <p:nvPr/>
          </p:nvSpPr>
          <p:spPr bwMode="auto">
            <a:xfrm>
              <a:off x="5816054" y="4162148"/>
              <a:ext cx="208360" cy="311944"/>
            </a:xfrm>
            <a:prstGeom prst="downArrow">
              <a:avLst>
                <a:gd name="adj1" fmla="val 50000"/>
                <a:gd name="adj2" fmla="val 37429"/>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601" name="Rectangle 47">
              <a:extLst>
                <a:ext uri="{FF2B5EF4-FFF2-40B4-BE49-F238E27FC236}">
                  <a16:creationId xmlns:a16="http://schemas.microsoft.com/office/drawing/2014/main" id="{44313C00-4B51-4254-B8A8-027C6FC3881E}"/>
                </a:ext>
              </a:extLst>
            </p:cNvPr>
            <p:cNvSpPr>
              <a:spLocks noChangeArrowheads="1"/>
            </p:cNvSpPr>
            <p:nvPr/>
          </p:nvSpPr>
          <p:spPr bwMode="auto">
            <a:xfrm>
              <a:off x="4652813" y="3627557"/>
              <a:ext cx="3294459" cy="342900"/>
            </a:xfrm>
            <a:prstGeom prst="rect">
              <a:avLst/>
            </a:prstGeom>
            <a:solidFill>
              <a:srgbClr val="FFC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602" name="Text Box 48">
              <a:extLst>
                <a:ext uri="{FF2B5EF4-FFF2-40B4-BE49-F238E27FC236}">
                  <a16:creationId xmlns:a16="http://schemas.microsoft.com/office/drawing/2014/main" id="{1694E382-2B95-431A-92CB-C18CD1BB1E4C}"/>
                </a:ext>
              </a:extLst>
            </p:cNvPr>
            <p:cNvSpPr txBox="1">
              <a:spLocks noChangeArrowheads="1"/>
            </p:cNvSpPr>
            <p:nvPr/>
          </p:nvSpPr>
          <p:spPr bwMode="auto">
            <a:xfrm>
              <a:off x="5819626" y="3654941"/>
              <a:ext cx="104547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         据</a:t>
              </a:r>
            </a:p>
          </p:txBody>
        </p:sp>
        <p:sp>
          <p:nvSpPr>
            <p:cNvPr id="23603" name="Text Box 49">
              <a:extLst>
                <a:ext uri="{FF2B5EF4-FFF2-40B4-BE49-F238E27FC236}">
                  <a16:creationId xmlns:a16="http://schemas.microsoft.com/office/drawing/2014/main" id="{F81D913C-2142-47B0-924D-C75171A061EA}"/>
                </a:ext>
              </a:extLst>
            </p:cNvPr>
            <p:cNvSpPr txBox="1">
              <a:spLocks noChangeArrowheads="1"/>
            </p:cNvSpPr>
            <p:nvPr/>
          </p:nvSpPr>
          <p:spPr bwMode="auto">
            <a:xfrm>
              <a:off x="3947964" y="3654941"/>
              <a:ext cx="675185"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  部</a:t>
              </a:r>
            </a:p>
          </p:txBody>
        </p:sp>
        <p:sp>
          <p:nvSpPr>
            <p:cNvPr id="23604" name="AutoShape 50">
              <a:extLst>
                <a:ext uri="{FF2B5EF4-FFF2-40B4-BE49-F238E27FC236}">
                  <a16:creationId xmlns:a16="http://schemas.microsoft.com/office/drawing/2014/main" id="{F7EC4938-1C61-4A4F-B148-EE2CD8EAADC8}"/>
                </a:ext>
              </a:extLst>
            </p:cNvPr>
            <p:cNvSpPr>
              <a:spLocks/>
            </p:cNvSpPr>
            <p:nvPr/>
          </p:nvSpPr>
          <p:spPr bwMode="auto">
            <a:xfrm rot="16200000">
              <a:off x="5856535" y="2079744"/>
              <a:ext cx="126206" cy="4043363"/>
            </a:xfrm>
            <a:prstGeom prst="leftBrace">
              <a:avLst>
                <a:gd name="adj1" fmla="val 266981"/>
                <a:gd name="adj2" fmla="val 50000"/>
              </a:avLst>
            </a:pr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3605" name="Text Box 51">
              <a:extLst>
                <a:ext uri="{FF2B5EF4-FFF2-40B4-BE49-F238E27FC236}">
                  <a16:creationId xmlns:a16="http://schemas.microsoft.com/office/drawing/2014/main" id="{7B5A409B-5FFC-41CE-A7E5-58DDBE715407}"/>
                </a:ext>
              </a:extLst>
            </p:cNvPr>
            <p:cNvSpPr txBox="1">
              <a:spLocks noChangeArrowheads="1"/>
            </p:cNvSpPr>
            <p:nvPr/>
          </p:nvSpPr>
          <p:spPr bwMode="auto">
            <a:xfrm>
              <a:off x="2276326" y="3653751"/>
              <a:ext cx="160306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UDP </a:t>
              </a:r>
              <a:r>
                <a:rPr kumimoji="1" lang="zh-CN" altLang="en-US" sz="1500">
                  <a:solidFill>
                    <a:srgbClr val="333399"/>
                  </a:solidFill>
                  <a:latin typeface="Arial" panose="020B0604020202020204" pitchFamily="34" charset="0"/>
                  <a:ea typeface="黑体" panose="02010609060101010101" pitchFamily="49" charset="-122"/>
                </a:rPr>
                <a:t>用户数据报</a:t>
              </a:r>
            </a:p>
          </p:txBody>
        </p:sp>
        <p:sp>
          <p:nvSpPr>
            <p:cNvPr id="105" name="Rectangle 52">
              <a:extLst>
                <a:ext uri="{FF2B5EF4-FFF2-40B4-BE49-F238E27FC236}">
                  <a16:creationId xmlns:a16="http://schemas.microsoft.com/office/drawing/2014/main" id="{6A96A1DD-B948-4B54-B0F8-144691567BE1}"/>
                </a:ext>
              </a:extLst>
            </p:cNvPr>
            <p:cNvSpPr>
              <a:spLocks noChangeArrowheads="1"/>
            </p:cNvSpPr>
            <p:nvPr/>
          </p:nvSpPr>
          <p:spPr bwMode="auto">
            <a:xfrm>
              <a:off x="2525166" y="2957235"/>
              <a:ext cx="939404" cy="346472"/>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891FAE74-E596-4B11-8630-6D63061B22D4}"/>
              </a:ext>
            </a:extLst>
          </p:cNvPr>
          <p:cNvSpPr>
            <a:spLocks noGrp="1" noChangeArrowheads="1"/>
          </p:cNvSpPr>
          <p:nvPr>
            <p:ph type="title"/>
          </p:nvPr>
        </p:nvSpPr>
        <p:spPr/>
        <p:txBody>
          <a:bodyPr/>
          <a:lstStyle/>
          <a:p>
            <a:r>
              <a:rPr lang="zh-CN" altLang="en-US"/>
              <a:t>计算 </a:t>
            </a:r>
            <a:r>
              <a:rPr lang="en-US" altLang="zh-CN"/>
              <a:t>UDP </a:t>
            </a:r>
            <a:r>
              <a:rPr lang="zh-CN" altLang="en-US"/>
              <a:t>检验和的例子 </a:t>
            </a:r>
          </a:p>
        </p:txBody>
      </p:sp>
      <p:sp>
        <p:nvSpPr>
          <p:cNvPr id="24579" name="Rectangle 36">
            <a:extLst>
              <a:ext uri="{FF2B5EF4-FFF2-40B4-BE49-F238E27FC236}">
                <a16:creationId xmlns:a16="http://schemas.microsoft.com/office/drawing/2014/main" id="{79C2130A-9BDE-4C61-BC57-D8E3CA85E765}"/>
              </a:ext>
            </a:extLst>
          </p:cNvPr>
          <p:cNvSpPr>
            <a:spLocks noChangeArrowheads="1"/>
          </p:cNvSpPr>
          <p:nvPr/>
        </p:nvSpPr>
        <p:spPr bwMode="auto">
          <a:xfrm>
            <a:off x="3320654" y="2776537"/>
            <a:ext cx="457200" cy="271463"/>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80" name="Rectangle 35">
            <a:extLst>
              <a:ext uri="{FF2B5EF4-FFF2-40B4-BE49-F238E27FC236}">
                <a16:creationId xmlns:a16="http://schemas.microsoft.com/office/drawing/2014/main" id="{84F15DB1-81B7-4F6F-AFC6-DB93C51F3D0C}"/>
              </a:ext>
            </a:extLst>
          </p:cNvPr>
          <p:cNvSpPr>
            <a:spLocks noChangeArrowheads="1"/>
          </p:cNvSpPr>
          <p:nvPr/>
        </p:nvSpPr>
        <p:spPr bwMode="auto">
          <a:xfrm>
            <a:off x="1849041" y="2015729"/>
            <a:ext cx="1928813" cy="50363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81" name="Text Box 7">
            <a:extLst>
              <a:ext uri="{FF2B5EF4-FFF2-40B4-BE49-F238E27FC236}">
                <a16:creationId xmlns:a16="http://schemas.microsoft.com/office/drawing/2014/main" id="{A20411C3-3630-4EB4-A652-02D89D0BF4BA}"/>
              </a:ext>
            </a:extLst>
          </p:cNvPr>
          <p:cNvSpPr txBox="1">
            <a:spLocks noChangeArrowheads="1"/>
          </p:cNvSpPr>
          <p:nvPr/>
        </p:nvSpPr>
        <p:spPr bwMode="auto">
          <a:xfrm>
            <a:off x="3860007" y="1021556"/>
            <a:ext cx="3632597" cy="3938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10011001 00010011  →  153.19</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00001000 01101000  →  8.104</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10101011 00000011  →  171.3</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00001110 00001011  →  14.11</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00000000 00010001  →  0 </a:t>
            </a:r>
            <a:r>
              <a:rPr kumimoji="1" lang="zh-CN" altLang="en-US" sz="1500">
                <a:solidFill>
                  <a:schemeClr val="tx1"/>
                </a:solidFill>
                <a:latin typeface="Times New Roman" panose="02020603050405020304" pitchFamily="18" charset="0"/>
                <a:ea typeface="宋体" panose="02010600030101010101" pitchFamily="2" charset="-122"/>
              </a:rPr>
              <a:t>和 </a:t>
            </a:r>
            <a:r>
              <a:rPr kumimoji="1" lang="en-US" altLang="zh-CN" sz="1500">
                <a:solidFill>
                  <a:schemeClr val="tx1"/>
                </a:solidFill>
                <a:latin typeface="Times New Roman" panose="02020603050405020304" pitchFamily="18" charset="0"/>
                <a:ea typeface="宋体" panose="02010600030101010101" pitchFamily="2" charset="-122"/>
              </a:rPr>
              <a:t>17</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00000000 00001111  →  15</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00000100 00111111  →  1087</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00000000 00001101  →  13</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00000000 00001111  →  15</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00000000 00000000  →  0</a:t>
            </a:r>
            <a:r>
              <a:rPr kumimoji="1" lang="zh-CN" altLang="en-US" sz="1500">
                <a:solidFill>
                  <a:schemeClr val="tx1"/>
                </a:solidFill>
                <a:latin typeface="Times New Roman" panose="02020603050405020304" pitchFamily="18" charset="0"/>
                <a:ea typeface="宋体" panose="02010600030101010101" pitchFamily="2" charset="-122"/>
              </a:rPr>
              <a:t>（检验和）</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01010100 01000101  →  </a:t>
            </a:r>
            <a:r>
              <a:rPr kumimoji="1" lang="zh-CN" altLang="en-US" sz="1500">
                <a:solidFill>
                  <a:schemeClr val="tx1"/>
                </a:solidFill>
                <a:latin typeface="Times New Roman" panose="02020603050405020304" pitchFamily="18" charset="0"/>
                <a:ea typeface="宋体" panose="02010600030101010101" pitchFamily="2" charset="-122"/>
              </a:rPr>
              <a:t>数据</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01010011 01010100  →  </a:t>
            </a:r>
            <a:r>
              <a:rPr kumimoji="1" lang="zh-CN" altLang="en-US" sz="1500">
                <a:solidFill>
                  <a:schemeClr val="tx1"/>
                </a:solidFill>
                <a:latin typeface="Times New Roman" panose="02020603050405020304" pitchFamily="18" charset="0"/>
                <a:ea typeface="宋体" panose="02010600030101010101" pitchFamily="2" charset="-122"/>
              </a:rPr>
              <a:t>数据</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01001001 01001110  →  </a:t>
            </a:r>
            <a:r>
              <a:rPr kumimoji="1" lang="zh-CN" altLang="en-US" sz="1500">
                <a:solidFill>
                  <a:schemeClr val="tx1"/>
                </a:solidFill>
                <a:latin typeface="Times New Roman" panose="02020603050405020304" pitchFamily="18" charset="0"/>
                <a:ea typeface="宋体" panose="02010600030101010101" pitchFamily="2" charset="-122"/>
              </a:rPr>
              <a:t>数据</a:t>
            </a: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01000111 00000000  →  </a:t>
            </a:r>
            <a:r>
              <a:rPr kumimoji="1" lang="zh-CN" altLang="en-US" sz="1500">
                <a:solidFill>
                  <a:schemeClr val="tx1"/>
                </a:solidFill>
                <a:latin typeface="Times New Roman" panose="02020603050405020304" pitchFamily="18" charset="0"/>
                <a:ea typeface="宋体" panose="02010600030101010101" pitchFamily="2" charset="-122"/>
              </a:rPr>
              <a:t>数据和 </a:t>
            </a:r>
            <a:r>
              <a:rPr kumimoji="1" lang="en-US" altLang="zh-CN" sz="1500">
                <a:solidFill>
                  <a:schemeClr val="tx1"/>
                </a:solidFill>
                <a:latin typeface="Times New Roman" panose="02020603050405020304" pitchFamily="18" charset="0"/>
                <a:ea typeface="宋体" panose="02010600030101010101" pitchFamily="2" charset="-122"/>
              </a:rPr>
              <a:t>0</a:t>
            </a:r>
            <a:r>
              <a:rPr kumimoji="1" lang="zh-CN" altLang="en-US" sz="1500">
                <a:solidFill>
                  <a:schemeClr val="tx1"/>
                </a:solidFill>
                <a:latin typeface="Times New Roman" panose="02020603050405020304" pitchFamily="18" charset="0"/>
                <a:ea typeface="宋体" panose="02010600030101010101" pitchFamily="2" charset="-122"/>
              </a:rPr>
              <a:t>（填充）</a:t>
            </a:r>
          </a:p>
          <a:p>
            <a:pPr eaLnBrk="1" hangingPunct="1">
              <a:lnSpc>
                <a:spcPct val="100000"/>
              </a:lnSpc>
              <a:buClrTx/>
              <a:buFontTx/>
              <a:buNone/>
            </a:pPr>
            <a:endParaRPr kumimoji="1" lang="zh-CN" altLang="en-US" sz="750">
              <a:solidFill>
                <a:schemeClr val="tx1"/>
              </a:solidFill>
              <a:latin typeface="Times New Roman" panose="02020603050405020304" pitchFamily="18" charset="0"/>
              <a:ea typeface="宋体" panose="02010600030101010101" pitchFamily="2" charset="-122"/>
            </a:endParaRPr>
          </a:p>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10010110 11101101  →  </a:t>
            </a:r>
            <a:r>
              <a:rPr kumimoji="1" lang="zh-CN" altLang="en-US" sz="1500">
                <a:solidFill>
                  <a:schemeClr val="tx1"/>
                </a:solidFill>
                <a:latin typeface="Times New Roman" panose="02020603050405020304" pitchFamily="18" charset="0"/>
                <a:ea typeface="宋体" panose="02010600030101010101" pitchFamily="2" charset="-122"/>
              </a:rPr>
              <a:t>求和得出的结果</a:t>
            </a:r>
          </a:p>
          <a:p>
            <a:pPr eaLnBrk="1" hangingPunct="1">
              <a:lnSpc>
                <a:spcPct val="13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01101001 00010010  →  </a:t>
            </a:r>
            <a:r>
              <a:rPr kumimoji="1" lang="zh-CN" altLang="en-US" sz="1500">
                <a:solidFill>
                  <a:schemeClr val="tx1"/>
                </a:solidFill>
                <a:latin typeface="Times New Roman" panose="02020603050405020304" pitchFamily="18" charset="0"/>
                <a:ea typeface="宋体" panose="02010600030101010101" pitchFamily="2" charset="-122"/>
              </a:rPr>
              <a:t>检验和 </a:t>
            </a:r>
          </a:p>
        </p:txBody>
      </p:sp>
      <p:sp>
        <p:nvSpPr>
          <p:cNvPr id="24582" name="Freeform 5">
            <a:extLst>
              <a:ext uri="{FF2B5EF4-FFF2-40B4-BE49-F238E27FC236}">
                <a16:creationId xmlns:a16="http://schemas.microsoft.com/office/drawing/2014/main" id="{EA125F91-F031-41D7-8CF1-BC90FBA59875}"/>
              </a:ext>
            </a:extLst>
          </p:cNvPr>
          <p:cNvSpPr>
            <a:spLocks/>
          </p:cNvSpPr>
          <p:nvPr/>
        </p:nvSpPr>
        <p:spPr bwMode="auto">
          <a:xfrm>
            <a:off x="1849041" y="2537222"/>
            <a:ext cx="1947863" cy="504825"/>
          </a:xfrm>
          <a:custGeom>
            <a:avLst/>
            <a:gdLst>
              <a:gd name="T0" fmla="*/ 0 w 1536"/>
              <a:gd name="T1" fmla="*/ 0 h 480"/>
              <a:gd name="T2" fmla="*/ 2147483646 w 1536"/>
              <a:gd name="T3" fmla="*/ 0 h 480"/>
              <a:gd name="T4" fmla="*/ 2147483646 w 1536"/>
              <a:gd name="T5" fmla="*/ 2147483646 h 480"/>
              <a:gd name="T6" fmla="*/ 2147483646 w 1536"/>
              <a:gd name="T7" fmla="*/ 2147483646 h 480"/>
              <a:gd name="T8" fmla="*/ 2147483646 w 1536"/>
              <a:gd name="T9" fmla="*/ 2147483646 h 480"/>
              <a:gd name="T10" fmla="*/ 0 w 1536"/>
              <a:gd name="T11" fmla="*/ 2147483646 h 480"/>
              <a:gd name="T12" fmla="*/ 0 w 1536"/>
              <a:gd name="T13" fmla="*/ 0 h 480"/>
              <a:gd name="T14" fmla="*/ 0 60000 65536"/>
              <a:gd name="T15" fmla="*/ 0 60000 65536"/>
              <a:gd name="T16" fmla="*/ 0 60000 65536"/>
              <a:gd name="T17" fmla="*/ 0 60000 65536"/>
              <a:gd name="T18" fmla="*/ 0 60000 65536"/>
              <a:gd name="T19" fmla="*/ 0 60000 65536"/>
              <a:gd name="T20" fmla="*/ 0 60000 65536"/>
              <a:gd name="T21" fmla="*/ 0 w 1536"/>
              <a:gd name="T22" fmla="*/ 0 h 480"/>
              <a:gd name="T23" fmla="*/ 1536 w 1536"/>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36" h="480">
                <a:moveTo>
                  <a:pt x="0" y="0"/>
                </a:moveTo>
                <a:lnTo>
                  <a:pt x="1536" y="0"/>
                </a:lnTo>
                <a:lnTo>
                  <a:pt x="1536" y="240"/>
                </a:lnTo>
                <a:lnTo>
                  <a:pt x="1152" y="240"/>
                </a:lnTo>
                <a:lnTo>
                  <a:pt x="1152" y="480"/>
                </a:lnTo>
                <a:lnTo>
                  <a:pt x="0" y="480"/>
                </a:lnTo>
                <a:lnTo>
                  <a:pt x="0" y="0"/>
                </a:lnTo>
                <a:close/>
              </a:path>
            </a:pathLst>
          </a:custGeom>
          <a:solidFill>
            <a:srgbClr val="CCE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583" name="Rectangle 6">
            <a:extLst>
              <a:ext uri="{FF2B5EF4-FFF2-40B4-BE49-F238E27FC236}">
                <a16:creationId xmlns:a16="http://schemas.microsoft.com/office/drawing/2014/main" id="{D5811E42-6EEC-40F1-A666-16C3CAE2BB3A}"/>
              </a:ext>
            </a:extLst>
          </p:cNvPr>
          <p:cNvSpPr>
            <a:spLocks noChangeArrowheads="1"/>
          </p:cNvSpPr>
          <p:nvPr/>
        </p:nvSpPr>
        <p:spPr bwMode="auto">
          <a:xfrm>
            <a:off x="1849041" y="1273969"/>
            <a:ext cx="1947863" cy="7572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84" name="Rectangle 8">
            <a:extLst>
              <a:ext uri="{FF2B5EF4-FFF2-40B4-BE49-F238E27FC236}">
                <a16:creationId xmlns:a16="http://schemas.microsoft.com/office/drawing/2014/main" id="{1B9937A9-0A7A-407E-8BB8-8053B20667BD}"/>
              </a:ext>
            </a:extLst>
          </p:cNvPr>
          <p:cNvSpPr>
            <a:spLocks noChangeArrowheads="1"/>
          </p:cNvSpPr>
          <p:nvPr/>
        </p:nvSpPr>
        <p:spPr bwMode="auto">
          <a:xfrm>
            <a:off x="1850231" y="1254919"/>
            <a:ext cx="1944291" cy="1782366"/>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85" name="Line 9">
            <a:extLst>
              <a:ext uri="{FF2B5EF4-FFF2-40B4-BE49-F238E27FC236}">
                <a16:creationId xmlns:a16="http://schemas.microsoft.com/office/drawing/2014/main" id="{A5D5E444-4590-4239-96E3-2D91173C41DE}"/>
              </a:ext>
            </a:extLst>
          </p:cNvPr>
          <p:cNvSpPr>
            <a:spLocks noChangeShapeType="1"/>
          </p:cNvSpPr>
          <p:nvPr/>
        </p:nvSpPr>
        <p:spPr bwMode="auto">
          <a:xfrm>
            <a:off x="1849041" y="1526381"/>
            <a:ext cx="1947863"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86" name="Line 10">
            <a:extLst>
              <a:ext uri="{FF2B5EF4-FFF2-40B4-BE49-F238E27FC236}">
                <a16:creationId xmlns:a16="http://schemas.microsoft.com/office/drawing/2014/main" id="{1EC333EB-AB17-440D-A97C-0A6DE596AAFA}"/>
              </a:ext>
            </a:extLst>
          </p:cNvPr>
          <p:cNvSpPr>
            <a:spLocks noChangeShapeType="1"/>
          </p:cNvSpPr>
          <p:nvPr/>
        </p:nvSpPr>
        <p:spPr bwMode="auto">
          <a:xfrm>
            <a:off x="1849041" y="1778794"/>
            <a:ext cx="1947863" cy="11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87" name="Line 11">
            <a:extLst>
              <a:ext uri="{FF2B5EF4-FFF2-40B4-BE49-F238E27FC236}">
                <a16:creationId xmlns:a16="http://schemas.microsoft.com/office/drawing/2014/main" id="{BEABACC4-E61A-4461-B378-8815E6E28FA0}"/>
              </a:ext>
            </a:extLst>
          </p:cNvPr>
          <p:cNvSpPr>
            <a:spLocks noChangeShapeType="1"/>
          </p:cNvSpPr>
          <p:nvPr/>
        </p:nvSpPr>
        <p:spPr bwMode="auto">
          <a:xfrm>
            <a:off x="1849041" y="2031206"/>
            <a:ext cx="1947863" cy="119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88" name="Line 12">
            <a:extLst>
              <a:ext uri="{FF2B5EF4-FFF2-40B4-BE49-F238E27FC236}">
                <a16:creationId xmlns:a16="http://schemas.microsoft.com/office/drawing/2014/main" id="{30EB60CB-E59F-4AD5-A0D4-EBA02DAF86E6}"/>
              </a:ext>
            </a:extLst>
          </p:cNvPr>
          <p:cNvSpPr>
            <a:spLocks noChangeShapeType="1"/>
          </p:cNvSpPr>
          <p:nvPr/>
        </p:nvSpPr>
        <p:spPr bwMode="auto">
          <a:xfrm>
            <a:off x="1849041" y="2284810"/>
            <a:ext cx="1947863"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89" name="Line 13">
            <a:extLst>
              <a:ext uri="{FF2B5EF4-FFF2-40B4-BE49-F238E27FC236}">
                <a16:creationId xmlns:a16="http://schemas.microsoft.com/office/drawing/2014/main" id="{7EE69B93-3EE5-4A6A-ABD0-4FFB14ECF1E3}"/>
              </a:ext>
            </a:extLst>
          </p:cNvPr>
          <p:cNvSpPr>
            <a:spLocks noChangeShapeType="1"/>
          </p:cNvSpPr>
          <p:nvPr/>
        </p:nvSpPr>
        <p:spPr bwMode="auto">
          <a:xfrm>
            <a:off x="1849041" y="2537223"/>
            <a:ext cx="1947863"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0" name="Line 14">
            <a:extLst>
              <a:ext uri="{FF2B5EF4-FFF2-40B4-BE49-F238E27FC236}">
                <a16:creationId xmlns:a16="http://schemas.microsoft.com/office/drawing/2014/main" id="{4CEF8569-74B6-48EB-9220-68ECDFBD3057}"/>
              </a:ext>
            </a:extLst>
          </p:cNvPr>
          <p:cNvSpPr>
            <a:spLocks noChangeShapeType="1"/>
          </p:cNvSpPr>
          <p:nvPr/>
        </p:nvSpPr>
        <p:spPr bwMode="auto">
          <a:xfrm>
            <a:off x="1849041" y="2789635"/>
            <a:ext cx="1947863" cy="11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1" name="Line 15">
            <a:extLst>
              <a:ext uri="{FF2B5EF4-FFF2-40B4-BE49-F238E27FC236}">
                <a16:creationId xmlns:a16="http://schemas.microsoft.com/office/drawing/2014/main" id="{F039860A-ED58-438B-AF61-05659E17E3C9}"/>
              </a:ext>
            </a:extLst>
          </p:cNvPr>
          <p:cNvSpPr>
            <a:spLocks noChangeShapeType="1"/>
          </p:cNvSpPr>
          <p:nvPr/>
        </p:nvSpPr>
        <p:spPr bwMode="auto">
          <a:xfrm>
            <a:off x="2822972" y="1778794"/>
            <a:ext cx="0" cy="1263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2" name="Line 16">
            <a:extLst>
              <a:ext uri="{FF2B5EF4-FFF2-40B4-BE49-F238E27FC236}">
                <a16:creationId xmlns:a16="http://schemas.microsoft.com/office/drawing/2014/main" id="{2D4985D9-C900-4FF4-9F26-989FF84B8908}"/>
              </a:ext>
            </a:extLst>
          </p:cNvPr>
          <p:cNvSpPr>
            <a:spLocks noChangeShapeType="1"/>
          </p:cNvSpPr>
          <p:nvPr/>
        </p:nvSpPr>
        <p:spPr bwMode="auto">
          <a:xfrm>
            <a:off x="3308747" y="2537222"/>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3" name="Line 17">
            <a:extLst>
              <a:ext uri="{FF2B5EF4-FFF2-40B4-BE49-F238E27FC236}">
                <a16:creationId xmlns:a16="http://schemas.microsoft.com/office/drawing/2014/main" id="{510FB70A-E370-4551-A237-FD6BCFF00F7C}"/>
              </a:ext>
            </a:extLst>
          </p:cNvPr>
          <p:cNvSpPr>
            <a:spLocks noChangeShapeType="1"/>
          </p:cNvSpPr>
          <p:nvPr/>
        </p:nvSpPr>
        <p:spPr bwMode="auto">
          <a:xfrm>
            <a:off x="2327672" y="252293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4" name="Line 18">
            <a:extLst>
              <a:ext uri="{FF2B5EF4-FFF2-40B4-BE49-F238E27FC236}">
                <a16:creationId xmlns:a16="http://schemas.microsoft.com/office/drawing/2014/main" id="{E1BE290A-F0EA-4F09-AA24-64227A7158A5}"/>
              </a:ext>
            </a:extLst>
          </p:cNvPr>
          <p:cNvSpPr>
            <a:spLocks noChangeShapeType="1"/>
          </p:cNvSpPr>
          <p:nvPr/>
        </p:nvSpPr>
        <p:spPr bwMode="auto">
          <a:xfrm>
            <a:off x="2336006" y="1794272"/>
            <a:ext cx="0" cy="2524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595" name="Text Box 19">
            <a:extLst>
              <a:ext uri="{FF2B5EF4-FFF2-40B4-BE49-F238E27FC236}">
                <a16:creationId xmlns:a16="http://schemas.microsoft.com/office/drawing/2014/main" id="{01F33539-A98A-4C03-B5BD-884D3D7CD31B}"/>
              </a:ext>
            </a:extLst>
          </p:cNvPr>
          <p:cNvSpPr txBox="1">
            <a:spLocks noChangeArrowheads="1"/>
          </p:cNvSpPr>
          <p:nvPr/>
        </p:nvSpPr>
        <p:spPr bwMode="auto">
          <a:xfrm>
            <a:off x="2227660" y="1259682"/>
            <a:ext cx="1194558"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153.19.8.104</a:t>
            </a:r>
          </a:p>
        </p:txBody>
      </p:sp>
      <p:sp>
        <p:nvSpPr>
          <p:cNvPr id="24596" name="Text Box 20">
            <a:extLst>
              <a:ext uri="{FF2B5EF4-FFF2-40B4-BE49-F238E27FC236}">
                <a16:creationId xmlns:a16="http://schemas.microsoft.com/office/drawing/2014/main" id="{83CAE208-B682-4BE1-A203-4C5CBD3430FB}"/>
              </a:ext>
            </a:extLst>
          </p:cNvPr>
          <p:cNvSpPr txBox="1">
            <a:spLocks noChangeArrowheads="1"/>
          </p:cNvSpPr>
          <p:nvPr/>
        </p:nvSpPr>
        <p:spPr bwMode="auto">
          <a:xfrm>
            <a:off x="2252663" y="1515666"/>
            <a:ext cx="109126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171.3.14.11</a:t>
            </a:r>
          </a:p>
        </p:txBody>
      </p:sp>
      <p:sp>
        <p:nvSpPr>
          <p:cNvPr id="24597" name="AutoShape 22">
            <a:extLst>
              <a:ext uri="{FF2B5EF4-FFF2-40B4-BE49-F238E27FC236}">
                <a16:creationId xmlns:a16="http://schemas.microsoft.com/office/drawing/2014/main" id="{68EAB615-D7D0-431F-9461-D9BDF72CAA78}"/>
              </a:ext>
            </a:extLst>
          </p:cNvPr>
          <p:cNvSpPr>
            <a:spLocks/>
          </p:cNvSpPr>
          <p:nvPr/>
        </p:nvSpPr>
        <p:spPr bwMode="auto">
          <a:xfrm>
            <a:off x="1743075" y="1245394"/>
            <a:ext cx="52388" cy="779860"/>
          </a:xfrm>
          <a:prstGeom prst="leftBrace">
            <a:avLst>
              <a:gd name="adj1" fmla="val 12405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98" name="AutoShape 23">
            <a:extLst>
              <a:ext uri="{FF2B5EF4-FFF2-40B4-BE49-F238E27FC236}">
                <a16:creationId xmlns:a16="http://schemas.microsoft.com/office/drawing/2014/main" id="{147BC72A-15FE-44DD-8301-51DE6F167A73}"/>
              </a:ext>
            </a:extLst>
          </p:cNvPr>
          <p:cNvSpPr>
            <a:spLocks/>
          </p:cNvSpPr>
          <p:nvPr/>
        </p:nvSpPr>
        <p:spPr bwMode="auto">
          <a:xfrm>
            <a:off x="1737123" y="2069306"/>
            <a:ext cx="58340" cy="453629"/>
          </a:xfrm>
          <a:prstGeom prst="leftBrace">
            <a:avLst>
              <a:gd name="adj1" fmla="val 6479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599" name="AutoShape 24">
            <a:extLst>
              <a:ext uri="{FF2B5EF4-FFF2-40B4-BE49-F238E27FC236}">
                <a16:creationId xmlns:a16="http://schemas.microsoft.com/office/drawing/2014/main" id="{62C7333B-AB82-45E1-AB48-6D6E1556ABE1}"/>
              </a:ext>
            </a:extLst>
          </p:cNvPr>
          <p:cNvSpPr>
            <a:spLocks/>
          </p:cNvSpPr>
          <p:nvPr/>
        </p:nvSpPr>
        <p:spPr bwMode="auto">
          <a:xfrm>
            <a:off x="1741885" y="2550319"/>
            <a:ext cx="58340" cy="476250"/>
          </a:xfrm>
          <a:prstGeom prst="leftBrace">
            <a:avLst>
              <a:gd name="adj1" fmla="val 6802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4600" name="Text Box 25">
            <a:extLst>
              <a:ext uri="{FF2B5EF4-FFF2-40B4-BE49-F238E27FC236}">
                <a16:creationId xmlns:a16="http://schemas.microsoft.com/office/drawing/2014/main" id="{AAEE96BC-0921-451B-8B05-0C5F0BEF9936}"/>
              </a:ext>
            </a:extLst>
          </p:cNvPr>
          <p:cNvSpPr txBox="1">
            <a:spLocks noChangeArrowheads="1"/>
          </p:cNvSpPr>
          <p:nvPr/>
        </p:nvSpPr>
        <p:spPr bwMode="auto">
          <a:xfrm>
            <a:off x="1013223" y="1363266"/>
            <a:ext cx="78224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12 </a:t>
            </a:r>
            <a:r>
              <a:rPr kumimoji="1" lang="zh-CN" altLang="en-US" sz="1500">
                <a:solidFill>
                  <a:schemeClr val="tx1"/>
                </a:solidFill>
                <a:latin typeface="Times New Roman" panose="02020603050405020304" pitchFamily="18" charset="0"/>
                <a:ea typeface="宋体" panose="02010600030101010101" pitchFamily="2" charset="-122"/>
              </a:rPr>
              <a:t>字节</a:t>
            </a:r>
          </a:p>
          <a:p>
            <a:pPr algn="ctr" eaLnBrk="1" hangingPunct="1">
              <a:lnSpc>
                <a:spcPct val="10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伪首部</a:t>
            </a:r>
          </a:p>
        </p:txBody>
      </p:sp>
      <p:sp>
        <p:nvSpPr>
          <p:cNvPr id="24601" name="Text Box 26">
            <a:extLst>
              <a:ext uri="{FF2B5EF4-FFF2-40B4-BE49-F238E27FC236}">
                <a16:creationId xmlns:a16="http://schemas.microsoft.com/office/drawing/2014/main" id="{ACEC6CE9-274A-44D2-819D-3469331037CD}"/>
              </a:ext>
            </a:extLst>
          </p:cNvPr>
          <p:cNvSpPr txBox="1">
            <a:spLocks noChangeArrowheads="1"/>
          </p:cNvSpPr>
          <p:nvPr/>
        </p:nvSpPr>
        <p:spPr bwMode="auto">
          <a:xfrm>
            <a:off x="825039" y="1983581"/>
            <a:ext cx="99668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8 </a:t>
            </a:r>
            <a:r>
              <a:rPr kumimoji="1" lang="zh-CN" altLang="en-US" sz="1500">
                <a:solidFill>
                  <a:schemeClr val="tx1"/>
                </a:solidFill>
                <a:latin typeface="Times New Roman" panose="02020603050405020304" pitchFamily="18" charset="0"/>
                <a:ea typeface="宋体" panose="02010600030101010101" pitchFamily="2" charset="-122"/>
              </a:rPr>
              <a:t>字节</a:t>
            </a:r>
          </a:p>
          <a:p>
            <a:pPr algn="ct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UDP </a:t>
            </a:r>
            <a:r>
              <a:rPr kumimoji="1" lang="zh-CN" altLang="en-US" sz="1500">
                <a:solidFill>
                  <a:schemeClr val="tx1"/>
                </a:solidFill>
                <a:latin typeface="Times New Roman" panose="02020603050405020304" pitchFamily="18" charset="0"/>
                <a:ea typeface="宋体" panose="02010600030101010101" pitchFamily="2" charset="-122"/>
              </a:rPr>
              <a:t>首部</a:t>
            </a:r>
          </a:p>
        </p:txBody>
      </p:sp>
      <p:sp>
        <p:nvSpPr>
          <p:cNvPr id="24602" name="Text Box 27">
            <a:extLst>
              <a:ext uri="{FF2B5EF4-FFF2-40B4-BE49-F238E27FC236}">
                <a16:creationId xmlns:a16="http://schemas.microsoft.com/office/drawing/2014/main" id="{A51D1F8D-7206-41CA-AC3D-1A664A694A16}"/>
              </a:ext>
            </a:extLst>
          </p:cNvPr>
          <p:cNvSpPr txBox="1">
            <a:spLocks noChangeArrowheads="1"/>
          </p:cNvSpPr>
          <p:nvPr/>
        </p:nvSpPr>
        <p:spPr bwMode="auto">
          <a:xfrm>
            <a:off x="1026678" y="2511028"/>
            <a:ext cx="71365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7 </a:t>
            </a:r>
            <a:r>
              <a:rPr kumimoji="1" lang="zh-CN" altLang="en-US" sz="1500">
                <a:solidFill>
                  <a:schemeClr val="tx1"/>
                </a:solidFill>
                <a:latin typeface="Times New Roman" panose="02020603050405020304" pitchFamily="18" charset="0"/>
                <a:ea typeface="宋体" panose="02010600030101010101" pitchFamily="2" charset="-122"/>
              </a:rPr>
              <a:t>字节</a:t>
            </a:r>
          </a:p>
          <a:p>
            <a:pPr algn="ctr" eaLnBrk="1" hangingPunct="1">
              <a:lnSpc>
                <a:spcPct val="10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数据</a:t>
            </a:r>
          </a:p>
        </p:txBody>
      </p:sp>
      <p:grpSp>
        <p:nvGrpSpPr>
          <p:cNvPr id="24603" name="Group 34">
            <a:extLst>
              <a:ext uri="{FF2B5EF4-FFF2-40B4-BE49-F238E27FC236}">
                <a16:creationId xmlns:a16="http://schemas.microsoft.com/office/drawing/2014/main" id="{A4E9F9F3-9DD2-4EFA-9E42-C4BD044EA8CA}"/>
              </a:ext>
            </a:extLst>
          </p:cNvPr>
          <p:cNvGrpSpPr>
            <a:grpSpLocks/>
          </p:cNvGrpSpPr>
          <p:nvPr/>
        </p:nvGrpSpPr>
        <p:grpSpPr bwMode="auto">
          <a:xfrm>
            <a:off x="3112295" y="2982517"/>
            <a:ext cx="569120" cy="495300"/>
            <a:chOff x="1651" y="2763"/>
            <a:chExt cx="478" cy="416"/>
          </a:xfrm>
        </p:grpSpPr>
        <p:sp>
          <p:nvSpPr>
            <p:cNvPr id="24607" name="Text Box 28">
              <a:extLst>
                <a:ext uri="{FF2B5EF4-FFF2-40B4-BE49-F238E27FC236}">
                  <a16:creationId xmlns:a16="http://schemas.microsoft.com/office/drawing/2014/main" id="{F0FA76EB-2F89-4153-BF7D-58B421C61A1C}"/>
                </a:ext>
              </a:extLst>
            </p:cNvPr>
            <p:cNvSpPr txBox="1">
              <a:spLocks noChangeArrowheads="1"/>
            </p:cNvSpPr>
            <p:nvPr/>
          </p:nvSpPr>
          <p:spPr bwMode="auto">
            <a:xfrm>
              <a:off x="1651" y="2908"/>
              <a:ext cx="47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填充</a:t>
              </a:r>
            </a:p>
          </p:txBody>
        </p:sp>
        <p:sp>
          <p:nvSpPr>
            <p:cNvPr id="24608" name="Line 29">
              <a:extLst>
                <a:ext uri="{FF2B5EF4-FFF2-40B4-BE49-F238E27FC236}">
                  <a16:creationId xmlns:a16="http://schemas.microsoft.com/office/drawing/2014/main" id="{68CEB9C2-73CC-47CD-B6B9-1CEB37449F56}"/>
                </a:ext>
              </a:extLst>
            </p:cNvPr>
            <p:cNvSpPr>
              <a:spLocks noChangeShapeType="1"/>
            </p:cNvSpPr>
            <p:nvPr/>
          </p:nvSpPr>
          <p:spPr bwMode="auto">
            <a:xfrm flipV="1">
              <a:off x="1890" y="2763"/>
              <a:ext cx="134" cy="207"/>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24604" name="Line 30">
            <a:extLst>
              <a:ext uri="{FF2B5EF4-FFF2-40B4-BE49-F238E27FC236}">
                <a16:creationId xmlns:a16="http://schemas.microsoft.com/office/drawing/2014/main" id="{CBF478D1-2125-413F-A7BF-3799A5E9B58B}"/>
              </a:ext>
            </a:extLst>
          </p:cNvPr>
          <p:cNvSpPr>
            <a:spLocks noChangeShapeType="1"/>
          </p:cNvSpPr>
          <p:nvPr/>
        </p:nvSpPr>
        <p:spPr bwMode="auto">
          <a:xfrm flipV="1">
            <a:off x="3762376" y="4312444"/>
            <a:ext cx="3613547" cy="7144"/>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24605" name="Text Box 31">
            <a:extLst>
              <a:ext uri="{FF2B5EF4-FFF2-40B4-BE49-F238E27FC236}">
                <a16:creationId xmlns:a16="http://schemas.microsoft.com/office/drawing/2014/main" id="{10713BBD-DCCA-4025-88EB-FC5B98B66C84}"/>
              </a:ext>
            </a:extLst>
          </p:cNvPr>
          <p:cNvSpPr txBox="1">
            <a:spLocks noChangeArrowheads="1"/>
          </p:cNvSpPr>
          <p:nvPr/>
        </p:nvSpPr>
        <p:spPr bwMode="auto">
          <a:xfrm>
            <a:off x="1793410" y="4332685"/>
            <a:ext cx="2108269" cy="590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r" eaLnBrk="1" hangingPunct="1">
              <a:lnSpc>
                <a:spcPct val="10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按二进制反码运算求和</a:t>
            </a:r>
          </a:p>
          <a:p>
            <a:pPr algn="r" eaLnBrk="1" hangingPunct="1">
              <a:lnSpc>
                <a:spcPct val="13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将得出的结果求反码</a:t>
            </a:r>
          </a:p>
        </p:txBody>
      </p:sp>
      <p:sp>
        <p:nvSpPr>
          <p:cNvPr id="24606" name="Text Box 21">
            <a:extLst>
              <a:ext uri="{FF2B5EF4-FFF2-40B4-BE49-F238E27FC236}">
                <a16:creationId xmlns:a16="http://schemas.microsoft.com/office/drawing/2014/main" id="{06793817-3A55-4DC5-8767-9844184710D3}"/>
              </a:ext>
            </a:extLst>
          </p:cNvPr>
          <p:cNvSpPr txBox="1">
            <a:spLocks noChangeArrowheads="1"/>
          </p:cNvSpPr>
          <p:nvPr/>
        </p:nvSpPr>
        <p:spPr bwMode="auto">
          <a:xfrm>
            <a:off x="1849041" y="1727598"/>
            <a:ext cx="2160984" cy="1341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1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全 </a:t>
            </a:r>
            <a:r>
              <a:rPr kumimoji="1" lang="en-US" altLang="zh-CN" sz="1500">
                <a:solidFill>
                  <a:schemeClr val="tx1"/>
                </a:solidFill>
                <a:latin typeface="Times New Roman" panose="02020603050405020304" pitchFamily="18" charset="0"/>
                <a:ea typeface="宋体" panose="02010600030101010101" pitchFamily="2" charset="-122"/>
              </a:rPr>
              <a:t>0   17          15</a:t>
            </a:r>
          </a:p>
          <a:p>
            <a:pPr eaLnBrk="1" hangingPunct="1">
              <a:lnSpc>
                <a:spcPct val="11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    1087            13</a:t>
            </a:r>
          </a:p>
          <a:p>
            <a:pPr eaLnBrk="1" hangingPunct="1">
              <a:lnSpc>
                <a:spcPct val="110000"/>
              </a:lnSpc>
              <a:buClrTx/>
              <a:buFontTx/>
              <a:buNone/>
            </a:pPr>
            <a:r>
              <a:rPr kumimoji="1" lang="en-US" altLang="zh-CN" sz="1500">
                <a:solidFill>
                  <a:schemeClr val="tx1"/>
                </a:solidFill>
                <a:latin typeface="Times New Roman" panose="02020603050405020304" pitchFamily="18" charset="0"/>
                <a:ea typeface="宋体" panose="02010600030101010101" pitchFamily="2" charset="-122"/>
              </a:rPr>
              <a:t>      15             </a:t>
            </a:r>
            <a:r>
              <a:rPr kumimoji="1" lang="zh-CN" altLang="en-US" sz="1500">
                <a:solidFill>
                  <a:schemeClr val="tx1"/>
                </a:solidFill>
                <a:latin typeface="Times New Roman" panose="02020603050405020304" pitchFamily="18" charset="0"/>
                <a:ea typeface="宋体" panose="02010600030101010101" pitchFamily="2" charset="-122"/>
              </a:rPr>
              <a:t>全 </a:t>
            </a:r>
            <a:r>
              <a:rPr kumimoji="1" lang="en-US" altLang="zh-CN" sz="1500">
                <a:solidFill>
                  <a:schemeClr val="tx1"/>
                </a:solidFill>
                <a:latin typeface="Times New Roman" panose="02020603050405020304" pitchFamily="18" charset="0"/>
                <a:ea typeface="宋体" panose="02010600030101010101" pitchFamily="2" charset="-122"/>
              </a:rPr>
              <a:t>0</a:t>
            </a:r>
          </a:p>
          <a:p>
            <a:pPr eaLnBrk="1" hangingPunct="1">
              <a:lnSpc>
                <a:spcPct val="11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数据  数据   数据  数据</a:t>
            </a:r>
          </a:p>
          <a:p>
            <a:pPr eaLnBrk="1" hangingPunct="1">
              <a:lnSpc>
                <a:spcPct val="110000"/>
              </a:lnSpc>
              <a:buClrTx/>
              <a:buFontTx/>
              <a:buNone/>
            </a:pPr>
            <a:r>
              <a:rPr kumimoji="1" lang="zh-CN" altLang="en-US" sz="1500">
                <a:solidFill>
                  <a:schemeClr val="tx1"/>
                </a:solidFill>
                <a:latin typeface="Times New Roman" panose="02020603050405020304" pitchFamily="18" charset="0"/>
                <a:ea typeface="宋体" panose="02010600030101010101" pitchFamily="2" charset="-122"/>
              </a:rPr>
              <a:t>数据  数据   数据  全 </a:t>
            </a:r>
            <a:r>
              <a:rPr kumimoji="1" lang="en-US" altLang="zh-CN" sz="1500">
                <a:solidFill>
                  <a:schemeClr val="tx1"/>
                </a:solidFill>
                <a:latin typeface="Times New Roman" panose="02020603050405020304" pitchFamily="18" charset="0"/>
                <a:ea typeface="宋体" panose="02010600030101010101" pitchFamily="2" charset="-122"/>
              </a:rPr>
              <a:t>0</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0EF0EB1B-B1A5-49EF-9998-270DC9BA4637}"/>
              </a:ext>
            </a:extLst>
          </p:cNvPr>
          <p:cNvSpPr>
            <a:spLocks noGrp="1" noChangeArrowheads="1"/>
          </p:cNvSpPr>
          <p:nvPr>
            <p:ph type="title"/>
          </p:nvPr>
        </p:nvSpPr>
        <p:spPr/>
        <p:txBody>
          <a:bodyPr/>
          <a:lstStyle/>
          <a:p>
            <a:pPr algn="l"/>
            <a:r>
              <a:rPr lang="zh-CN" altLang="en-US" dirty="0"/>
              <a:t>回顾</a:t>
            </a:r>
          </a:p>
        </p:txBody>
      </p:sp>
      <p:sp>
        <p:nvSpPr>
          <p:cNvPr id="2" name="内容占位符 1">
            <a:extLst>
              <a:ext uri="{FF2B5EF4-FFF2-40B4-BE49-F238E27FC236}">
                <a16:creationId xmlns:a16="http://schemas.microsoft.com/office/drawing/2014/main" id="{DB534BA6-5AD3-4B33-9379-2D79DFC377AF}"/>
              </a:ext>
            </a:extLst>
          </p:cNvPr>
          <p:cNvSpPr>
            <a:spLocks noGrp="1"/>
          </p:cNvSpPr>
          <p:nvPr>
            <p:ph idx="1"/>
          </p:nvPr>
        </p:nvSpPr>
        <p:spPr/>
        <p:txBody>
          <a:bodyPr/>
          <a:lstStyle/>
          <a:p>
            <a:r>
              <a:rPr lang="zh-CN" altLang="en-US" dirty="0"/>
              <a:t>数据报 虚电路 虚拟互连网络</a:t>
            </a:r>
          </a:p>
          <a:p>
            <a:r>
              <a:rPr lang="zh-CN" altLang="en-US" dirty="0"/>
              <a:t>分类</a:t>
            </a:r>
            <a:r>
              <a:rPr lang="en-US" altLang="zh-CN" dirty="0"/>
              <a:t>IP</a:t>
            </a:r>
            <a:r>
              <a:rPr lang="zh-CN" altLang="en-US" dirty="0"/>
              <a:t>地址 子网划分 构成超网 </a:t>
            </a:r>
          </a:p>
          <a:p>
            <a:r>
              <a:rPr lang="en-US" altLang="zh-CN" dirty="0"/>
              <a:t>IP </a:t>
            </a:r>
            <a:r>
              <a:rPr lang="zh-CN" altLang="en-US" dirty="0"/>
              <a:t>地址与物理地址的关系</a:t>
            </a:r>
          </a:p>
          <a:p>
            <a:r>
              <a:rPr lang="en-US" altLang="zh-CN" dirty="0"/>
              <a:t>ARP RARP IP</a:t>
            </a:r>
            <a:r>
              <a:rPr lang="zh-CN" altLang="en-US" dirty="0"/>
              <a:t>数据报格式</a:t>
            </a:r>
          </a:p>
          <a:p>
            <a:r>
              <a:rPr lang="en-US" altLang="zh-CN" dirty="0"/>
              <a:t>RIP OSPF BGP</a:t>
            </a:r>
            <a:r>
              <a:rPr lang="zh-CN" altLang="en-US" dirty="0"/>
              <a:t>工作原理</a:t>
            </a:r>
          </a:p>
          <a:p>
            <a:r>
              <a:rPr lang="en-US" altLang="zh-CN" dirty="0"/>
              <a:t>IGMP</a:t>
            </a:r>
            <a:r>
              <a:rPr lang="zh-CN" altLang="en-US" dirty="0"/>
              <a:t>和多播</a:t>
            </a:r>
          </a:p>
          <a:p>
            <a:r>
              <a:rPr lang="en-US" altLang="zh-CN" dirty="0"/>
              <a:t>VPN  NAT</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F86DDDA7-0F89-47F2-86AB-540532AF7ED4}"/>
              </a:ext>
            </a:extLst>
          </p:cNvPr>
          <p:cNvSpPr>
            <a:spLocks noGrp="1" noChangeArrowheads="1"/>
          </p:cNvSpPr>
          <p:nvPr>
            <p:ph type="title"/>
          </p:nvPr>
        </p:nvSpPr>
        <p:spPr/>
        <p:txBody>
          <a:bodyPr/>
          <a:lstStyle/>
          <a:p>
            <a:r>
              <a:rPr lang="zh-CN" altLang="en-US"/>
              <a:t> 传输控制协议</a:t>
            </a:r>
            <a:r>
              <a:rPr lang="en-US" altLang="zh-CN"/>
              <a:t>TCP</a:t>
            </a:r>
            <a:r>
              <a:rPr lang="zh-CN" altLang="en-US"/>
              <a:t>概述 </a:t>
            </a:r>
          </a:p>
        </p:txBody>
      </p:sp>
      <p:sp>
        <p:nvSpPr>
          <p:cNvPr id="25603" name="内容占位符 2">
            <a:extLst>
              <a:ext uri="{FF2B5EF4-FFF2-40B4-BE49-F238E27FC236}">
                <a16:creationId xmlns:a16="http://schemas.microsoft.com/office/drawing/2014/main" id="{954A6B00-C317-4424-8C18-434864BB34E3}"/>
              </a:ext>
            </a:extLst>
          </p:cNvPr>
          <p:cNvSpPr>
            <a:spLocks noGrp="1" noChangeArrowheads="1"/>
          </p:cNvSpPr>
          <p:nvPr>
            <p:ph idx="1"/>
          </p:nvPr>
        </p:nvSpPr>
        <p:spPr/>
        <p:txBody>
          <a:bodyPr>
            <a:normAutofit/>
          </a:bodyPr>
          <a:lstStyle/>
          <a:p>
            <a:r>
              <a:rPr lang="en-US" altLang="zh-CN" dirty="0"/>
              <a:t>TCP </a:t>
            </a:r>
            <a:r>
              <a:rPr lang="zh-CN" altLang="en-US" dirty="0"/>
              <a:t>是</a:t>
            </a:r>
            <a:r>
              <a:rPr lang="zh-CN" altLang="en-US" dirty="0">
                <a:solidFill>
                  <a:srgbClr val="C00000"/>
                </a:solidFill>
              </a:rPr>
              <a:t>面向连接</a:t>
            </a:r>
            <a:r>
              <a:rPr lang="zh-CN" altLang="en-US" dirty="0"/>
              <a:t>的运输层协议。</a:t>
            </a:r>
          </a:p>
          <a:p>
            <a:r>
              <a:rPr lang="zh-CN" altLang="en-US" dirty="0"/>
              <a:t>每一条 </a:t>
            </a:r>
            <a:r>
              <a:rPr lang="en-US" altLang="zh-CN" dirty="0"/>
              <a:t>TCP </a:t>
            </a:r>
            <a:r>
              <a:rPr lang="zh-CN" altLang="en-US" dirty="0"/>
              <a:t>连接只能有两个</a:t>
            </a:r>
            <a:r>
              <a:rPr lang="zh-CN" altLang="en-US" dirty="0">
                <a:solidFill>
                  <a:srgbClr val="C00000"/>
                </a:solidFill>
              </a:rPr>
              <a:t>端点</a:t>
            </a:r>
            <a:r>
              <a:rPr lang="en-US" altLang="zh-CN" dirty="0"/>
              <a:t>(endpoint)</a:t>
            </a:r>
            <a:r>
              <a:rPr lang="zh-CN" altLang="en-US" dirty="0"/>
              <a:t>，每一条 </a:t>
            </a:r>
            <a:r>
              <a:rPr lang="en-US" altLang="zh-CN" dirty="0"/>
              <a:t>TCP </a:t>
            </a:r>
            <a:r>
              <a:rPr lang="zh-CN" altLang="en-US" dirty="0"/>
              <a:t>连接只能是</a:t>
            </a:r>
            <a:r>
              <a:rPr lang="zh-CN" altLang="en-US" dirty="0">
                <a:solidFill>
                  <a:srgbClr val="C00000"/>
                </a:solidFill>
              </a:rPr>
              <a:t>点对点</a:t>
            </a:r>
            <a:r>
              <a:rPr lang="zh-CN" altLang="en-US" dirty="0"/>
              <a:t>的（一对一）。 </a:t>
            </a:r>
          </a:p>
          <a:p>
            <a:r>
              <a:rPr lang="en-US" altLang="zh-CN" dirty="0"/>
              <a:t>TCP </a:t>
            </a:r>
            <a:r>
              <a:rPr lang="zh-CN" altLang="en-US" dirty="0"/>
              <a:t>提供</a:t>
            </a:r>
            <a:r>
              <a:rPr lang="zh-CN" altLang="en-US" dirty="0">
                <a:solidFill>
                  <a:srgbClr val="C00000"/>
                </a:solidFill>
              </a:rPr>
              <a:t>可靠交付</a:t>
            </a:r>
            <a:r>
              <a:rPr lang="zh-CN" altLang="en-US" dirty="0"/>
              <a:t>的服务。</a:t>
            </a:r>
          </a:p>
          <a:p>
            <a:r>
              <a:rPr lang="en-US" altLang="zh-CN" dirty="0"/>
              <a:t>TCP </a:t>
            </a:r>
            <a:r>
              <a:rPr lang="zh-CN" altLang="en-US" dirty="0"/>
              <a:t>提供</a:t>
            </a:r>
            <a:r>
              <a:rPr lang="zh-CN" altLang="en-US" dirty="0">
                <a:solidFill>
                  <a:srgbClr val="C00000"/>
                </a:solidFill>
              </a:rPr>
              <a:t>全双工</a:t>
            </a:r>
            <a:r>
              <a:rPr lang="zh-CN" altLang="en-US" dirty="0"/>
              <a:t>通信。</a:t>
            </a:r>
          </a:p>
          <a:p>
            <a:r>
              <a:rPr lang="zh-CN" altLang="en-US" dirty="0">
                <a:solidFill>
                  <a:srgbClr val="C00000"/>
                </a:solidFill>
              </a:rPr>
              <a:t>面向字节流</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0FD6BD61-3DC1-48DA-80CD-B5E3E213FCFA}"/>
              </a:ext>
            </a:extLst>
          </p:cNvPr>
          <p:cNvSpPr>
            <a:spLocks noGrp="1" noChangeArrowheads="1"/>
          </p:cNvSpPr>
          <p:nvPr>
            <p:ph type="title"/>
          </p:nvPr>
        </p:nvSpPr>
        <p:spPr/>
        <p:txBody>
          <a:bodyPr/>
          <a:lstStyle/>
          <a:p>
            <a:r>
              <a:rPr lang="en-US" altLang="zh-CN"/>
              <a:t>TCP </a:t>
            </a:r>
            <a:r>
              <a:rPr lang="zh-CN" altLang="en-US"/>
              <a:t>面向流的概念 </a:t>
            </a:r>
          </a:p>
        </p:txBody>
      </p:sp>
      <p:grpSp>
        <p:nvGrpSpPr>
          <p:cNvPr id="26627" name="组合 69">
            <a:extLst>
              <a:ext uri="{FF2B5EF4-FFF2-40B4-BE49-F238E27FC236}">
                <a16:creationId xmlns:a16="http://schemas.microsoft.com/office/drawing/2014/main" id="{F87F4B8A-55EC-4027-B27E-B323C9DDEBB7}"/>
              </a:ext>
            </a:extLst>
          </p:cNvPr>
          <p:cNvGrpSpPr>
            <a:grpSpLocks/>
          </p:cNvGrpSpPr>
          <p:nvPr/>
        </p:nvGrpSpPr>
        <p:grpSpPr bwMode="auto">
          <a:xfrm>
            <a:off x="1199152" y="1329929"/>
            <a:ext cx="6499847" cy="3256403"/>
            <a:chOff x="441581" y="1911350"/>
            <a:chExt cx="8666462" cy="4341872"/>
          </a:xfrm>
        </p:grpSpPr>
        <p:sp>
          <p:nvSpPr>
            <p:cNvPr id="26628" name="AutoShape 47">
              <a:extLst>
                <a:ext uri="{FF2B5EF4-FFF2-40B4-BE49-F238E27FC236}">
                  <a16:creationId xmlns:a16="http://schemas.microsoft.com/office/drawing/2014/main" id="{F45E010C-AD77-47E9-859B-8679910257BB}"/>
                </a:ext>
              </a:extLst>
            </p:cNvPr>
            <p:cNvSpPr>
              <a:spLocks noChangeArrowheads="1"/>
            </p:cNvSpPr>
            <p:nvPr/>
          </p:nvSpPr>
          <p:spPr bwMode="auto">
            <a:xfrm>
              <a:off x="6542088" y="5605463"/>
              <a:ext cx="261937" cy="130175"/>
            </a:xfrm>
            <a:prstGeom prst="rightArrow">
              <a:avLst>
                <a:gd name="adj1" fmla="val 50000"/>
                <a:gd name="adj2" fmla="val 50305"/>
              </a:avLst>
            </a:prstGeom>
            <a:solidFill>
              <a:schemeClr val="hlink"/>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26629" name="Rectangle 107">
              <a:extLst>
                <a:ext uri="{FF2B5EF4-FFF2-40B4-BE49-F238E27FC236}">
                  <a16:creationId xmlns:a16="http://schemas.microsoft.com/office/drawing/2014/main" id="{E2B277C3-C5ED-4902-BA20-8FE7CBB3A3A9}"/>
                </a:ext>
              </a:extLst>
            </p:cNvPr>
            <p:cNvSpPr>
              <a:spLocks noChangeArrowheads="1"/>
            </p:cNvSpPr>
            <p:nvPr/>
          </p:nvSpPr>
          <p:spPr bwMode="auto">
            <a:xfrm>
              <a:off x="3276600" y="2276475"/>
              <a:ext cx="3240088" cy="1008063"/>
            </a:xfrm>
            <a:prstGeom prst="rect">
              <a:avLst/>
            </a:prstGeom>
            <a:solidFill>
              <a:srgbClr val="FFFFCC"/>
            </a:solidFill>
            <a:ln w="38100" cmpd="dbl">
              <a:solidFill>
                <a:srgbClr val="969696"/>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26630" name="Group 80">
              <a:extLst>
                <a:ext uri="{FF2B5EF4-FFF2-40B4-BE49-F238E27FC236}">
                  <a16:creationId xmlns:a16="http://schemas.microsoft.com/office/drawing/2014/main" id="{861DEEAA-0D6A-4E40-AF84-A51790C0A498}"/>
                </a:ext>
              </a:extLst>
            </p:cNvPr>
            <p:cNvGrpSpPr>
              <a:grpSpLocks/>
            </p:cNvGrpSpPr>
            <p:nvPr/>
          </p:nvGrpSpPr>
          <p:grpSpPr bwMode="auto">
            <a:xfrm>
              <a:off x="5724525" y="5516563"/>
              <a:ext cx="865188" cy="287337"/>
              <a:chOff x="2925" y="1570"/>
              <a:chExt cx="545" cy="181"/>
            </a:xfrm>
          </p:grpSpPr>
          <p:grpSp>
            <p:nvGrpSpPr>
              <p:cNvPr id="26690" name="Group 81">
                <a:extLst>
                  <a:ext uri="{FF2B5EF4-FFF2-40B4-BE49-F238E27FC236}">
                    <a16:creationId xmlns:a16="http://schemas.microsoft.com/office/drawing/2014/main" id="{0CB33150-9493-4D69-B450-F10DE37D13CB}"/>
                  </a:ext>
                </a:extLst>
              </p:cNvPr>
              <p:cNvGrpSpPr>
                <a:grpSpLocks/>
              </p:cNvGrpSpPr>
              <p:nvPr/>
            </p:nvGrpSpPr>
            <p:grpSpPr bwMode="auto">
              <a:xfrm>
                <a:off x="3061" y="1570"/>
                <a:ext cx="272" cy="181"/>
                <a:chOff x="3061" y="1842"/>
                <a:chExt cx="272" cy="181"/>
              </a:xfrm>
            </p:grpSpPr>
            <p:sp>
              <p:nvSpPr>
                <p:cNvPr id="26693" name="Rectangle 82">
                  <a:extLst>
                    <a:ext uri="{FF2B5EF4-FFF2-40B4-BE49-F238E27FC236}">
                      <a16:creationId xmlns:a16="http://schemas.microsoft.com/office/drawing/2014/main" id="{F4A85705-A66E-4093-912C-AF3C9E8D56C5}"/>
                    </a:ext>
                  </a:extLst>
                </p:cNvPr>
                <p:cNvSpPr>
                  <a:spLocks noChangeArrowheads="1"/>
                </p:cNvSpPr>
                <p:nvPr/>
              </p:nvSpPr>
              <p:spPr bwMode="auto">
                <a:xfrm>
                  <a:off x="3061" y="184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7</a:t>
                  </a:r>
                </a:p>
              </p:txBody>
            </p:sp>
            <p:sp>
              <p:nvSpPr>
                <p:cNvPr id="26694" name="Rectangle 83">
                  <a:extLst>
                    <a:ext uri="{FF2B5EF4-FFF2-40B4-BE49-F238E27FC236}">
                      <a16:creationId xmlns:a16="http://schemas.microsoft.com/office/drawing/2014/main" id="{D0B9BEBA-6941-4785-9493-B90537515A3B}"/>
                    </a:ext>
                  </a:extLst>
                </p:cNvPr>
                <p:cNvSpPr>
                  <a:spLocks noChangeArrowheads="1"/>
                </p:cNvSpPr>
                <p:nvPr/>
              </p:nvSpPr>
              <p:spPr bwMode="auto">
                <a:xfrm>
                  <a:off x="3197" y="184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6</a:t>
                  </a:r>
                </a:p>
              </p:txBody>
            </p:sp>
          </p:grpSp>
          <p:sp>
            <p:nvSpPr>
              <p:cNvPr id="26691" name="Rectangle 84">
                <a:extLst>
                  <a:ext uri="{FF2B5EF4-FFF2-40B4-BE49-F238E27FC236}">
                    <a16:creationId xmlns:a16="http://schemas.microsoft.com/office/drawing/2014/main" id="{923F46D6-EC67-4484-9FC1-8293FE5C8C9D}"/>
                  </a:ext>
                </a:extLst>
              </p:cNvPr>
              <p:cNvSpPr>
                <a:spLocks noChangeArrowheads="1"/>
              </p:cNvSpPr>
              <p:nvPr/>
            </p:nvSpPr>
            <p:spPr bwMode="auto">
              <a:xfrm>
                <a:off x="2925" y="1570"/>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8</a:t>
                </a:r>
              </a:p>
            </p:txBody>
          </p:sp>
          <p:sp>
            <p:nvSpPr>
              <p:cNvPr id="26692" name="Rectangle 85">
                <a:extLst>
                  <a:ext uri="{FF2B5EF4-FFF2-40B4-BE49-F238E27FC236}">
                    <a16:creationId xmlns:a16="http://schemas.microsoft.com/office/drawing/2014/main" id="{FA80A20B-A3F3-4172-909A-669600633665}"/>
                  </a:ext>
                </a:extLst>
              </p:cNvPr>
              <p:cNvSpPr>
                <a:spLocks noChangeArrowheads="1"/>
              </p:cNvSpPr>
              <p:nvPr/>
            </p:nvSpPr>
            <p:spPr bwMode="auto">
              <a:xfrm>
                <a:off x="3334" y="1570"/>
                <a:ext cx="136" cy="181"/>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H</a:t>
                </a:r>
              </a:p>
            </p:txBody>
          </p:sp>
        </p:grpSp>
        <p:sp>
          <p:nvSpPr>
            <p:cNvPr id="26631" name="Text Box 62">
              <a:extLst>
                <a:ext uri="{FF2B5EF4-FFF2-40B4-BE49-F238E27FC236}">
                  <a16:creationId xmlns:a16="http://schemas.microsoft.com/office/drawing/2014/main" id="{3C5CEEE6-478E-4C69-B546-0C2CBF1F4417}"/>
                </a:ext>
              </a:extLst>
            </p:cNvPr>
            <p:cNvSpPr txBox="1">
              <a:spLocks noChangeArrowheads="1"/>
            </p:cNvSpPr>
            <p:nvPr/>
          </p:nvSpPr>
          <p:spPr bwMode="auto">
            <a:xfrm>
              <a:off x="7264400" y="2130425"/>
              <a:ext cx="838264" cy="113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4950">
                  <a:latin typeface="Times New Roman" panose="02020603050405020304" pitchFamily="18" charset="0"/>
                  <a:ea typeface="黑体" panose="02010609060101010101" pitchFamily="49" charset="-122"/>
                  <a:sym typeface="Wingdings" panose="05000000000000000000" pitchFamily="2" charset="2"/>
                </a:rPr>
                <a:t></a:t>
              </a:r>
              <a:endParaRPr kumimoji="1" lang="en-US" altLang="zh-CN" sz="4950">
                <a:latin typeface="Times New Roman" panose="02020603050405020304" pitchFamily="18" charset="0"/>
                <a:ea typeface="黑体" panose="02010609060101010101" pitchFamily="49" charset="-122"/>
              </a:endParaRPr>
            </a:p>
          </p:txBody>
        </p:sp>
        <p:sp>
          <p:nvSpPr>
            <p:cNvPr id="26632" name="Freeform 44">
              <a:extLst>
                <a:ext uri="{FF2B5EF4-FFF2-40B4-BE49-F238E27FC236}">
                  <a16:creationId xmlns:a16="http://schemas.microsoft.com/office/drawing/2014/main" id="{F56C2C0B-0D03-4A4C-8D4B-8E3BF461E3B8}"/>
                </a:ext>
              </a:extLst>
            </p:cNvPr>
            <p:cNvSpPr>
              <a:spLocks/>
            </p:cNvSpPr>
            <p:nvPr/>
          </p:nvSpPr>
          <p:spPr bwMode="auto">
            <a:xfrm>
              <a:off x="7239000" y="5156200"/>
              <a:ext cx="357188" cy="889000"/>
            </a:xfrm>
            <a:custGeom>
              <a:avLst/>
              <a:gdLst>
                <a:gd name="T0" fmla="*/ 0 w 225"/>
                <a:gd name="T1" fmla="*/ 2147483646 h 590"/>
                <a:gd name="T2" fmla="*/ 2147483646 w 225"/>
                <a:gd name="T3" fmla="*/ 2147483646 h 590"/>
                <a:gd name="T4" fmla="*/ 2147483646 w 225"/>
                <a:gd name="T5" fmla="*/ 0 h 590"/>
                <a:gd name="T6" fmla="*/ 0 60000 65536"/>
                <a:gd name="T7" fmla="*/ 0 60000 65536"/>
                <a:gd name="T8" fmla="*/ 0 60000 65536"/>
                <a:gd name="T9" fmla="*/ 0 w 225"/>
                <a:gd name="T10" fmla="*/ 0 h 590"/>
                <a:gd name="T11" fmla="*/ 225 w 225"/>
                <a:gd name="T12" fmla="*/ 590 h 590"/>
              </a:gdLst>
              <a:ahLst/>
              <a:cxnLst>
                <a:cxn ang="T6">
                  <a:pos x="T0" y="T1"/>
                </a:cxn>
                <a:cxn ang="T7">
                  <a:pos x="T2" y="T3"/>
                </a:cxn>
                <a:cxn ang="T8">
                  <a:pos x="T4" y="T5"/>
                </a:cxn>
              </a:cxnLst>
              <a:rect l="T9" t="T10" r="T11" b="T12"/>
              <a:pathLst>
                <a:path w="225" h="590">
                  <a:moveTo>
                    <a:pt x="0" y="590"/>
                  </a:moveTo>
                  <a:lnTo>
                    <a:pt x="225" y="590"/>
                  </a:lnTo>
                  <a:lnTo>
                    <a:pt x="225" y="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26633" name="Text Box 45">
              <a:extLst>
                <a:ext uri="{FF2B5EF4-FFF2-40B4-BE49-F238E27FC236}">
                  <a16:creationId xmlns:a16="http://schemas.microsoft.com/office/drawing/2014/main" id="{B0E07D11-D20E-403D-B71F-BB7318B428F4}"/>
                </a:ext>
              </a:extLst>
            </p:cNvPr>
            <p:cNvSpPr txBox="1">
              <a:spLocks noChangeArrowheads="1"/>
            </p:cNvSpPr>
            <p:nvPr/>
          </p:nvSpPr>
          <p:spPr bwMode="auto">
            <a:xfrm>
              <a:off x="998538" y="2130425"/>
              <a:ext cx="838264" cy="113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4950">
                  <a:latin typeface="Times New Roman" panose="02020603050405020304" pitchFamily="18" charset="0"/>
                  <a:ea typeface="黑体" panose="02010609060101010101" pitchFamily="49" charset="-122"/>
                  <a:sym typeface="Wingdings" panose="05000000000000000000" pitchFamily="2" charset="2"/>
                </a:rPr>
                <a:t></a:t>
              </a:r>
              <a:endParaRPr kumimoji="1" lang="en-US" altLang="zh-CN" sz="4950">
                <a:latin typeface="Times New Roman" panose="02020603050405020304" pitchFamily="18" charset="0"/>
                <a:ea typeface="黑体" panose="02010609060101010101" pitchFamily="49" charset="-122"/>
              </a:endParaRPr>
            </a:p>
          </p:txBody>
        </p:sp>
        <p:sp>
          <p:nvSpPr>
            <p:cNvPr id="26634" name="AutoShape 46">
              <a:extLst>
                <a:ext uri="{FF2B5EF4-FFF2-40B4-BE49-F238E27FC236}">
                  <a16:creationId xmlns:a16="http://schemas.microsoft.com/office/drawing/2014/main" id="{0E57ACB4-336F-40EE-9C38-39EB09E29244}"/>
                </a:ext>
              </a:extLst>
            </p:cNvPr>
            <p:cNvSpPr>
              <a:spLocks noChangeArrowheads="1"/>
            </p:cNvSpPr>
            <p:nvPr/>
          </p:nvSpPr>
          <p:spPr bwMode="auto">
            <a:xfrm>
              <a:off x="4535488" y="5607050"/>
              <a:ext cx="263525" cy="130175"/>
            </a:xfrm>
            <a:prstGeom prst="rightArrow">
              <a:avLst>
                <a:gd name="adj1" fmla="val 50000"/>
                <a:gd name="adj2" fmla="val 50610"/>
              </a:avLst>
            </a:prstGeom>
            <a:solidFill>
              <a:schemeClr val="hlink"/>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26635" name="AutoShape 48">
              <a:extLst>
                <a:ext uri="{FF2B5EF4-FFF2-40B4-BE49-F238E27FC236}">
                  <a16:creationId xmlns:a16="http://schemas.microsoft.com/office/drawing/2014/main" id="{62CE24F7-9FEB-4E1B-B198-2A6273700103}"/>
                </a:ext>
              </a:extLst>
            </p:cNvPr>
            <p:cNvSpPr>
              <a:spLocks noChangeArrowheads="1"/>
            </p:cNvSpPr>
            <p:nvPr/>
          </p:nvSpPr>
          <p:spPr bwMode="auto">
            <a:xfrm>
              <a:off x="2724150" y="5605463"/>
              <a:ext cx="263525" cy="130175"/>
            </a:xfrm>
            <a:prstGeom prst="rightArrow">
              <a:avLst>
                <a:gd name="adj1" fmla="val 50000"/>
                <a:gd name="adj2" fmla="val 50610"/>
              </a:avLst>
            </a:prstGeom>
            <a:solidFill>
              <a:schemeClr val="hlink"/>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26636" name="Line 49">
              <a:extLst>
                <a:ext uri="{FF2B5EF4-FFF2-40B4-BE49-F238E27FC236}">
                  <a16:creationId xmlns:a16="http://schemas.microsoft.com/office/drawing/2014/main" id="{FCED6226-3C84-45C2-B892-CFCB9501F398}"/>
                </a:ext>
              </a:extLst>
            </p:cNvPr>
            <p:cNvSpPr>
              <a:spLocks noChangeShapeType="1"/>
            </p:cNvSpPr>
            <p:nvPr/>
          </p:nvSpPr>
          <p:spPr bwMode="auto">
            <a:xfrm>
              <a:off x="1331913" y="2997200"/>
              <a:ext cx="3175" cy="1487488"/>
            </a:xfrm>
            <a:prstGeom prst="line">
              <a:avLst/>
            </a:prstGeom>
            <a:noFill/>
            <a:ln w="9525">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6637" name="Text Box 50">
              <a:extLst>
                <a:ext uri="{FF2B5EF4-FFF2-40B4-BE49-F238E27FC236}">
                  <a16:creationId xmlns:a16="http://schemas.microsoft.com/office/drawing/2014/main" id="{F9C7F64C-56DF-4068-9418-10202F355D20}"/>
                </a:ext>
              </a:extLst>
            </p:cNvPr>
            <p:cNvSpPr txBox="1">
              <a:spLocks noChangeArrowheads="1"/>
            </p:cNvSpPr>
            <p:nvPr/>
          </p:nvSpPr>
          <p:spPr bwMode="auto">
            <a:xfrm>
              <a:off x="5016986" y="5132388"/>
              <a:ext cx="192625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发送 </a:t>
              </a:r>
              <a:r>
                <a:rPr kumimoji="1" lang="en-US" altLang="zh-CN" sz="1350">
                  <a:latin typeface="Times New Roman" panose="02020603050405020304" pitchFamily="18" charset="0"/>
                  <a:ea typeface="黑体" panose="02010609060101010101" pitchFamily="49" charset="-122"/>
                </a:rPr>
                <a:t>TCP </a:t>
              </a:r>
              <a:r>
                <a:rPr kumimoji="1" lang="zh-CN" altLang="en-US" sz="1350">
                  <a:latin typeface="Times New Roman" panose="02020603050405020304" pitchFamily="18" charset="0"/>
                  <a:ea typeface="黑体" panose="02010609060101010101" pitchFamily="49" charset="-122"/>
                </a:rPr>
                <a:t>报文段</a:t>
              </a:r>
            </a:p>
          </p:txBody>
        </p:sp>
        <p:sp>
          <p:nvSpPr>
            <p:cNvPr id="26638" name="Rectangle 51">
              <a:extLst>
                <a:ext uri="{FF2B5EF4-FFF2-40B4-BE49-F238E27FC236}">
                  <a16:creationId xmlns:a16="http://schemas.microsoft.com/office/drawing/2014/main" id="{49D1220E-3F2A-4BC6-8A39-54807C595152}"/>
                </a:ext>
              </a:extLst>
            </p:cNvPr>
            <p:cNvSpPr>
              <a:spLocks noChangeArrowheads="1"/>
            </p:cNvSpPr>
            <p:nvPr/>
          </p:nvSpPr>
          <p:spPr bwMode="auto">
            <a:xfrm>
              <a:off x="508001" y="4473575"/>
              <a:ext cx="1663700"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kumimoji="1" lang="en-US" altLang="zh-CN" sz="1350">
                <a:latin typeface="Times New Roman" panose="02020603050405020304" pitchFamily="18" charset="0"/>
                <a:ea typeface="黑体" panose="02010609060101010101" pitchFamily="49" charset="-122"/>
              </a:endParaRPr>
            </a:p>
            <a:p>
              <a:pPr algn="ctr" eaLnBrk="1" hangingPunct="1">
                <a:lnSpc>
                  <a:spcPct val="100000"/>
                </a:lnSpc>
                <a:buClrTx/>
                <a:buFontTx/>
                <a:buNone/>
              </a:pPr>
              <a:endParaRPr kumimoji="1" lang="en-US" altLang="zh-CN" sz="675">
                <a:latin typeface="Times New Roman" panose="02020603050405020304" pitchFamily="18" charset="0"/>
                <a:ea typeface="黑体" panose="02010609060101010101" pitchFamily="49" charset="-122"/>
              </a:endParaRPr>
            </a:p>
            <a:p>
              <a:pPr algn="ctr" eaLnBrk="1" hangingPunct="1">
                <a:lnSpc>
                  <a:spcPct val="100000"/>
                </a:lnSpc>
                <a:buClrTx/>
                <a:buFontTx/>
                <a:buNone/>
              </a:pPr>
              <a:endParaRPr kumimoji="1" lang="en-US" altLang="zh-CN" sz="1350">
                <a:latin typeface="Times New Roman" panose="02020603050405020304" pitchFamily="18" charset="0"/>
                <a:ea typeface="黑体" panose="02010609060101010101" pitchFamily="49" charset="-122"/>
              </a:endParaRPr>
            </a:p>
          </p:txBody>
        </p:sp>
        <p:sp>
          <p:nvSpPr>
            <p:cNvPr id="26639" name="Line 52">
              <a:extLst>
                <a:ext uri="{FF2B5EF4-FFF2-40B4-BE49-F238E27FC236}">
                  <a16:creationId xmlns:a16="http://schemas.microsoft.com/office/drawing/2014/main" id="{2F8D4C71-C782-489C-A370-62A1BBB26FB1}"/>
                </a:ext>
              </a:extLst>
            </p:cNvPr>
            <p:cNvSpPr>
              <a:spLocks noChangeShapeType="1"/>
            </p:cNvSpPr>
            <p:nvPr/>
          </p:nvSpPr>
          <p:spPr bwMode="auto">
            <a:xfrm flipV="1">
              <a:off x="7623175" y="2997200"/>
              <a:ext cx="0" cy="1476375"/>
            </a:xfrm>
            <a:prstGeom prst="line">
              <a:avLst/>
            </a:prstGeom>
            <a:noFill/>
            <a:ln w="9525">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6640" name="Rectangle 53">
              <a:extLst>
                <a:ext uri="{FF2B5EF4-FFF2-40B4-BE49-F238E27FC236}">
                  <a16:creationId xmlns:a16="http://schemas.microsoft.com/office/drawing/2014/main" id="{74539CE8-71E6-43DC-90D1-6BA6ACC71C94}"/>
                </a:ext>
              </a:extLst>
            </p:cNvPr>
            <p:cNvSpPr>
              <a:spLocks noChangeArrowheads="1"/>
            </p:cNvSpPr>
            <p:nvPr/>
          </p:nvSpPr>
          <p:spPr bwMode="auto">
            <a:xfrm>
              <a:off x="6791325" y="4473575"/>
              <a:ext cx="1662112" cy="682625"/>
            </a:xfrm>
            <a:prstGeom prst="rect">
              <a:avLst/>
            </a:prstGeom>
            <a:solidFill>
              <a:srgbClr val="FFFF99"/>
            </a:solidFill>
            <a:ln w="19050">
              <a:solidFill>
                <a:schemeClr val="tx1"/>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kumimoji="1" lang="en-US" altLang="zh-CN" sz="1350">
                <a:latin typeface="Times New Roman" panose="02020603050405020304" pitchFamily="18" charset="0"/>
                <a:ea typeface="黑体" panose="02010609060101010101" pitchFamily="49" charset="-122"/>
              </a:endParaRPr>
            </a:p>
            <a:p>
              <a:pPr algn="ctr" eaLnBrk="1" hangingPunct="1">
                <a:lnSpc>
                  <a:spcPct val="100000"/>
                </a:lnSpc>
                <a:buClrTx/>
                <a:buFontTx/>
                <a:buNone/>
              </a:pPr>
              <a:endParaRPr kumimoji="1" lang="en-US" altLang="zh-CN" sz="675">
                <a:latin typeface="Times New Roman" panose="02020603050405020304" pitchFamily="18" charset="0"/>
                <a:ea typeface="黑体" panose="02010609060101010101" pitchFamily="49" charset="-122"/>
              </a:endParaRPr>
            </a:p>
            <a:p>
              <a:pPr algn="ctr" eaLnBrk="1" hangingPunct="1">
                <a:lnSpc>
                  <a:spcPct val="100000"/>
                </a:lnSpc>
                <a:buClrTx/>
                <a:buFontTx/>
                <a:buNone/>
              </a:pPr>
              <a:endParaRPr kumimoji="1" lang="en-US" altLang="zh-CN" sz="1350">
                <a:latin typeface="Times New Roman" panose="02020603050405020304" pitchFamily="18" charset="0"/>
                <a:ea typeface="黑体" panose="02010609060101010101" pitchFamily="49" charset="-122"/>
              </a:endParaRPr>
            </a:p>
          </p:txBody>
        </p:sp>
        <p:sp>
          <p:nvSpPr>
            <p:cNvPr id="26641" name="Text Box 54">
              <a:extLst>
                <a:ext uri="{FF2B5EF4-FFF2-40B4-BE49-F238E27FC236}">
                  <a16:creationId xmlns:a16="http://schemas.microsoft.com/office/drawing/2014/main" id="{BD40002A-FF58-4C8E-A6AD-15180E4578CB}"/>
                </a:ext>
              </a:extLst>
            </p:cNvPr>
            <p:cNvSpPr txBox="1">
              <a:spLocks noChangeArrowheads="1"/>
            </p:cNvSpPr>
            <p:nvPr/>
          </p:nvSpPr>
          <p:spPr bwMode="auto">
            <a:xfrm>
              <a:off x="745550" y="1911350"/>
              <a:ext cx="11695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800">
                  <a:latin typeface="Times New Roman" panose="02020603050405020304" pitchFamily="18" charset="0"/>
                  <a:ea typeface="黑体" panose="02010609060101010101" pitchFamily="49" charset="-122"/>
                </a:rPr>
                <a:t>发送方</a:t>
              </a:r>
            </a:p>
          </p:txBody>
        </p:sp>
        <p:sp>
          <p:nvSpPr>
            <p:cNvPr id="26642" name="Text Box 55">
              <a:extLst>
                <a:ext uri="{FF2B5EF4-FFF2-40B4-BE49-F238E27FC236}">
                  <a16:creationId xmlns:a16="http://schemas.microsoft.com/office/drawing/2014/main" id="{FFD6BCA3-C9E7-4CDB-B103-88F0AC0BE15A}"/>
                </a:ext>
              </a:extLst>
            </p:cNvPr>
            <p:cNvSpPr txBox="1">
              <a:spLocks noChangeArrowheads="1"/>
            </p:cNvSpPr>
            <p:nvPr/>
          </p:nvSpPr>
          <p:spPr bwMode="auto">
            <a:xfrm>
              <a:off x="7022524" y="1911350"/>
              <a:ext cx="116955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800">
                  <a:latin typeface="Times New Roman" panose="02020603050405020304" pitchFamily="18" charset="0"/>
                  <a:ea typeface="黑体" panose="02010609060101010101" pitchFamily="49" charset="-122"/>
                </a:rPr>
                <a:t>接收方</a:t>
              </a:r>
            </a:p>
          </p:txBody>
        </p:sp>
        <p:sp>
          <p:nvSpPr>
            <p:cNvPr id="26643" name="AutoShape 56">
              <a:extLst>
                <a:ext uri="{FF2B5EF4-FFF2-40B4-BE49-F238E27FC236}">
                  <a16:creationId xmlns:a16="http://schemas.microsoft.com/office/drawing/2014/main" id="{B6FD53BB-AC02-4A44-A54E-579304A90976}"/>
                </a:ext>
              </a:extLst>
            </p:cNvPr>
            <p:cNvSpPr>
              <a:spLocks noChangeArrowheads="1"/>
            </p:cNvSpPr>
            <p:nvPr/>
          </p:nvSpPr>
          <p:spPr bwMode="auto">
            <a:xfrm>
              <a:off x="2051051" y="3716338"/>
              <a:ext cx="1206500" cy="609600"/>
            </a:xfrm>
            <a:prstGeom prst="wedgeRoundRectCallout">
              <a:avLst>
                <a:gd name="adj1" fmla="val -85792"/>
                <a:gd name="adj2" fmla="val 120833"/>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kumimoji="1" lang="zh-CN" altLang="zh-CN" sz="2100">
                <a:latin typeface="Times New Roman" panose="02020603050405020304" pitchFamily="18" charset="0"/>
                <a:ea typeface="黑体" panose="02010609060101010101" pitchFamily="49" charset="-122"/>
              </a:endParaRPr>
            </a:p>
          </p:txBody>
        </p:sp>
        <p:sp>
          <p:nvSpPr>
            <p:cNvPr id="26644" name="Text Box 57">
              <a:extLst>
                <a:ext uri="{FF2B5EF4-FFF2-40B4-BE49-F238E27FC236}">
                  <a16:creationId xmlns:a16="http://schemas.microsoft.com/office/drawing/2014/main" id="{BC7243A5-DBCB-4AF8-81FC-BAD3D461CC5D}"/>
                </a:ext>
              </a:extLst>
            </p:cNvPr>
            <p:cNvSpPr txBox="1">
              <a:spLocks noChangeArrowheads="1"/>
            </p:cNvSpPr>
            <p:nvPr/>
          </p:nvSpPr>
          <p:spPr bwMode="auto">
            <a:xfrm>
              <a:off x="1974746" y="3698876"/>
              <a:ext cx="140038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把字节写入</a:t>
              </a:r>
            </a:p>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发送缓存</a:t>
              </a:r>
            </a:p>
          </p:txBody>
        </p:sp>
        <p:sp>
          <p:nvSpPr>
            <p:cNvPr id="26645" name="AutoShape 58">
              <a:extLst>
                <a:ext uri="{FF2B5EF4-FFF2-40B4-BE49-F238E27FC236}">
                  <a16:creationId xmlns:a16="http://schemas.microsoft.com/office/drawing/2014/main" id="{A04FB757-FB00-4196-81A7-EAD70517D5FA}"/>
                </a:ext>
              </a:extLst>
            </p:cNvPr>
            <p:cNvSpPr>
              <a:spLocks noChangeArrowheads="1"/>
            </p:cNvSpPr>
            <p:nvPr/>
          </p:nvSpPr>
          <p:spPr bwMode="auto">
            <a:xfrm>
              <a:off x="6156325" y="3429000"/>
              <a:ext cx="1181100" cy="609600"/>
            </a:xfrm>
            <a:prstGeom prst="wedgeRoundRectCallout">
              <a:avLst>
                <a:gd name="adj1" fmla="val 80912"/>
                <a:gd name="adj2" fmla="val 178384"/>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kumimoji="1" lang="zh-CN" altLang="zh-CN" sz="2100">
                <a:latin typeface="Times New Roman" panose="02020603050405020304" pitchFamily="18" charset="0"/>
                <a:ea typeface="黑体" panose="02010609060101010101" pitchFamily="49" charset="-122"/>
              </a:endParaRPr>
            </a:p>
          </p:txBody>
        </p:sp>
        <p:sp>
          <p:nvSpPr>
            <p:cNvPr id="26646" name="Text Box 59">
              <a:extLst>
                <a:ext uri="{FF2B5EF4-FFF2-40B4-BE49-F238E27FC236}">
                  <a16:creationId xmlns:a16="http://schemas.microsoft.com/office/drawing/2014/main" id="{26C43416-F314-4A59-87DE-BD885CEA8F03}"/>
                </a:ext>
              </a:extLst>
            </p:cNvPr>
            <p:cNvSpPr txBox="1">
              <a:spLocks noChangeArrowheads="1"/>
            </p:cNvSpPr>
            <p:nvPr/>
          </p:nvSpPr>
          <p:spPr bwMode="auto">
            <a:xfrm>
              <a:off x="6048271" y="3429000"/>
              <a:ext cx="1400384"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从接收缓存</a:t>
              </a:r>
            </a:p>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读取字节</a:t>
              </a:r>
            </a:p>
          </p:txBody>
        </p:sp>
        <p:sp>
          <p:nvSpPr>
            <p:cNvPr id="26647" name="Text Box 60">
              <a:extLst>
                <a:ext uri="{FF2B5EF4-FFF2-40B4-BE49-F238E27FC236}">
                  <a16:creationId xmlns:a16="http://schemas.microsoft.com/office/drawing/2014/main" id="{F31DEA22-F938-49DF-B0B4-123D84602C12}"/>
                </a:ext>
              </a:extLst>
            </p:cNvPr>
            <p:cNvSpPr txBox="1">
              <a:spLocks noChangeArrowheads="1"/>
            </p:cNvSpPr>
            <p:nvPr/>
          </p:nvSpPr>
          <p:spPr bwMode="auto">
            <a:xfrm>
              <a:off x="1547813" y="2511425"/>
              <a:ext cx="12721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Times New Roman" panose="02020603050405020304" pitchFamily="18" charset="0"/>
                  <a:ea typeface="黑体" panose="02010609060101010101" pitchFamily="49" charset="-122"/>
                </a:rPr>
                <a:t>应用进程</a:t>
              </a:r>
            </a:p>
          </p:txBody>
        </p:sp>
        <p:sp>
          <p:nvSpPr>
            <p:cNvPr id="26648" name="Text Box 61">
              <a:extLst>
                <a:ext uri="{FF2B5EF4-FFF2-40B4-BE49-F238E27FC236}">
                  <a16:creationId xmlns:a16="http://schemas.microsoft.com/office/drawing/2014/main" id="{8FF0D0EA-67E4-4A61-A472-0422DFEA3076}"/>
                </a:ext>
              </a:extLst>
            </p:cNvPr>
            <p:cNvSpPr txBox="1">
              <a:spLocks noChangeArrowheads="1"/>
            </p:cNvSpPr>
            <p:nvPr/>
          </p:nvSpPr>
          <p:spPr bwMode="auto">
            <a:xfrm>
              <a:off x="7835900" y="2455863"/>
              <a:ext cx="12721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Times New Roman" panose="02020603050405020304" pitchFamily="18" charset="0"/>
                  <a:ea typeface="黑体" panose="02010609060101010101" pitchFamily="49" charset="-122"/>
                </a:rPr>
                <a:t>应用进程</a:t>
              </a:r>
            </a:p>
          </p:txBody>
        </p:sp>
        <p:grpSp>
          <p:nvGrpSpPr>
            <p:cNvPr id="26649" name="Group 63">
              <a:extLst>
                <a:ext uri="{FF2B5EF4-FFF2-40B4-BE49-F238E27FC236}">
                  <a16:creationId xmlns:a16="http://schemas.microsoft.com/office/drawing/2014/main" id="{73B757BD-F1B3-41CE-A9DE-04F130708166}"/>
                </a:ext>
              </a:extLst>
            </p:cNvPr>
            <p:cNvGrpSpPr>
              <a:grpSpLocks/>
            </p:cNvGrpSpPr>
            <p:nvPr/>
          </p:nvGrpSpPr>
          <p:grpSpPr bwMode="auto">
            <a:xfrm>
              <a:off x="7767638" y="3141663"/>
              <a:ext cx="215900" cy="1150937"/>
              <a:chOff x="3107" y="210"/>
              <a:chExt cx="136" cy="725"/>
            </a:xfrm>
          </p:grpSpPr>
          <p:sp>
            <p:nvSpPr>
              <p:cNvPr id="26686" name="Rectangle 64">
                <a:extLst>
                  <a:ext uri="{FF2B5EF4-FFF2-40B4-BE49-F238E27FC236}">
                    <a16:creationId xmlns:a16="http://schemas.microsoft.com/office/drawing/2014/main" id="{8E906207-5F13-4322-ADC0-99A4FE4C3DB0}"/>
                  </a:ext>
                </a:extLst>
              </p:cNvPr>
              <p:cNvSpPr>
                <a:spLocks noChangeArrowheads="1"/>
              </p:cNvSpPr>
              <p:nvPr/>
            </p:nvSpPr>
            <p:spPr bwMode="auto">
              <a:xfrm>
                <a:off x="3107" y="391"/>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a:t>
                </a:r>
              </a:p>
            </p:txBody>
          </p:sp>
          <p:sp>
            <p:nvSpPr>
              <p:cNvPr id="26687" name="Rectangle 65">
                <a:extLst>
                  <a:ext uri="{FF2B5EF4-FFF2-40B4-BE49-F238E27FC236}">
                    <a16:creationId xmlns:a16="http://schemas.microsoft.com/office/drawing/2014/main" id="{3BACF956-07EF-4838-8B41-7798A8195C9B}"/>
                  </a:ext>
                </a:extLst>
              </p:cNvPr>
              <p:cNvSpPr>
                <a:spLocks noChangeArrowheads="1"/>
              </p:cNvSpPr>
              <p:nvPr/>
            </p:nvSpPr>
            <p:spPr bwMode="auto">
              <a:xfrm>
                <a:off x="3107" y="573"/>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2</a:t>
                </a:r>
              </a:p>
            </p:txBody>
          </p:sp>
          <p:sp>
            <p:nvSpPr>
              <p:cNvPr id="26688" name="Rectangle 66">
                <a:extLst>
                  <a:ext uri="{FF2B5EF4-FFF2-40B4-BE49-F238E27FC236}">
                    <a16:creationId xmlns:a16="http://schemas.microsoft.com/office/drawing/2014/main" id="{C8B33922-B322-4F74-B15F-1393B6776D88}"/>
                  </a:ext>
                </a:extLst>
              </p:cNvPr>
              <p:cNvSpPr>
                <a:spLocks noChangeArrowheads="1"/>
              </p:cNvSpPr>
              <p:nvPr/>
            </p:nvSpPr>
            <p:spPr bwMode="auto">
              <a:xfrm>
                <a:off x="3107" y="754"/>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3</a:t>
                </a:r>
              </a:p>
            </p:txBody>
          </p:sp>
          <p:sp>
            <p:nvSpPr>
              <p:cNvPr id="26689" name="Rectangle 67">
                <a:extLst>
                  <a:ext uri="{FF2B5EF4-FFF2-40B4-BE49-F238E27FC236}">
                    <a16:creationId xmlns:a16="http://schemas.microsoft.com/office/drawing/2014/main" id="{F50ACFBC-435D-4AAE-87E0-0A07A617400D}"/>
                  </a:ext>
                </a:extLst>
              </p:cNvPr>
              <p:cNvSpPr>
                <a:spLocks noChangeArrowheads="1"/>
              </p:cNvSpPr>
              <p:nvPr/>
            </p:nvSpPr>
            <p:spPr bwMode="auto">
              <a:xfrm>
                <a:off x="3107" y="210"/>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0</a:t>
                </a:r>
              </a:p>
            </p:txBody>
          </p:sp>
        </p:grpSp>
        <p:sp>
          <p:nvSpPr>
            <p:cNvPr id="26650" name="Rectangle 68">
              <a:extLst>
                <a:ext uri="{FF2B5EF4-FFF2-40B4-BE49-F238E27FC236}">
                  <a16:creationId xmlns:a16="http://schemas.microsoft.com/office/drawing/2014/main" id="{24218084-58AA-4F72-A11F-E86C9E8F00D6}"/>
                </a:ext>
              </a:extLst>
            </p:cNvPr>
            <p:cNvSpPr>
              <a:spLocks noChangeArrowheads="1"/>
            </p:cNvSpPr>
            <p:nvPr/>
          </p:nvSpPr>
          <p:spPr bwMode="auto">
            <a:xfrm>
              <a:off x="755650" y="4797425"/>
              <a:ext cx="215900" cy="287338"/>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18</a:t>
              </a:r>
            </a:p>
          </p:txBody>
        </p:sp>
        <p:sp>
          <p:nvSpPr>
            <p:cNvPr id="26651" name="Rectangle 69">
              <a:extLst>
                <a:ext uri="{FF2B5EF4-FFF2-40B4-BE49-F238E27FC236}">
                  <a16:creationId xmlns:a16="http://schemas.microsoft.com/office/drawing/2014/main" id="{55409C92-A1A0-4963-9986-F440B858AD72}"/>
                </a:ext>
              </a:extLst>
            </p:cNvPr>
            <p:cNvSpPr>
              <a:spLocks noChangeArrowheads="1"/>
            </p:cNvSpPr>
            <p:nvPr/>
          </p:nvSpPr>
          <p:spPr bwMode="auto">
            <a:xfrm>
              <a:off x="971550" y="4797425"/>
              <a:ext cx="215900" cy="287338"/>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17</a:t>
              </a:r>
            </a:p>
          </p:txBody>
        </p:sp>
        <p:sp>
          <p:nvSpPr>
            <p:cNvPr id="26652" name="Rectangle 70">
              <a:extLst>
                <a:ext uri="{FF2B5EF4-FFF2-40B4-BE49-F238E27FC236}">
                  <a16:creationId xmlns:a16="http://schemas.microsoft.com/office/drawing/2014/main" id="{1ADA0856-AB34-4255-B5B1-39E8E4B5558D}"/>
                </a:ext>
              </a:extLst>
            </p:cNvPr>
            <p:cNvSpPr>
              <a:spLocks noChangeArrowheads="1"/>
            </p:cNvSpPr>
            <p:nvPr/>
          </p:nvSpPr>
          <p:spPr bwMode="auto">
            <a:xfrm>
              <a:off x="1187450" y="4797425"/>
              <a:ext cx="215900" cy="287338"/>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16</a:t>
              </a:r>
            </a:p>
          </p:txBody>
        </p:sp>
        <p:sp>
          <p:nvSpPr>
            <p:cNvPr id="26653" name="Rectangle 71">
              <a:extLst>
                <a:ext uri="{FF2B5EF4-FFF2-40B4-BE49-F238E27FC236}">
                  <a16:creationId xmlns:a16="http://schemas.microsoft.com/office/drawing/2014/main" id="{6CE8D485-5940-4F14-AB58-43371344DDA9}"/>
                </a:ext>
              </a:extLst>
            </p:cNvPr>
            <p:cNvSpPr>
              <a:spLocks noChangeArrowheads="1"/>
            </p:cNvSpPr>
            <p:nvPr/>
          </p:nvSpPr>
          <p:spPr bwMode="auto">
            <a:xfrm>
              <a:off x="1403350" y="4797425"/>
              <a:ext cx="215900" cy="287338"/>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15</a:t>
              </a:r>
            </a:p>
          </p:txBody>
        </p:sp>
        <p:sp>
          <p:nvSpPr>
            <p:cNvPr id="26654" name="Rectangle 72">
              <a:extLst>
                <a:ext uri="{FF2B5EF4-FFF2-40B4-BE49-F238E27FC236}">
                  <a16:creationId xmlns:a16="http://schemas.microsoft.com/office/drawing/2014/main" id="{B64A453C-E05A-45E5-A303-9710BE4B54B8}"/>
                </a:ext>
              </a:extLst>
            </p:cNvPr>
            <p:cNvSpPr>
              <a:spLocks noChangeArrowheads="1"/>
            </p:cNvSpPr>
            <p:nvPr/>
          </p:nvSpPr>
          <p:spPr bwMode="auto">
            <a:xfrm>
              <a:off x="1619250" y="4797425"/>
              <a:ext cx="215900" cy="287338"/>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14</a:t>
              </a:r>
            </a:p>
          </p:txBody>
        </p:sp>
        <p:grpSp>
          <p:nvGrpSpPr>
            <p:cNvPr id="26655" name="Group 73">
              <a:extLst>
                <a:ext uri="{FF2B5EF4-FFF2-40B4-BE49-F238E27FC236}">
                  <a16:creationId xmlns:a16="http://schemas.microsoft.com/office/drawing/2014/main" id="{ADDB65F9-9ED4-416E-AB31-F6A9AB318315}"/>
                </a:ext>
              </a:extLst>
            </p:cNvPr>
            <p:cNvGrpSpPr>
              <a:grpSpLocks/>
            </p:cNvGrpSpPr>
            <p:nvPr/>
          </p:nvGrpSpPr>
          <p:grpSpPr bwMode="auto">
            <a:xfrm>
              <a:off x="1474788" y="3213100"/>
              <a:ext cx="215900" cy="863600"/>
              <a:chOff x="1429" y="164"/>
              <a:chExt cx="136" cy="544"/>
            </a:xfrm>
          </p:grpSpPr>
          <p:sp>
            <p:nvSpPr>
              <p:cNvPr id="26683" name="Rectangle 74">
                <a:extLst>
                  <a:ext uri="{FF2B5EF4-FFF2-40B4-BE49-F238E27FC236}">
                    <a16:creationId xmlns:a16="http://schemas.microsoft.com/office/drawing/2014/main" id="{08826DB8-2CC9-46B1-B6A2-E7AE7A69169B}"/>
                  </a:ext>
                </a:extLst>
              </p:cNvPr>
              <p:cNvSpPr>
                <a:spLocks noChangeArrowheads="1"/>
              </p:cNvSpPr>
              <p:nvPr/>
            </p:nvSpPr>
            <p:spPr bwMode="auto">
              <a:xfrm>
                <a:off x="1429" y="527"/>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19</a:t>
                </a:r>
              </a:p>
            </p:txBody>
          </p:sp>
          <p:sp>
            <p:nvSpPr>
              <p:cNvPr id="26684" name="Rectangle 75">
                <a:extLst>
                  <a:ext uri="{FF2B5EF4-FFF2-40B4-BE49-F238E27FC236}">
                    <a16:creationId xmlns:a16="http://schemas.microsoft.com/office/drawing/2014/main" id="{B96F80BB-6FD5-446D-BA8E-D823CEC70760}"/>
                  </a:ext>
                </a:extLst>
              </p:cNvPr>
              <p:cNvSpPr>
                <a:spLocks noChangeArrowheads="1"/>
              </p:cNvSpPr>
              <p:nvPr/>
            </p:nvSpPr>
            <p:spPr bwMode="auto">
              <a:xfrm>
                <a:off x="1429" y="346"/>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20</a:t>
                </a:r>
              </a:p>
            </p:txBody>
          </p:sp>
          <p:sp>
            <p:nvSpPr>
              <p:cNvPr id="26685" name="Rectangle 76">
                <a:extLst>
                  <a:ext uri="{FF2B5EF4-FFF2-40B4-BE49-F238E27FC236}">
                    <a16:creationId xmlns:a16="http://schemas.microsoft.com/office/drawing/2014/main" id="{714B6638-99D7-4A2D-9C3C-5F7A34A6AFF0}"/>
                  </a:ext>
                </a:extLst>
              </p:cNvPr>
              <p:cNvSpPr>
                <a:spLocks noChangeArrowheads="1"/>
              </p:cNvSpPr>
              <p:nvPr/>
            </p:nvSpPr>
            <p:spPr bwMode="auto">
              <a:xfrm>
                <a:off x="1429" y="164"/>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21</a:t>
                </a:r>
              </a:p>
            </p:txBody>
          </p:sp>
        </p:grpSp>
        <p:grpSp>
          <p:nvGrpSpPr>
            <p:cNvPr id="26656" name="Group 77">
              <a:extLst>
                <a:ext uri="{FF2B5EF4-FFF2-40B4-BE49-F238E27FC236}">
                  <a16:creationId xmlns:a16="http://schemas.microsoft.com/office/drawing/2014/main" id="{1E2B1FBE-8694-44FE-B5FC-65FD1EFE002B}"/>
                </a:ext>
              </a:extLst>
            </p:cNvPr>
            <p:cNvGrpSpPr>
              <a:grpSpLocks/>
            </p:cNvGrpSpPr>
            <p:nvPr/>
          </p:nvGrpSpPr>
          <p:grpSpPr bwMode="auto">
            <a:xfrm>
              <a:off x="7408863" y="4795838"/>
              <a:ext cx="431800" cy="287337"/>
              <a:chOff x="2789" y="1842"/>
              <a:chExt cx="272" cy="181"/>
            </a:xfrm>
          </p:grpSpPr>
          <p:sp>
            <p:nvSpPr>
              <p:cNvPr id="26681" name="Rectangle 78">
                <a:extLst>
                  <a:ext uri="{FF2B5EF4-FFF2-40B4-BE49-F238E27FC236}">
                    <a16:creationId xmlns:a16="http://schemas.microsoft.com/office/drawing/2014/main" id="{A6EB3EF6-16CC-4C3B-A22F-D4942909F508}"/>
                  </a:ext>
                </a:extLst>
              </p:cNvPr>
              <p:cNvSpPr>
                <a:spLocks noChangeArrowheads="1"/>
              </p:cNvSpPr>
              <p:nvPr/>
            </p:nvSpPr>
            <p:spPr bwMode="auto">
              <a:xfrm>
                <a:off x="2925" y="184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4</a:t>
                </a:r>
              </a:p>
            </p:txBody>
          </p:sp>
          <p:sp>
            <p:nvSpPr>
              <p:cNvPr id="26682" name="Rectangle 79">
                <a:extLst>
                  <a:ext uri="{FF2B5EF4-FFF2-40B4-BE49-F238E27FC236}">
                    <a16:creationId xmlns:a16="http://schemas.microsoft.com/office/drawing/2014/main" id="{290770A5-281B-459D-9F71-2E98D8D5F5F2}"/>
                  </a:ext>
                </a:extLst>
              </p:cNvPr>
              <p:cNvSpPr>
                <a:spLocks noChangeArrowheads="1"/>
              </p:cNvSpPr>
              <p:nvPr/>
            </p:nvSpPr>
            <p:spPr bwMode="auto">
              <a:xfrm>
                <a:off x="2789" y="184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5</a:t>
                </a:r>
              </a:p>
            </p:txBody>
          </p:sp>
        </p:grpSp>
        <p:grpSp>
          <p:nvGrpSpPr>
            <p:cNvPr id="26657" name="Group 86">
              <a:extLst>
                <a:ext uri="{FF2B5EF4-FFF2-40B4-BE49-F238E27FC236}">
                  <a16:creationId xmlns:a16="http://schemas.microsoft.com/office/drawing/2014/main" id="{F4804E0E-30C9-49BF-9CF3-8924C6F087E0}"/>
                </a:ext>
              </a:extLst>
            </p:cNvPr>
            <p:cNvGrpSpPr>
              <a:grpSpLocks/>
            </p:cNvGrpSpPr>
            <p:nvPr/>
          </p:nvGrpSpPr>
          <p:grpSpPr bwMode="auto">
            <a:xfrm>
              <a:off x="1908175" y="5516563"/>
              <a:ext cx="863600" cy="287337"/>
              <a:chOff x="2200" y="1298"/>
              <a:chExt cx="544" cy="181"/>
            </a:xfrm>
          </p:grpSpPr>
          <p:sp>
            <p:nvSpPr>
              <p:cNvPr id="26677" name="Rectangle 87">
                <a:extLst>
                  <a:ext uri="{FF2B5EF4-FFF2-40B4-BE49-F238E27FC236}">
                    <a16:creationId xmlns:a16="http://schemas.microsoft.com/office/drawing/2014/main" id="{990A3AF5-7ADE-45D9-8DC3-1ADD4C3BA20F}"/>
                  </a:ext>
                </a:extLst>
              </p:cNvPr>
              <p:cNvSpPr>
                <a:spLocks noChangeArrowheads="1"/>
              </p:cNvSpPr>
              <p:nvPr/>
            </p:nvSpPr>
            <p:spPr bwMode="auto">
              <a:xfrm>
                <a:off x="2200" y="1298"/>
                <a:ext cx="136" cy="181"/>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13</a:t>
                </a:r>
              </a:p>
            </p:txBody>
          </p:sp>
          <p:sp>
            <p:nvSpPr>
              <p:cNvPr id="26678" name="Rectangle 88">
                <a:extLst>
                  <a:ext uri="{FF2B5EF4-FFF2-40B4-BE49-F238E27FC236}">
                    <a16:creationId xmlns:a16="http://schemas.microsoft.com/office/drawing/2014/main" id="{FC35D62C-BF8E-47D2-A72E-FBA63DA8CC0C}"/>
                  </a:ext>
                </a:extLst>
              </p:cNvPr>
              <p:cNvSpPr>
                <a:spLocks noChangeArrowheads="1"/>
              </p:cNvSpPr>
              <p:nvPr/>
            </p:nvSpPr>
            <p:spPr bwMode="auto">
              <a:xfrm>
                <a:off x="2336" y="1298"/>
                <a:ext cx="136" cy="181"/>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12</a:t>
                </a:r>
              </a:p>
            </p:txBody>
          </p:sp>
          <p:sp>
            <p:nvSpPr>
              <p:cNvPr id="26679" name="Rectangle 89">
                <a:extLst>
                  <a:ext uri="{FF2B5EF4-FFF2-40B4-BE49-F238E27FC236}">
                    <a16:creationId xmlns:a16="http://schemas.microsoft.com/office/drawing/2014/main" id="{EFB867DA-8B71-4C4D-8842-9BABFFFB0FED}"/>
                  </a:ext>
                </a:extLst>
              </p:cNvPr>
              <p:cNvSpPr>
                <a:spLocks noChangeArrowheads="1"/>
              </p:cNvSpPr>
              <p:nvPr/>
            </p:nvSpPr>
            <p:spPr bwMode="auto">
              <a:xfrm>
                <a:off x="2472" y="1298"/>
                <a:ext cx="136" cy="181"/>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11</a:t>
                </a:r>
              </a:p>
            </p:txBody>
          </p:sp>
          <p:sp>
            <p:nvSpPr>
              <p:cNvPr id="26680" name="Rectangle 90">
                <a:extLst>
                  <a:ext uri="{FF2B5EF4-FFF2-40B4-BE49-F238E27FC236}">
                    <a16:creationId xmlns:a16="http://schemas.microsoft.com/office/drawing/2014/main" id="{CA32336B-22BB-4689-B39A-7CA43A841CD9}"/>
                  </a:ext>
                </a:extLst>
              </p:cNvPr>
              <p:cNvSpPr>
                <a:spLocks noChangeArrowheads="1"/>
              </p:cNvSpPr>
              <p:nvPr/>
            </p:nvSpPr>
            <p:spPr bwMode="auto">
              <a:xfrm>
                <a:off x="2608" y="1298"/>
                <a:ext cx="136" cy="181"/>
              </a:xfrm>
              <a:prstGeom prst="rect">
                <a:avLst/>
              </a:prstGeom>
              <a:solidFill>
                <a:srgbClr val="FFCCFF"/>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H</a:t>
                </a:r>
              </a:p>
            </p:txBody>
          </p:sp>
        </p:grpSp>
        <p:grpSp>
          <p:nvGrpSpPr>
            <p:cNvPr id="26658" name="Group 91">
              <a:extLst>
                <a:ext uri="{FF2B5EF4-FFF2-40B4-BE49-F238E27FC236}">
                  <a16:creationId xmlns:a16="http://schemas.microsoft.com/office/drawing/2014/main" id="{07F2DE49-3937-44ED-AC90-22436158D831}"/>
                </a:ext>
              </a:extLst>
            </p:cNvPr>
            <p:cNvGrpSpPr>
              <a:grpSpLocks/>
            </p:cNvGrpSpPr>
            <p:nvPr/>
          </p:nvGrpSpPr>
          <p:grpSpPr bwMode="auto">
            <a:xfrm>
              <a:off x="3924300" y="5518150"/>
              <a:ext cx="431800" cy="287338"/>
              <a:chOff x="2290" y="482"/>
              <a:chExt cx="272" cy="181"/>
            </a:xfrm>
          </p:grpSpPr>
          <p:sp>
            <p:nvSpPr>
              <p:cNvPr id="26675" name="Rectangle 92">
                <a:extLst>
                  <a:ext uri="{FF2B5EF4-FFF2-40B4-BE49-F238E27FC236}">
                    <a16:creationId xmlns:a16="http://schemas.microsoft.com/office/drawing/2014/main" id="{566FF678-139E-4352-9429-5B9F541A2630}"/>
                  </a:ext>
                </a:extLst>
              </p:cNvPr>
              <p:cNvSpPr>
                <a:spLocks noChangeArrowheads="1"/>
              </p:cNvSpPr>
              <p:nvPr/>
            </p:nvSpPr>
            <p:spPr bwMode="auto">
              <a:xfrm>
                <a:off x="2290" y="48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10</a:t>
                </a:r>
              </a:p>
            </p:txBody>
          </p:sp>
          <p:sp>
            <p:nvSpPr>
              <p:cNvPr id="26676" name="Rectangle 93">
                <a:extLst>
                  <a:ext uri="{FF2B5EF4-FFF2-40B4-BE49-F238E27FC236}">
                    <a16:creationId xmlns:a16="http://schemas.microsoft.com/office/drawing/2014/main" id="{74605D4E-E0E3-47B5-8E51-1BD0EE2752F0}"/>
                  </a:ext>
                </a:extLst>
              </p:cNvPr>
              <p:cNvSpPr>
                <a:spLocks noChangeArrowheads="1"/>
              </p:cNvSpPr>
              <p:nvPr/>
            </p:nvSpPr>
            <p:spPr bwMode="auto">
              <a:xfrm>
                <a:off x="2426" y="482"/>
                <a:ext cx="136" cy="181"/>
              </a:xfrm>
              <a:prstGeom prst="rect">
                <a:avLst/>
              </a:prstGeom>
              <a:solidFill>
                <a:srgbClr val="66FFCC"/>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9</a:t>
                </a:r>
              </a:p>
            </p:txBody>
          </p:sp>
        </p:grpSp>
        <p:sp>
          <p:nvSpPr>
            <p:cNvPr id="26659" name="Rectangle 94">
              <a:extLst>
                <a:ext uri="{FF2B5EF4-FFF2-40B4-BE49-F238E27FC236}">
                  <a16:creationId xmlns:a16="http://schemas.microsoft.com/office/drawing/2014/main" id="{B5D8A65E-3321-4342-B7EB-6D4F48BDBECE}"/>
                </a:ext>
              </a:extLst>
            </p:cNvPr>
            <p:cNvSpPr>
              <a:spLocks noChangeArrowheads="1"/>
            </p:cNvSpPr>
            <p:nvPr/>
          </p:nvSpPr>
          <p:spPr bwMode="auto">
            <a:xfrm>
              <a:off x="4356100" y="5518150"/>
              <a:ext cx="215900" cy="287338"/>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H</a:t>
              </a:r>
            </a:p>
          </p:txBody>
        </p:sp>
        <p:sp>
          <p:nvSpPr>
            <p:cNvPr id="26660" name="AutoShape 95">
              <a:extLst>
                <a:ext uri="{FF2B5EF4-FFF2-40B4-BE49-F238E27FC236}">
                  <a16:creationId xmlns:a16="http://schemas.microsoft.com/office/drawing/2014/main" id="{2D71244C-17E6-49A4-83FE-804C6505E1AF}"/>
                </a:ext>
              </a:extLst>
            </p:cNvPr>
            <p:cNvSpPr>
              <a:spLocks noChangeArrowheads="1"/>
            </p:cNvSpPr>
            <p:nvPr/>
          </p:nvSpPr>
          <p:spPr bwMode="auto">
            <a:xfrm>
              <a:off x="3203576" y="4437063"/>
              <a:ext cx="1873250" cy="609600"/>
            </a:xfrm>
            <a:prstGeom prst="wedgeRoundRectCallout">
              <a:avLst>
                <a:gd name="adj1" fmla="val -73306"/>
                <a:gd name="adj2" fmla="val 126301"/>
                <a:gd name="adj3" fmla="val 16667"/>
              </a:avLst>
            </a:prstGeom>
            <a:solidFill>
              <a:srgbClr val="CCECFF"/>
            </a:solidFill>
            <a:ln w="9525">
              <a:solidFill>
                <a:schemeClr val="tx1"/>
              </a:solidFill>
              <a:miter lim="800000"/>
              <a:headEnd/>
              <a:tailEnd/>
            </a:ln>
            <a:effectLst>
              <a:outerShdw dist="35921" dir="2700000" algn="ctr" rotWithShape="0">
                <a:schemeClr val="bg2"/>
              </a:outerShdw>
            </a:effectLst>
          </p:spPr>
          <p:txBody>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kumimoji="1" lang="zh-CN" altLang="zh-CN" sz="2100">
                <a:latin typeface="Times New Roman" panose="02020603050405020304" pitchFamily="18" charset="0"/>
                <a:ea typeface="黑体" panose="02010609060101010101" pitchFamily="49" charset="-122"/>
              </a:endParaRPr>
            </a:p>
          </p:txBody>
        </p:sp>
        <p:sp>
          <p:nvSpPr>
            <p:cNvPr id="26661" name="Text Box 96">
              <a:extLst>
                <a:ext uri="{FF2B5EF4-FFF2-40B4-BE49-F238E27FC236}">
                  <a16:creationId xmlns:a16="http://schemas.microsoft.com/office/drawing/2014/main" id="{FB918CAA-1240-4C2A-BFC7-DE064584F9C6}"/>
                </a:ext>
              </a:extLst>
            </p:cNvPr>
            <p:cNvSpPr txBox="1">
              <a:spLocks noChangeArrowheads="1"/>
            </p:cNvSpPr>
            <p:nvPr/>
          </p:nvSpPr>
          <p:spPr bwMode="auto">
            <a:xfrm>
              <a:off x="3132622" y="4418013"/>
              <a:ext cx="1926255"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加上 </a:t>
              </a:r>
              <a:r>
                <a:rPr kumimoji="1" lang="en-US" altLang="zh-CN" sz="1350">
                  <a:latin typeface="Times New Roman" panose="02020603050405020304" pitchFamily="18" charset="0"/>
                  <a:ea typeface="黑体" panose="02010609060101010101" pitchFamily="49" charset="-122"/>
                </a:rPr>
                <a:t>TCP </a:t>
              </a:r>
              <a:r>
                <a:rPr kumimoji="1" lang="zh-CN" altLang="en-US" sz="1350">
                  <a:latin typeface="Times New Roman" panose="02020603050405020304" pitchFamily="18" charset="0"/>
                  <a:ea typeface="黑体" panose="02010609060101010101" pitchFamily="49" charset="-122"/>
                </a:rPr>
                <a:t>首部</a:t>
              </a:r>
            </a:p>
            <a:p>
              <a:pPr algn="ct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构成 </a:t>
              </a:r>
              <a:r>
                <a:rPr kumimoji="1" lang="en-US" altLang="zh-CN" sz="1350">
                  <a:latin typeface="Times New Roman" panose="02020603050405020304" pitchFamily="18" charset="0"/>
                  <a:ea typeface="黑体" panose="02010609060101010101" pitchFamily="49" charset="-122"/>
                </a:rPr>
                <a:t>TCP </a:t>
              </a:r>
              <a:r>
                <a:rPr kumimoji="1" lang="zh-CN" altLang="en-US" sz="1350">
                  <a:latin typeface="Times New Roman" panose="02020603050405020304" pitchFamily="18" charset="0"/>
                  <a:ea typeface="黑体" panose="02010609060101010101" pitchFamily="49" charset="-122"/>
                </a:rPr>
                <a:t>报文段</a:t>
              </a:r>
            </a:p>
          </p:txBody>
        </p:sp>
        <p:sp>
          <p:nvSpPr>
            <p:cNvPr id="26662" name="Line 97">
              <a:extLst>
                <a:ext uri="{FF2B5EF4-FFF2-40B4-BE49-F238E27FC236}">
                  <a16:creationId xmlns:a16="http://schemas.microsoft.com/office/drawing/2014/main" id="{1F67FF7F-12B4-41F2-9E59-78407B4E8F2C}"/>
                </a:ext>
              </a:extLst>
            </p:cNvPr>
            <p:cNvSpPr>
              <a:spLocks noChangeShapeType="1"/>
            </p:cNvSpPr>
            <p:nvPr/>
          </p:nvSpPr>
          <p:spPr bwMode="auto">
            <a:xfrm>
              <a:off x="1789113" y="3368675"/>
              <a:ext cx="0" cy="576263"/>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6663" name="Line 98">
              <a:extLst>
                <a:ext uri="{FF2B5EF4-FFF2-40B4-BE49-F238E27FC236}">
                  <a16:creationId xmlns:a16="http://schemas.microsoft.com/office/drawing/2014/main" id="{12FA38DF-2DE6-4E72-B807-28BE455D28ED}"/>
                </a:ext>
              </a:extLst>
            </p:cNvPr>
            <p:cNvSpPr>
              <a:spLocks noChangeShapeType="1"/>
            </p:cNvSpPr>
            <p:nvPr/>
          </p:nvSpPr>
          <p:spPr bwMode="auto">
            <a:xfrm flipV="1">
              <a:off x="8056563" y="3429000"/>
              <a:ext cx="0" cy="576263"/>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6664" name="Text Box 99">
              <a:extLst>
                <a:ext uri="{FF2B5EF4-FFF2-40B4-BE49-F238E27FC236}">
                  <a16:creationId xmlns:a16="http://schemas.microsoft.com/office/drawing/2014/main" id="{41198673-5C35-4B1E-B0E6-D49C46CD9BF9}"/>
                </a:ext>
              </a:extLst>
            </p:cNvPr>
            <p:cNvSpPr txBox="1">
              <a:spLocks noChangeArrowheads="1"/>
            </p:cNvSpPr>
            <p:nvPr/>
          </p:nvSpPr>
          <p:spPr bwMode="auto">
            <a:xfrm>
              <a:off x="441581" y="4403725"/>
              <a:ext cx="66941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TCP</a:t>
              </a:r>
            </a:p>
          </p:txBody>
        </p:sp>
        <p:sp>
          <p:nvSpPr>
            <p:cNvPr id="26665" name="Text Box 100">
              <a:extLst>
                <a:ext uri="{FF2B5EF4-FFF2-40B4-BE49-F238E27FC236}">
                  <a16:creationId xmlns:a16="http://schemas.microsoft.com/office/drawing/2014/main" id="{BC163C78-7050-43CF-A539-FEEDB4FD149F}"/>
                </a:ext>
              </a:extLst>
            </p:cNvPr>
            <p:cNvSpPr txBox="1">
              <a:spLocks noChangeArrowheads="1"/>
            </p:cNvSpPr>
            <p:nvPr/>
          </p:nvSpPr>
          <p:spPr bwMode="auto">
            <a:xfrm>
              <a:off x="6723318" y="4413250"/>
              <a:ext cx="669415"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TCP</a:t>
              </a:r>
            </a:p>
          </p:txBody>
        </p:sp>
        <p:sp>
          <p:nvSpPr>
            <p:cNvPr id="26666" name="Text Box 101">
              <a:extLst>
                <a:ext uri="{FF2B5EF4-FFF2-40B4-BE49-F238E27FC236}">
                  <a16:creationId xmlns:a16="http://schemas.microsoft.com/office/drawing/2014/main" id="{F221077B-DA58-4031-B111-FF26ED6F48A2}"/>
                </a:ext>
              </a:extLst>
            </p:cNvPr>
            <p:cNvSpPr txBox="1">
              <a:spLocks noChangeArrowheads="1"/>
            </p:cNvSpPr>
            <p:nvPr/>
          </p:nvSpPr>
          <p:spPr bwMode="auto">
            <a:xfrm>
              <a:off x="1763713" y="3113088"/>
              <a:ext cx="93871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字节流</a:t>
              </a:r>
            </a:p>
          </p:txBody>
        </p:sp>
        <p:sp>
          <p:nvSpPr>
            <p:cNvPr id="26667" name="Text Box 102">
              <a:extLst>
                <a:ext uri="{FF2B5EF4-FFF2-40B4-BE49-F238E27FC236}">
                  <a16:creationId xmlns:a16="http://schemas.microsoft.com/office/drawing/2014/main" id="{82086ADA-1048-41CB-91F2-245A826748EA}"/>
                </a:ext>
              </a:extLst>
            </p:cNvPr>
            <p:cNvSpPr txBox="1">
              <a:spLocks noChangeArrowheads="1"/>
            </p:cNvSpPr>
            <p:nvPr/>
          </p:nvSpPr>
          <p:spPr bwMode="auto">
            <a:xfrm>
              <a:off x="7981950" y="3113088"/>
              <a:ext cx="93871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字节流</a:t>
              </a:r>
            </a:p>
          </p:txBody>
        </p:sp>
        <p:sp>
          <p:nvSpPr>
            <p:cNvPr id="26668" name="Rectangle 103">
              <a:extLst>
                <a:ext uri="{FF2B5EF4-FFF2-40B4-BE49-F238E27FC236}">
                  <a16:creationId xmlns:a16="http://schemas.microsoft.com/office/drawing/2014/main" id="{726693A0-7827-41EB-9DA8-A72E027DA34F}"/>
                </a:ext>
              </a:extLst>
            </p:cNvPr>
            <p:cNvSpPr>
              <a:spLocks noChangeArrowheads="1"/>
            </p:cNvSpPr>
            <p:nvPr/>
          </p:nvSpPr>
          <p:spPr bwMode="auto">
            <a:xfrm>
              <a:off x="3419475" y="2420938"/>
              <a:ext cx="215900" cy="287337"/>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H</a:t>
              </a:r>
            </a:p>
          </p:txBody>
        </p:sp>
        <p:sp>
          <p:nvSpPr>
            <p:cNvPr id="26669" name="Text Box 104">
              <a:extLst>
                <a:ext uri="{FF2B5EF4-FFF2-40B4-BE49-F238E27FC236}">
                  <a16:creationId xmlns:a16="http://schemas.microsoft.com/office/drawing/2014/main" id="{26D41352-2DED-4198-96B7-967EDECB79E0}"/>
                </a:ext>
              </a:extLst>
            </p:cNvPr>
            <p:cNvSpPr txBox="1">
              <a:spLocks noChangeArrowheads="1"/>
            </p:cNvSpPr>
            <p:nvPr/>
          </p:nvSpPr>
          <p:spPr bwMode="auto">
            <a:xfrm>
              <a:off x="3708399" y="2397125"/>
              <a:ext cx="2618752"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表示 </a:t>
              </a:r>
              <a:r>
                <a:rPr kumimoji="1" lang="en-US" altLang="zh-CN" sz="1350">
                  <a:latin typeface="Times New Roman" panose="02020603050405020304" pitchFamily="18" charset="0"/>
                  <a:ea typeface="黑体" panose="02010609060101010101" pitchFamily="49" charset="-122"/>
                </a:rPr>
                <a:t>TCP </a:t>
              </a:r>
              <a:r>
                <a:rPr kumimoji="1" lang="zh-CN" altLang="en-US" sz="1350">
                  <a:latin typeface="Times New Roman" panose="02020603050405020304" pitchFamily="18" charset="0"/>
                  <a:ea typeface="黑体" panose="02010609060101010101" pitchFamily="49" charset="-122"/>
                </a:rPr>
                <a:t>报文段的首部</a:t>
              </a:r>
            </a:p>
          </p:txBody>
        </p:sp>
        <p:sp>
          <p:nvSpPr>
            <p:cNvPr id="26670" name="Rectangle 105">
              <a:extLst>
                <a:ext uri="{FF2B5EF4-FFF2-40B4-BE49-F238E27FC236}">
                  <a16:creationId xmlns:a16="http://schemas.microsoft.com/office/drawing/2014/main" id="{CDEE1EE8-7707-4DF2-8D2B-D5C12C1E6E0D}"/>
                </a:ext>
              </a:extLst>
            </p:cNvPr>
            <p:cNvSpPr>
              <a:spLocks noChangeArrowheads="1"/>
            </p:cNvSpPr>
            <p:nvPr/>
          </p:nvSpPr>
          <p:spPr bwMode="auto">
            <a:xfrm>
              <a:off x="3419475" y="2852738"/>
              <a:ext cx="215900" cy="287337"/>
            </a:xfrm>
            <a:prstGeom prst="rect">
              <a:avLst/>
            </a:prstGeom>
            <a:solidFill>
              <a:srgbClr val="66FFCC"/>
            </a:solidFill>
            <a:ln w="9525" algn="ctr">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x</a:t>
              </a:r>
            </a:p>
          </p:txBody>
        </p:sp>
        <p:sp>
          <p:nvSpPr>
            <p:cNvPr id="26671" name="Text Box 106">
              <a:extLst>
                <a:ext uri="{FF2B5EF4-FFF2-40B4-BE49-F238E27FC236}">
                  <a16:creationId xmlns:a16="http://schemas.microsoft.com/office/drawing/2014/main" id="{A5B61D7B-595B-48AC-B13B-783D96D35BF3}"/>
                </a:ext>
              </a:extLst>
            </p:cNvPr>
            <p:cNvSpPr txBox="1">
              <a:spLocks noChangeArrowheads="1"/>
            </p:cNvSpPr>
            <p:nvPr/>
          </p:nvSpPr>
          <p:spPr bwMode="auto">
            <a:xfrm>
              <a:off x="3708399" y="2828925"/>
              <a:ext cx="2785377"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Times New Roman" panose="02020603050405020304" pitchFamily="18" charset="0"/>
                  <a:ea typeface="黑体" panose="02010609060101010101" pitchFamily="49" charset="-122"/>
                </a:rPr>
                <a:t>表示序号为 </a:t>
              </a:r>
              <a:r>
                <a:rPr kumimoji="1" lang="en-US" altLang="zh-CN" sz="1350">
                  <a:latin typeface="Times New Roman" panose="02020603050405020304" pitchFamily="18" charset="0"/>
                  <a:ea typeface="黑体" panose="02010609060101010101" pitchFamily="49" charset="-122"/>
                </a:rPr>
                <a:t>x </a:t>
              </a:r>
              <a:r>
                <a:rPr kumimoji="1" lang="zh-CN" altLang="en-US" sz="1350">
                  <a:latin typeface="Times New Roman" panose="02020603050405020304" pitchFamily="18" charset="0"/>
                  <a:ea typeface="黑体" panose="02010609060101010101" pitchFamily="49" charset="-122"/>
                </a:rPr>
                <a:t>的数据字节</a:t>
              </a:r>
            </a:p>
          </p:txBody>
        </p:sp>
        <p:sp>
          <p:nvSpPr>
            <p:cNvPr id="26672" name="AutoShape 108">
              <a:extLst>
                <a:ext uri="{FF2B5EF4-FFF2-40B4-BE49-F238E27FC236}">
                  <a16:creationId xmlns:a16="http://schemas.microsoft.com/office/drawing/2014/main" id="{319D1632-86FC-44F0-B007-9E5971AD3409}"/>
                </a:ext>
              </a:extLst>
            </p:cNvPr>
            <p:cNvSpPr>
              <a:spLocks noChangeArrowheads="1"/>
            </p:cNvSpPr>
            <p:nvPr/>
          </p:nvSpPr>
          <p:spPr bwMode="auto">
            <a:xfrm rot="-5400000">
              <a:off x="4319587" y="3032126"/>
              <a:ext cx="360363" cy="6049962"/>
            </a:xfrm>
            <a:prstGeom prst="can">
              <a:avLst>
                <a:gd name="adj" fmla="val 28603"/>
              </a:avLst>
            </a:prstGeom>
            <a:gradFill rotWithShape="1">
              <a:gsLst>
                <a:gs pos="0">
                  <a:srgbClr val="939300"/>
                </a:gs>
                <a:gs pos="50000">
                  <a:srgbClr val="FFFF00"/>
                </a:gs>
                <a:gs pos="100000">
                  <a:srgbClr val="939300"/>
                </a:gs>
              </a:gsLst>
              <a:lin ang="0" scaled="1"/>
            </a:gra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26673" name="Text Box 109">
              <a:extLst>
                <a:ext uri="{FF2B5EF4-FFF2-40B4-BE49-F238E27FC236}">
                  <a16:creationId xmlns:a16="http://schemas.microsoft.com/office/drawing/2014/main" id="{26DD0306-6794-4A21-8326-477D54DFAEB1}"/>
                </a:ext>
              </a:extLst>
            </p:cNvPr>
            <p:cNvSpPr txBox="1">
              <a:spLocks noChangeArrowheads="1"/>
            </p:cNvSpPr>
            <p:nvPr/>
          </p:nvSpPr>
          <p:spPr bwMode="auto">
            <a:xfrm>
              <a:off x="3767570" y="5853113"/>
              <a:ext cx="1180239" cy="400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Times New Roman" panose="02020603050405020304" pitchFamily="18" charset="0"/>
                  <a:ea typeface="黑体" panose="02010609060101010101" pitchFamily="49" charset="-122"/>
                </a:rPr>
                <a:t>TCP </a:t>
              </a:r>
              <a:r>
                <a:rPr kumimoji="1" lang="zh-CN" altLang="en-US" sz="1350">
                  <a:latin typeface="Times New Roman" panose="02020603050405020304" pitchFamily="18" charset="0"/>
                  <a:ea typeface="黑体" panose="02010609060101010101" pitchFamily="49" charset="-122"/>
                </a:rPr>
                <a:t>连接</a:t>
              </a:r>
            </a:p>
          </p:txBody>
        </p:sp>
        <p:sp>
          <p:nvSpPr>
            <p:cNvPr id="26674" name="Freeform 110">
              <a:extLst>
                <a:ext uri="{FF2B5EF4-FFF2-40B4-BE49-F238E27FC236}">
                  <a16:creationId xmlns:a16="http://schemas.microsoft.com/office/drawing/2014/main" id="{E479CCF4-192E-446C-9FC3-B7B3301C3DA9}"/>
                </a:ext>
              </a:extLst>
            </p:cNvPr>
            <p:cNvSpPr>
              <a:spLocks/>
            </p:cNvSpPr>
            <p:nvPr/>
          </p:nvSpPr>
          <p:spPr bwMode="auto">
            <a:xfrm>
              <a:off x="1339850" y="5156200"/>
              <a:ext cx="200025" cy="892175"/>
            </a:xfrm>
            <a:custGeom>
              <a:avLst/>
              <a:gdLst>
                <a:gd name="T0" fmla="*/ 0 w 108"/>
                <a:gd name="T1" fmla="*/ 0 h 590"/>
                <a:gd name="T2" fmla="*/ 0 w 108"/>
                <a:gd name="T3" fmla="*/ 2147483646 h 590"/>
                <a:gd name="T4" fmla="*/ 2147483646 w 108"/>
                <a:gd name="T5" fmla="*/ 2147483646 h 590"/>
                <a:gd name="T6" fmla="*/ 0 60000 65536"/>
                <a:gd name="T7" fmla="*/ 0 60000 65536"/>
                <a:gd name="T8" fmla="*/ 0 60000 65536"/>
                <a:gd name="T9" fmla="*/ 0 w 108"/>
                <a:gd name="T10" fmla="*/ 0 h 590"/>
                <a:gd name="T11" fmla="*/ 108 w 108"/>
                <a:gd name="T12" fmla="*/ 590 h 590"/>
              </a:gdLst>
              <a:ahLst/>
              <a:cxnLst>
                <a:cxn ang="T6">
                  <a:pos x="T0" y="T1"/>
                </a:cxn>
                <a:cxn ang="T7">
                  <a:pos x="T2" y="T3"/>
                </a:cxn>
                <a:cxn ang="T8">
                  <a:pos x="T4" y="T5"/>
                </a:cxn>
              </a:cxnLst>
              <a:rect l="T9" t="T10" r="T11" b="T12"/>
              <a:pathLst>
                <a:path w="108" h="590">
                  <a:moveTo>
                    <a:pt x="0" y="0"/>
                  </a:moveTo>
                  <a:lnTo>
                    <a:pt x="0" y="590"/>
                  </a:lnTo>
                  <a:lnTo>
                    <a:pt x="108" y="587"/>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9440C29D-2B18-4240-BA43-69903B3BDA5A}"/>
              </a:ext>
            </a:extLst>
          </p:cNvPr>
          <p:cNvSpPr>
            <a:spLocks noGrp="1" noChangeArrowheads="1"/>
          </p:cNvSpPr>
          <p:nvPr>
            <p:ph type="title"/>
          </p:nvPr>
        </p:nvSpPr>
        <p:spPr/>
        <p:txBody>
          <a:bodyPr/>
          <a:lstStyle/>
          <a:p>
            <a:r>
              <a:rPr lang="en-US" altLang="zh-CN"/>
              <a:t>TCP </a:t>
            </a:r>
            <a:r>
              <a:rPr lang="zh-CN" altLang="en-US"/>
              <a:t>的连接 </a:t>
            </a:r>
          </a:p>
        </p:txBody>
      </p:sp>
      <p:sp>
        <p:nvSpPr>
          <p:cNvPr id="27651" name="内容占位符 2">
            <a:extLst>
              <a:ext uri="{FF2B5EF4-FFF2-40B4-BE49-F238E27FC236}">
                <a16:creationId xmlns:a16="http://schemas.microsoft.com/office/drawing/2014/main" id="{A2F5FBFA-510C-480C-88EF-37BE72778285}"/>
              </a:ext>
            </a:extLst>
          </p:cNvPr>
          <p:cNvSpPr>
            <a:spLocks noGrp="1" noChangeArrowheads="1"/>
          </p:cNvSpPr>
          <p:nvPr>
            <p:ph idx="1"/>
          </p:nvPr>
        </p:nvSpPr>
        <p:spPr/>
        <p:txBody>
          <a:bodyPr>
            <a:normAutofit lnSpcReduction="10000"/>
          </a:bodyPr>
          <a:lstStyle/>
          <a:p>
            <a:pPr>
              <a:lnSpc>
                <a:spcPct val="150000"/>
              </a:lnSpc>
            </a:pPr>
            <a:r>
              <a:rPr lang="en-US" altLang="zh-CN" dirty="0"/>
              <a:t>TCP </a:t>
            </a:r>
            <a:r>
              <a:rPr lang="zh-CN" altLang="en-US" dirty="0"/>
              <a:t>把连接作为最基本的抽象。</a:t>
            </a:r>
          </a:p>
          <a:p>
            <a:pPr>
              <a:lnSpc>
                <a:spcPct val="150000"/>
              </a:lnSpc>
            </a:pPr>
            <a:r>
              <a:rPr lang="zh-CN" altLang="en-US" dirty="0"/>
              <a:t>每一条 </a:t>
            </a:r>
            <a:r>
              <a:rPr lang="en-US" altLang="zh-CN" dirty="0"/>
              <a:t>TCP </a:t>
            </a:r>
            <a:r>
              <a:rPr lang="zh-CN" altLang="en-US" dirty="0"/>
              <a:t>连接有两个端点。</a:t>
            </a:r>
          </a:p>
          <a:p>
            <a:pPr>
              <a:lnSpc>
                <a:spcPct val="150000"/>
              </a:lnSpc>
            </a:pPr>
            <a:r>
              <a:rPr lang="en-US" altLang="zh-CN" dirty="0"/>
              <a:t>TCP </a:t>
            </a:r>
            <a:r>
              <a:rPr lang="zh-CN" altLang="en-US" dirty="0"/>
              <a:t>连接的端点不是主机，不是主机的</a:t>
            </a:r>
            <a:r>
              <a:rPr lang="en-US" altLang="zh-CN" dirty="0"/>
              <a:t>IP </a:t>
            </a:r>
            <a:r>
              <a:rPr lang="zh-CN" altLang="en-US" dirty="0"/>
              <a:t>地址，不是应用进程，也不是运输层的协议端口。</a:t>
            </a:r>
            <a:r>
              <a:rPr lang="en-US" altLang="zh-CN" dirty="0"/>
              <a:t>TCP </a:t>
            </a:r>
            <a:r>
              <a:rPr lang="zh-CN" altLang="en-US" dirty="0"/>
              <a:t>连接的端点叫做套接字</a:t>
            </a:r>
            <a:r>
              <a:rPr lang="en-US" altLang="zh-CN" dirty="0"/>
              <a:t>(socket)</a:t>
            </a:r>
            <a:r>
              <a:rPr lang="zh-CN" altLang="en-US" dirty="0"/>
              <a:t>或插口。</a:t>
            </a:r>
          </a:p>
          <a:p>
            <a:pPr>
              <a:lnSpc>
                <a:spcPct val="150000"/>
              </a:lnSpc>
            </a:pPr>
            <a:r>
              <a:rPr lang="zh-CN" altLang="en-US" dirty="0"/>
              <a:t>端口号拼接到</a:t>
            </a:r>
            <a:r>
              <a:rPr lang="en-US" altLang="zh-CN" dirty="0"/>
              <a:t>IP </a:t>
            </a:r>
            <a:r>
              <a:rPr lang="zh-CN" altLang="en-US" dirty="0"/>
              <a:t>地址即构成了套接字。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705A2906-A22C-42B7-A9FA-4F21A1C3674B}"/>
              </a:ext>
            </a:extLst>
          </p:cNvPr>
          <p:cNvSpPr>
            <a:spLocks noGrp="1" noChangeArrowheads="1"/>
          </p:cNvSpPr>
          <p:nvPr>
            <p:ph type="title"/>
          </p:nvPr>
        </p:nvSpPr>
        <p:spPr/>
        <p:txBody>
          <a:bodyPr/>
          <a:lstStyle/>
          <a:p>
            <a:r>
              <a:rPr lang="en-US" altLang="zh-CN"/>
              <a:t>TCP </a:t>
            </a:r>
            <a:r>
              <a:rPr lang="zh-CN" altLang="en-US"/>
              <a:t>的连接 </a:t>
            </a:r>
          </a:p>
        </p:txBody>
      </p:sp>
      <p:sp>
        <p:nvSpPr>
          <p:cNvPr id="28675" name="Rectangle 5">
            <a:extLst>
              <a:ext uri="{FF2B5EF4-FFF2-40B4-BE49-F238E27FC236}">
                <a16:creationId xmlns:a16="http://schemas.microsoft.com/office/drawing/2014/main" id="{5DA22867-ECA7-49FC-B1D5-8A1C6E22288B}"/>
              </a:ext>
            </a:extLst>
          </p:cNvPr>
          <p:cNvSpPr>
            <a:spLocks noChangeArrowheads="1"/>
          </p:cNvSpPr>
          <p:nvPr/>
        </p:nvSpPr>
        <p:spPr bwMode="auto">
          <a:xfrm>
            <a:off x="1034654" y="3258741"/>
            <a:ext cx="7074694" cy="1264444"/>
          </a:xfrm>
          <a:prstGeom prst="rect">
            <a:avLst/>
          </a:prstGeom>
          <a:solidFill>
            <a:srgbClr val="FFFF99"/>
          </a:solidFill>
          <a:ln w="28575">
            <a:solidFill>
              <a:schemeClr val="fo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28676" name="Rectangle 4">
            <a:extLst>
              <a:ext uri="{FF2B5EF4-FFF2-40B4-BE49-F238E27FC236}">
                <a16:creationId xmlns:a16="http://schemas.microsoft.com/office/drawing/2014/main" id="{BDF0B833-4C76-468C-B3D1-060E0D3F6980}"/>
              </a:ext>
            </a:extLst>
          </p:cNvPr>
          <p:cNvSpPr>
            <a:spLocks noChangeArrowheads="1"/>
          </p:cNvSpPr>
          <p:nvPr/>
        </p:nvSpPr>
        <p:spPr bwMode="auto">
          <a:xfrm>
            <a:off x="1062038" y="1335882"/>
            <a:ext cx="7047310" cy="641747"/>
          </a:xfrm>
          <a:prstGeom prst="rect">
            <a:avLst/>
          </a:prstGeom>
          <a:solidFill>
            <a:srgbClr val="FFFF99"/>
          </a:solidFill>
          <a:ln w="28575">
            <a:solidFill>
              <a:schemeClr val="fo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 name="Rectangle 3">
            <a:extLst>
              <a:ext uri="{FF2B5EF4-FFF2-40B4-BE49-F238E27FC236}">
                <a16:creationId xmlns:a16="http://schemas.microsoft.com/office/drawing/2014/main" id="{7B233B06-52C0-4103-BF3F-E5C4B572CC03}"/>
              </a:ext>
            </a:extLst>
          </p:cNvPr>
          <p:cNvSpPr txBox="1">
            <a:spLocks noChangeArrowheads="1"/>
          </p:cNvSpPr>
          <p:nvPr/>
        </p:nvSpPr>
        <p:spPr bwMode="auto">
          <a:xfrm>
            <a:off x="1034654" y="1437085"/>
            <a:ext cx="6912769"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12700" algn="l" rtl="0" eaLnBrk="0" fontAlgn="base" hangingPunct="0">
              <a:lnSpc>
                <a:spcPct val="150000"/>
              </a:lnSpc>
              <a:spcBef>
                <a:spcPct val="0"/>
              </a:spcBef>
              <a:spcAft>
                <a:spcPct val="0"/>
              </a:spcAft>
              <a:buClr>
                <a:srgbClr val="1C1C1C"/>
              </a:buClr>
              <a:buFont typeface="Wingdings" panose="05000000000000000000" pitchFamily="2" charset="2"/>
              <a:buChar char="Ø"/>
              <a:defRPr sz="3200" b="0">
                <a:solidFill>
                  <a:srgbClr val="4D4D4D"/>
                </a:solidFill>
                <a:latin typeface="微软雅黑" panose="020B0503020204020204" pitchFamily="34" charset="-122"/>
                <a:ea typeface="微软雅黑" panose="020B0503020204020204" pitchFamily="34" charset="-122"/>
                <a:cs typeface="+mn-cs"/>
              </a:defRPr>
            </a:lvl1pPr>
            <a:lvl2pPr marL="820738" indent="-7938" algn="l" rtl="0" eaLnBrk="0" fontAlgn="base" hangingPunct="0">
              <a:lnSpc>
                <a:spcPct val="150000"/>
              </a:lnSpc>
              <a:spcBef>
                <a:spcPct val="0"/>
              </a:spcBef>
              <a:spcAft>
                <a:spcPct val="0"/>
              </a:spcAft>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257300" indent="-342900" algn="l" rtl="0" eaLnBrk="0" fontAlgn="base" hangingPunct="0">
              <a:lnSpc>
                <a:spcPct val="150000"/>
              </a:lnSpc>
              <a:spcBef>
                <a:spcPct val="0"/>
              </a:spcBef>
              <a:spcAft>
                <a:spcPct val="0"/>
              </a:spcAft>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371600" algn="l" rtl="0" eaLnBrk="0" fontAlgn="base" hangingPunct="0">
              <a:lnSpc>
                <a:spcPct val="150000"/>
              </a:lnSpc>
              <a:spcBef>
                <a:spcPct val="0"/>
              </a:spcBef>
              <a:spcAft>
                <a:spcPct val="0"/>
              </a:spcAft>
              <a:defRPr sz="2000">
                <a:solidFill>
                  <a:srgbClr val="4D4D4D"/>
                </a:solidFill>
                <a:latin typeface="微软雅黑" panose="020B0503020204020204" pitchFamily="34" charset="-122"/>
                <a:ea typeface="微软雅黑" panose="020B0503020204020204" pitchFamily="34" charset="-122"/>
              </a:defRPr>
            </a:lvl4pPr>
            <a:lvl5pPr marL="1828800" algn="l" rtl="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5pPr>
            <a:lvl6pPr marL="2425700" algn="l" rtl="0" eaLnBrk="1" fontAlgn="base" hangingPunct="1">
              <a:spcBef>
                <a:spcPct val="20000"/>
              </a:spcBef>
              <a:spcAft>
                <a:spcPct val="0"/>
              </a:spcAft>
              <a:buChar char="»"/>
              <a:defRPr sz="1600">
                <a:solidFill>
                  <a:srgbClr val="1C1C1C"/>
                </a:solidFill>
                <a:latin typeface="+mn-lt"/>
                <a:ea typeface="+mn-ea"/>
              </a:defRPr>
            </a:lvl6pPr>
            <a:lvl7pPr marL="2882900" algn="l" rtl="0" eaLnBrk="1" fontAlgn="base" hangingPunct="1">
              <a:spcBef>
                <a:spcPct val="20000"/>
              </a:spcBef>
              <a:spcAft>
                <a:spcPct val="0"/>
              </a:spcAft>
              <a:buChar char="»"/>
              <a:defRPr sz="1600">
                <a:solidFill>
                  <a:srgbClr val="1C1C1C"/>
                </a:solidFill>
                <a:latin typeface="+mn-lt"/>
                <a:ea typeface="+mn-ea"/>
              </a:defRPr>
            </a:lvl7pPr>
            <a:lvl8pPr marL="3340100" algn="l" rtl="0" eaLnBrk="1" fontAlgn="base" hangingPunct="1">
              <a:spcBef>
                <a:spcPct val="20000"/>
              </a:spcBef>
              <a:spcAft>
                <a:spcPct val="0"/>
              </a:spcAft>
              <a:buChar char="»"/>
              <a:defRPr sz="1600">
                <a:solidFill>
                  <a:srgbClr val="1C1C1C"/>
                </a:solidFill>
                <a:latin typeface="+mn-lt"/>
                <a:ea typeface="+mn-ea"/>
              </a:defRPr>
            </a:lvl8pPr>
            <a:lvl9pPr marL="3797300" algn="l" rtl="0" eaLnBrk="1" fontAlgn="base" hangingPunct="1">
              <a:spcBef>
                <a:spcPct val="20000"/>
              </a:spcBef>
              <a:spcAft>
                <a:spcPct val="0"/>
              </a:spcAft>
              <a:buChar char="»"/>
              <a:defRPr sz="1600">
                <a:solidFill>
                  <a:srgbClr val="1C1C1C"/>
                </a:solidFill>
                <a:latin typeface="+mn-lt"/>
                <a:ea typeface="+mn-ea"/>
              </a:defRPr>
            </a:lvl9pPr>
          </a:lstStyle>
          <a:p>
            <a:pPr eaLnBrk="1" hangingPunct="1">
              <a:lnSpc>
                <a:spcPct val="100000"/>
              </a:lnSpc>
              <a:spcAft>
                <a:spcPts val="0"/>
              </a:spcAft>
              <a:buNone/>
              <a:defRPr/>
            </a:pPr>
            <a:r>
              <a:rPr lang="zh-CN" altLang="en-US" sz="2400" kern="0" dirty="0"/>
              <a:t>套接字 </a:t>
            </a:r>
            <a:r>
              <a:rPr lang="en-US" altLang="zh-CN" sz="2400" kern="0" dirty="0"/>
              <a:t>socket = (IP</a:t>
            </a:r>
            <a:r>
              <a:rPr lang="zh-CN" altLang="en-US" sz="2400" kern="0" dirty="0"/>
              <a:t>地址</a:t>
            </a:r>
            <a:r>
              <a:rPr lang="en-US" altLang="zh-CN" sz="2400" kern="0" dirty="0"/>
              <a:t>: </a:t>
            </a:r>
            <a:r>
              <a:rPr lang="zh-CN" altLang="en-US" sz="2400" kern="0" dirty="0"/>
              <a:t>端口号</a:t>
            </a:r>
            <a:r>
              <a:rPr lang="en-US" altLang="zh-CN" sz="2400" kern="0" dirty="0"/>
              <a:t>)</a:t>
            </a:r>
          </a:p>
          <a:p>
            <a:pPr eaLnBrk="1" hangingPunct="1">
              <a:spcBef>
                <a:spcPct val="40000"/>
              </a:spcBef>
              <a:spcAft>
                <a:spcPct val="50000"/>
              </a:spcAft>
              <a:buFont typeface="Wingdings" panose="05000000000000000000" pitchFamily="2" charset="2"/>
              <a:buNone/>
              <a:defRPr/>
            </a:pPr>
            <a:r>
              <a:rPr lang="zh-CN" altLang="en-US" sz="2400" kern="0" dirty="0"/>
              <a:t>每一条 </a:t>
            </a:r>
            <a:r>
              <a:rPr lang="en-US" altLang="zh-CN" sz="2400" kern="0" dirty="0"/>
              <a:t>TCP </a:t>
            </a:r>
            <a:r>
              <a:rPr lang="zh-CN" altLang="en-US" sz="2400" kern="0" dirty="0"/>
              <a:t>连接唯一地被通信两端的两个端点（即两个套接字）所确定。即：</a:t>
            </a:r>
            <a:endParaRPr lang="en-US" altLang="zh-CN" sz="2400" kern="0" dirty="0"/>
          </a:p>
          <a:p>
            <a:pPr eaLnBrk="1" hangingPunct="1">
              <a:buFont typeface="Wingdings" panose="05000000000000000000" pitchFamily="2" charset="2"/>
              <a:buNone/>
              <a:defRPr/>
            </a:pPr>
            <a:r>
              <a:rPr lang="en-US" altLang="zh-CN" sz="2400" kern="0" dirty="0"/>
              <a:t>TCP </a:t>
            </a:r>
            <a:r>
              <a:rPr lang="zh-CN" altLang="en-US" sz="2400" kern="0" dirty="0"/>
              <a:t>连接 </a:t>
            </a:r>
            <a:r>
              <a:rPr lang="en-US" altLang="zh-CN" sz="2400" kern="0" dirty="0"/>
              <a:t>::= {socket1, socket2} </a:t>
            </a:r>
          </a:p>
          <a:p>
            <a:pPr eaLnBrk="1" hangingPunct="1">
              <a:buFont typeface="Wingdings" panose="05000000000000000000" pitchFamily="2" charset="2"/>
              <a:buNone/>
              <a:defRPr/>
            </a:pPr>
            <a:r>
              <a:rPr lang="en-US" altLang="zh-CN" sz="2400" kern="0" dirty="0"/>
              <a:t>             = {(IP1: port1), (IP2: port2)}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40FD5F24-172A-4A38-8B90-9FD7EAF672E6}"/>
              </a:ext>
            </a:extLst>
          </p:cNvPr>
          <p:cNvSpPr>
            <a:spLocks noGrp="1" noChangeArrowheads="1"/>
          </p:cNvSpPr>
          <p:nvPr>
            <p:ph type="title"/>
          </p:nvPr>
        </p:nvSpPr>
        <p:spPr/>
        <p:txBody>
          <a:bodyPr>
            <a:normAutofit fontScale="90000"/>
          </a:bodyPr>
          <a:lstStyle/>
          <a:p>
            <a:r>
              <a:rPr lang="zh-CN" altLang="en-US"/>
              <a:t>可靠传输工作原理</a:t>
            </a:r>
            <a:r>
              <a:rPr lang="en-US" altLang="zh-CN"/>
              <a:t>--</a:t>
            </a:r>
            <a:r>
              <a:rPr lang="zh-CN" altLang="en-US"/>
              <a:t>停止等待协议 </a:t>
            </a:r>
          </a:p>
        </p:txBody>
      </p:sp>
      <p:sp>
        <p:nvSpPr>
          <p:cNvPr id="29699" name="Line 4">
            <a:extLst>
              <a:ext uri="{FF2B5EF4-FFF2-40B4-BE49-F238E27FC236}">
                <a16:creationId xmlns:a16="http://schemas.microsoft.com/office/drawing/2014/main" id="{26AA4C87-8FCA-42B4-B577-235C55B69A07}"/>
              </a:ext>
            </a:extLst>
          </p:cNvPr>
          <p:cNvSpPr>
            <a:spLocks noChangeShapeType="1"/>
          </p:cNvSpPr>
          <p:nvPr/>
        </p:nvSpPr>
        <p:spPr bwMode="auto">
          <a:xfrm>
            <a:off x="1915716" y="1545431"/>
            <a:ext cx="0" cy="2905125"/>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9700" name="Rectangle 5">
            <a:extLst>
              <a:ext uri="{FF2B5EF4-FFF2-40B4-BE49-F238E27FC236}">
                <a16:creationId xmlns:a16="http://schemas.microsoft.com/office/drawing/2014/main" id="{AB21349E-8ADA-4C86-8148-8B3F03E39B9A}"/>
              </a:ext>
            </a:extLst>
          </p:cNvPr>
          <p:cNvSpPr>
            <a:spLocks noChangeArrowheads="1"/>
          </p:cNvSpPr>
          <p:nvPr/>
        </p:nvSpPr>
        <p:spPr bwMode="auto">
          <a:xfrm>
            <a:off x="1540669" y="4448175"/>
            <a:ext cx="1897955"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b="1">
                <a:latin typeface="Arial" panose="020B0604020202020204" pitchFamily="34" charset="0"/>
                <a:ea typeface="黑体" panose="02010609060101010101" pitchFamily="49" charset="-122"/>
              </a:rPr>
              <a:t>(a) </a:t>
            </a:r>
            <a:r>
              <a:rPr kumimoji="1" lang="zh-CN" altLang="en-US" sz="2100" b="1">
                <a:latin typeface="Arial" panose="020B0604020202020204" pitchFamily="34" charset="0"/>
                <a:ea typeface="黑体" panose="02010609060101010101" pitchFamily="49" charset="-122"/>
              </a:rPr>
              <a:t>无差错情况</a:t>
            </a:r>
          </a:p>
        </p:txBody>
      </p:sp>
      <p:sp>
        <p:nvSpPr>
          <p:cNvPr id="29701" name="Line 6">
            <a:extLst>
              <a:ext uri="{FF2B5EF4-FFF2-40B4-BE49-F238E27FC236}">
                <a16:creationId xmlns:a16="http://schemas.microsoft.com/office/drawing/2014/main" id="{2352B5DA-3ADD-4134-BFB8-EFC8E5A88200}"/>
              </a:ext>
            </a:extLst>
          </p:cNvPr>
          <p:cNvSpPr>
            <a:spLocks noChangeShapeType="1"/>
          </p:cNvSpPr>
          <p:nvPr/>
        </p:nvSpPr>
        <p:spPr bwMode="auto">
          <a:xfrm>
            <a:off x="1915716" y="1718072"/>
            <a:ext cx="1131094" cy="360759"/>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2" name="Line 7">
            <a:extLst>
              <a:ext uri="{FF2B5EF4-FFF2-40B4-BE49-F238E27FC236}">
                <a16:creationId xmlns:a16="http://schemas.microsoft.com/office/drawing/2014/main" id="{8857D0FD-DD03-4691-810E-13922C918B76}"/>
              </a:ext>
            </a:extLst>
          </p:cNvPr>
          <p:cNvSpPr>
            <a:spLocks noChangeShapeType="1"/>
          </p:cNvSpPr>
          <p:nvPr/>
        </p:nvSpPr>
        <p:spPr bwMode="auto">
          <a:xfrm flipH="1">
            <a:off x="1915716" y="2150269"/>
            <a:ext cx="1131094" cy="359569"/>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3" name="Line 8">
            <a:extLst>
              <a:ext uri="{FF2B5EF4-FFF2-40B4-BE49-F238E27FC236}">
                <a16:creationId xmlns:a16="http://schemas.microsoft.com/office/drawing/2014/main" id="{2C6EBFB9-0BA2-4807-ADD2-7B54849F1966}"/>
              </a:ext>
            </a:extLst>
          </p:cNvPr>
          <p:cNvSpPr>
            <a:spLocks noChangeShapeType="1"/>
          </p:cNvSpPr>
          <p:nvPr/>
        </p:nvSpPr>
        <p:spPr bwMode="auto">
          <a:xfrm>
            <a:off x="1915716" y="2581275"/>
            <a:ext cx="1131094" cy="359569"/>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4" name="Line 9">
            <a:extLst>
              <a:ext uri="{FF2B5EF4-FFF2-40B4-BE49-F238E27FC236}">
                <a16:creationId xmlns:a16="http://schemas.microsoft.com/office/drawing/2014/main" id="{93965A6D-8B5C-4D5B-A174-C8C472F005E1}"/>
              </a:ext>
            </a:extLst>
          </p:cNvPr>
          <p:cNvSpPr>
            <a:spLocks noChangeShapeType="1"/>
          </p:cNvSpPr>
          <p:nvPr/>
        </p:nvSpPr>
        <p:spPr bwMode="auto">
          <a:xfrm flipH="1">
            <a:off x="1915716" y="3012282"/>
            <a:ext cx="1131094" cy="359569"/>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5" name="Line 10">
            <a:extLst>
              <a:ext uri="{FF2B5EF4-FFF2-40B4-BE49-F238E27FC236}">
                <a16:creationId xmlns:a16="http://schemas.microsoft.com/office/drawing/2014/main" id="{CC90762A-0076-45DE-AE3B-5B6EAE951E12}"/>
              </a:ext>
            </a:extLst>
          </p:cNvPr>
          <p:cNvSpPr>
            <a:spLocks noChangeShapeType="1"/>
          </p:cNvSpPr>
          <p:nvPr/>
        </p:nvSpPr>
        <p:spPr bwMode="auto">
          <a:xfrm>
            <a:off x="1915716" y="3443288"/>
            <a:ext cx="1131094" cy="360760"/>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6" name="Line 11">
            <a:extLst>
              <a:ext uri="{FF2B5EF4-FFF2-40B4-BE49-F238E27FC236}">
                <a16:creationId xmlns:a16="http://schemas.microsoft.com/office/drawing/2014/main" id="{66233247-AC0A-4C53-A811-7180D349F718}"/>
              </a:ext>
            </a:extLst>
          </p:cNvPr>
          <p:cNvSpPr>
            <a:spLocks noChangeShapeType="1"/>
          </p:cNvSpPr>
          <p:nvPr/>
        </p:nvSpPr>
        <p:spPr bwMode="auto">
          <a:xfrm flipH="1">
            <a:off x="1915716" y="3874294"/>
            <a:ext cx="1131094" cy="360760"/>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07" name="Text Box 12">
            <a:extLst>
              <a:ext uri="{FF2B5EF4-FFF2-40B4-BE49-F238E27FC236}">
                <a16:creationId xmlns:a16="http://schemas.microsoft.com/office/drawing/2014/main" id="{D4EBECAC-F09E-4A83-BF93-BC44D62F7BAE}"/>
              </a:ext>
            </a:extLst>
          </p:cNvPr>
          <p:cNvSpPr txBox="1">
            <a:spLocks noChangeArrowheads="1"/>
          </p:cNvSpPr>
          <p:nvPr/>
        </p:nvSpPr>
        <p:spPr bwMode="auto">
          <a:xfrm>
            <a:off x="1716351" y="1208485"/>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A</a:t>
            </a:r>
          </a:p>
        </p:txBody>
      </p:sp>
      <p:sp>
        <p:nvSpPr>
          <p:cNvPr id="29708" name="Text Box 13">
            <a:extLst>
              <a:ext uri="{FF2B5EF4-FFF2-40B4-BE49-F238E27FC236}">
                <a16:creationId xmlns:a16="http://schemas.microsoft.com/office/drawing/2014/main" id="{F7E310FB-6165-4EF0-91DA-650E477E38A2}"/>
              </a:ext>
            </a:extLst>
          </p:cNvPr>
          <p:cNvSpPr txBox="1">
            <a:spLocks noChangeArrowheads="1"/>
          </p:cNvSpPr>
          <p:nvPr/>
        </p:nvSpPr>
        <p:spPr bwMode="auto">
          <a:xfrm>
            <a:off x="1162051" y="146685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29709" name="Text Box 14">
            <a:extLst>
              <a:ext uri="{FF2B5EF4-FFF2-40B4-BE49-F238E27FC236}">
                <a16:creationId xmlns:a16="http://schemas.microsoft.com/office/drawing/2014/main" id="{BE06797C-D812-4F84-9588-B39C49A270AE}"/>
              </a:ext>
            </a:extLst>
          </p:cNvPr>
          <p:cNvSpPr txBox="1">
            <a:spLocks noChangeArrowheads="1"/>
          </p:cNvSpPr>
          <p:nvPr/>
        </p:nvSpPr>
        <p:spPr bwMode="auto">
          <a:xfrm>
            <a:off x="3046810" y="1920479"/>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29710" name="Text Box 15">
            <a:extLst>
              <a:ext uri="{FF2B5EF4-FFF2-40B4-BE49-F238E27FC236}">
                <a16:creationId xmlns:a16="http://schemas.microsoft.com/office/drawing/2014/main" id="{F93AB178-74E9-47E1-BA75-D72C0C8AA149}"/>
              </a:ext>
            </a:extLst>
          </p:cNvPr>
          <p:cNvSpPr txBox="1">
            <a:spLocks noChangeArrowheads="1"/>
          </p:cNvSpPr>
          <p:nvPr/>
        </p:nvSpPr>
        <p:spPr bwMode="auto">
          <a:xfrm>
            <a:off x="2879591" y="1208485"/>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B</a:t>
            </a:r>
          </a:p>
        </p:txBody>
      </p:sp>
      <p:sp>
        <p:nvSpPr>
          <p:cNvPr id="29711" name="Line 16">
            <a:extLst>
              <a:ext uri="{FF2B5EF4-FFF2-40B4-BE49-F238E27FC236}">
                <a16:creationId xmlns:a16="http://schemas.microsoft.com/office/drawing/2014/main" id="{F4541D42-D3C9-469C-A37E-44BADD48669C}"/>
              </a:ext>
            </a:extLst>
          </p:cNvPr>
          <p:cNvSpPr>
            <a:spLocks noChangeShapeType="1"/>
          </p:cNvSpPr>
          <p:nvPr/>
        </p:nvSpPr>
        <p:spPr bwMode="auto">
          <a:xfrm>
            <a:off x="3046810" y="1545431"/>
            <a:ext cx="0" cy="2905125"/>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9712" name="Text Box 17">
            <a:extLst>
              <a:ext uri="{FF2B5EF4-FFF2-40B4-BE49-F238E27FC236}">
                <a16:creationId xmlns:a16="http://schemas.microsoft.com/office/drawing/2014/main" id="{76A2BCAF-4EDB-41BA-AB3D-502F03EC2FAD}"/>
              </a:ext>
            </a:extLst>
          </p:cNvPr>
          <p:cNvSpPr txBox="1">
            <a:spLocks noChangeArrowheads="1"/>
          </p:cNvSpPr>
          <p:nvPr/>
        </p:nvSpPr>
        <p:spPr bwMode="auto">
          <a:xfrm>
            <a:off x="1162051" y="2351485"/>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p>
        </p:txBody>
      </p:sp>
      <p:sp>
        <p:nvSpPr>
          <p:cNvPr id="29713" name="Text Box 18">
            <a:extLst>
              <a:ext uri="{FF2B5EF4-FFF2-40B4-BE49-F238E27FC236}">
                <a16:creationId xmlns:a16="http://schemas.microsoft.com/office/drawing/2014/main" id="{70CBC570-3D03-4E66-BF37-4E0252721D7C}"/>
              </a:ext>
            </a:extLst>
          </p:cNvPr>
          <p:cNvSpPr txBox="1">
            <a:spLocks noChangeArrowheads="1"/>
          </p:cNvSpPr>
          <p:nvPr/>
        </p:nvSpPr>
        <p:spPr bwMode="auto">
          <a:xfrm>
            <a:off x="1162051" y="323731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3</a:t>
            </a:r>
          </a:p>
        </p:txBody>
      </p:sp>
      <p:sp>
        <p:nvSpPr>
          <p:cNvPr id="29714" name="Text Box 19">
            <a:extLst>
              <a:ext uri="{FF2B5EF4-FFF2-40B4-BE49-F238E27FC236}">
                <a16:creationId xmlns:a16="http://schemas.microsoft.com/office/drawing/2014/main" id="{09A26BBF-E4A0-4C84-9DFB-4EFD6421C4C4}"/>
              </a:ext>
            </a:extLst>
          </p:cNvPr>
          <p:cNvSpPr txBox="1">
            <a:spLocks noChangeArrowheads="1"/>
          </p:cNvSpPr>
          <p:nvPr/>
        </p:nvSpPr>
        <p:spPr bwMode="auto">
          <a:xfrm>
            <a:off x="3046810" y="2782491"/>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p>
        </p:txBody>
      </p:sp>
      <p:sp>
        <p:nvSpPr>
          <p:cNvPr id="29715" name="Text Box 20">
            <a:extLst>
              <a:ext uri="{FF2B5EF4-FFF2-40B4-BE49-F238E27FC236}">
                <a16:creationId xmlns:a16="http://schemas.microsoft.com/office/drawing/2014/main" id="{95916C1E-7EE5-4B88-A1CD-AC90FD3AF043}"/>
              </a:ext>
            </a:extLst>
          </p:cNvPr>
          <p:cNvSpPr txBox="1">
            <a:spLocks noChangeArrowheads="1"/>
          </p:cNvSpPr>
          <p:nvPr/>
        </p:nvSpPr>
        <p:spPr bwMode="auto">
          <a:xfrm>
            <a:off x="3046810" y="3644504"/>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3</a:t>
            </a:r>
          </a:p>
        </p:txBody>
      </p:sp>
      <p:sp>
        <p:nvSpPr>
          <p:cNvPr id="29716" name="Line 21">
            <a:extLst>
              <a:ext uri="{FF2B5EF4-FFF2-40B4-BE49-F238E27FC236}">
                <a16:creationId xmlns:a16="http://schemas.microsoft.com/office/drawing/2014/main" id="{B5C4CF9B-5C23-4320-8360-9A2446D0AB00}"/>
              </a:ext>
            </a:extLst>
          </p:cNvPr>
          <p:cNvSpPr>
            <a:spLocks noChangeShapeType="1"/>
          </p:cNvSpPr>
          <p:nvPr/>
        </p:nvSpPr>
        <p:spPr bwMode="auto">
          <a:xfrm>
            <a:off x="5274469" y="1545431"/>
            <a:ext cx="0" cy="2905125"/>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9717" name="Line 22">
            <a:extLst>
              <a:ext uri="{FF2B5EF4-FFF2-40B4-BE49-F238E27FC236}">
                <a16:creationId xmlns:a16="http://schemas.microsoft.com/office/drawing/2014/main" id="{59C8CFF7-692D-41C3-A39D-56F46A6C3A2A}"/>
              </a:ext>
            </a:extLst>
          </p:cNvPr>
          <p:cNvSpPr>
            <a:spLocks noChangeShapeType="1"/>
          </p:cNvSpPr>
          <p:nvPr/>
        </p:nvSpPr>
        <p:spPr bwMode="auto">
          <a:xfrm>
            <a:off x="5274469" y="1718073"/>
            <a:ext cx="628650" cy="216694"/>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18" name="Line 23">
            <a:extLst>
              <a:ext uri="{FF2B5EF4-FFF2-40B4-BE49-F238E27FC236}">
                <a16:creationId xmlns:a16="http://schemas.microsoft.com/office/drawing/2014/main" id="{22990CA2-3ED5-40B6-B565-D386052E6352}"/>
              </a:ext>
            </a:extLst>
          </p:cNvPr>
          <p:cNvSpPr>
            <a:spLocks noChangeShapeType="1"/>
          </p:cNvSpPr>
          <p:nvPr/>
        </p:nvSpPr>
        <p:spPr bwMode="auto">
          <a:xfrm flipH="1">
            <a:off x="5274469" y="2150269"/>
            <a:ext cx="1131094" cy="359569"/>
          </a:xfrm>
          <a:prstGeom prst="line">
            <a:avLst/>
          </a:prstGeom>
          <a:noFill/>
          <a:ln w="9525">
            <a:solidFill>
              <a:schemeClr val="tx1"/>
            </a:solidFill>
            <a:prstDash val="dash"/>
            <a:round/>
            <a:headEnd type="none" w="sm" len="sm"/>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9719" name="Line 24">
            <a:extLst>
              <a:ext uri="{FF2B5EF4-FFF2-40B4-BE49-F238E27FC236}">
                <a16:creationId xmlns:a16="http://schemas.microsoft.com/office/drawing/2014/main" id="{39DEBEF8-7B6B-4702-BCB5-C90065198D62}"/>
              </a:ext>
            </a:extLst>
          </p:cNvPr>
          <p:cNvSpPr>
            <a:spLocks noChangeShapeType="1"/>
          </p:cNvSpPr>
          <p:nvPr/>
        </p:nvSpPr>
        <p:spPr bwMode="auto">
          <a:xfrm>
            <a:off x="5274469" y="2725341"/>
            <a:ext cx="1131094" cy="359569"/>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20" name="Line 25">
            <a:extLst>
              <a:ext uri="{FF2B5EF4-FFF2-40B4-BE49-F238E27FC236}">
                <a16:creationId xmlns:a16="http://schemas.microsoft.com/office/drawing/2014/main" id="{E786B179-2406-433C-9CBC-E02F342FE169}"/>
              </a:ext>
            </a:extLst>
          </p:cNvPr>
          <p:cNvSpPr>
            <a:spLocks noChangeShapeType="1"/>
          </p:cNvSpPr>
          <p:nvPr/>
        </p:nvSpPr>
        <p:spPr bwMode="auto">
          <a:xfrm flipH="1">
            <a:off x="5274469" y="3156348"/>
            <a:ext cx="1131094" cy="359569"/>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21" name="Line 26">
            <a:extLst>
              <a:ext uri="{FF2B5EF4-FFF2-40B4-BE49-F238E27FC236}">
                <a16:creationId xmlns:a16="http://schemas.microsoft.com/office/drawing/2014/main" id="{73D6A5AF-9C04-423E-A4B5-A32CFEBCF671}"/>
              </a:ext>
            </a:extLst>
          </p:cNvPr>
          <p:cNvSpPr>
            <a:spLocks noChangeShapeType="1"/>
          </p:cNvSpPr>
          <p:nvPr/>
        </p:nvSpPr>
        <p:spPr bwMode="auto">
          <a:xfrm>
            <a:off x="5274469" y="3587354"/>
            <a:ext cx="1131094" cy="360759"/>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29722" name="Text Box 27">
            <a:extLst>
              <a:ext uri="{FF2B5EF4-FFF2-40B4-BE49-F238E27FC236}">
                <a16:creationId xmlns:a16="http://schemas.microsoft.com/office/drawing/2014/main" id="{3721A488-DBCA-449C-AC56-92801705D259}"/>
              </a:ext>
            </a:extLst>
          </p:cNvPr>
          <p:cNvSpPr txBox="1">
            <a:spLocks noChangeArrowheads="1"/>
          </p:cNvSpPr>
          <p:nvPr/>
        </p:nvSpPr>
        <p:spPr bwMode="auto">
          <a:xfrm>
            <a:off x="5097726" y="1208485"/>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A</a:t>
            </a:r>
          </a:p>
        </p:txBody>
      </p:sp>
      <p:sp>
        <p:nvSpPr>
          <p:cNvPr id="29723" name="Text Box 28">
            <a:extLst>
              <a:ext uri="{FF2B5EF4-FFF2-40B4-BE49-F238E27FC236}">
                <a16:creationId xmlns:a16="http://schemas.microsoft.com/office/drawing/2014/main" id="{18E8AC0A-2475-4A6D-BBAD-88006B39968A}"/>
              </a:ext>
            </a:extLst>
          </p:cNvPr>
          <p:cNvSpPr txBox="1">
            <a:spLocks noChangeArrowheads="1"/>
          </p:cNvSpPr>
          <p:nvPr/>
        </p:nvSpPr>
        <p:spPr bwMode="auto">
          <a:xfrm>
            <a:off x="4295776" y="146685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29724" name="Text Box 29">
            <a:extLst>
              <a:ext uri="{FF2B5EF4-FFF2-40B4-BE49-F238E27FC236}">
                <a16:creationId xmlns:a16="http://schemas.microsoft.com/office/drawing/2014/main" id="{5C63A818-FBE1-47BA-AFB4-CA70E572E15F}"/>
              </a:ext>
            </a:extLst>
          </p:cNvPr>
          <p:cNvSpPr txBox="1">
            <a:spLocks noChangeArrowheads="1"/>
          </p:cNvSpPr>
          <p:nvPr/>
        </p:nvSpPr>
        <p:spPr bwMode="auto">
          <a:xfrm>
            <a:off x="6234772" y="1208485"/>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B</a:t>
            </a:r>
          </a:p>
        </p:txBody>
      </p:sp>
      <p:sp>
        <p:nvSpPr>
          <p:cNvPr id="29725" name="Line 30">
            <a:extLst>
              <a:ext uri="{FF2B5EF4-FFF2-40B4-BE49-F238E27FC236}">
                <a16:creationId xmlns:a16="http://schemas.microsoft.com/office/drawing/2014/main" id="{130FD2A5-F732-41C9-BB3F-48D6846E3C9E}"/>
              </a:ext>
            </a:extLst>
          </p:cNvPr>
          <p:cNvSpPr>
            <a:spLocks noChangeShapeType="1"/>
          </p:cNvSpPr>
          <p:nvPr/>
        </p:nvSpPr>
        <p:spPr bwMode="auto">
          <a:xfrm>
            <a:off x="6405563" y="1545431"/>
            <a:ext cx="0" cy="2905125"/>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29726" name="Text Box 31">
            <a:extLst>
              <a:ext uri="{FF2B5EF4-FFF2-40B4-BE49-F238E27FC236}">
                <a16:creationId xmlns:a16="http://schemas.microsoft.com/office/drawing/2014/main" id="{8656C536-0870-45FE-8E05-2C459526B3F2}"/>
              </a:ext>
            </a:extLst>
          </p:cNvPr>
          <p:cNvSpPr txBox="1">
            <a:spLocks noChangeArrowheads="1"/>
          </p:cNvSpPr>
          <p:nvPr/>
        </p:nvSpPr>
        <p:spPr bwMode="auto">
          <a:xfrm>
            <a:off x="3862388" y="2495550"/>
            <a:ext cx="1237839" cy="323165"/>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超时重传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29727" name="Text Box 32">
            <a:extLst>
              <a:ext uri="{FF2B5EF4-FFF2-40B4-BE49-F238E27FC236}">
                <a16:creationId xmlns:a16="http://schemas.microsoft.com/office/drawing/2014/main" id="{EE28E653-D938-4D1C-BB33-B8ABDBD3CFB0}"/>
              </a:ext>
            </a:extLst>
          </p:cNvPr>
          <p:cNvSpPr txBox="1">
            <a:spLocks noChangeArrowheads="1"/>
          </p:cNvSpPr>
          <p:nvPr/>
        </p:nvSpPr>
        <p:spPr bwMode="auto">
          <a:xfrm>
            <a:off x="4460082" y="3357563"/>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p>
        </p:txBody>
      </p:sp>
      <p:sp>
        <p:nvSpPr>
          <p:cNvPr id="29728" name="Text Box 33">
            <a:extLst>
              <a:ext uri="{FF2B5EF4-FFF2-40B4-BE49-F238E27FC236}">
                <a16:creationId xmlns:a16="http://schemas.microsoft.com/office/drawing/2014/main" id="{FB4B01FA-8833-4A59-9E9A-4AD0AAAA6765}"/>
              </a:ext>
            </a:extLst>
          </p:cNvPr>
          <p:cNvSpPr txBox="1">
            <a:spLocks noChangeArrowheads="1"/>
          </p:cNvSpPr>
          <p:nvPr/>
        </p:nvSpPr>
        <p:spPr bwMode="auto">
          <a:xfrm>
            <a:off x="6405563" y="2974182"/>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29729" name="Text Box 34">
            <a:extLst>
              <a:ext uri="{FF2B5EF4-FFF2-40B4-BE49-F238E27FC236}">
                <a16:creationId xmlns:a16="http://schemas.microsoft.com/office/drawing/2014/main" id="{F6F96014-AEBF-47A3-A663-B8B45415B626}"/>
              </a:ext>
            </a:extLst>
          </p:cNvPr>
          <p:cNvSpPr txBox="1">
            <a:spLocks noChangeArrowheads="1"/>
          </p:cNvSpPr>
          <p:nvPr/>
        </p:nvSpPr>
        <p:spPr bwMode="auto">
          <a:xfrm>
            <a:off x="6457406" y="1825228"/>
            <a:ext cx="1146469" cy="553998"/>
          </a:xfrm>
          <a:prstGeom prst="rect">
            <a:avLst/>
          </a:prstGeom>
          <a:solidFill>
            <a:srgbClr val="FFFF99"/>
          </a:solidFill>
          <a:ln w="9525">
            <a:solidFill>
              <a:schemeClr val="folHlink"/>
            </a:solidFill>
            <a:miter lim="800000"/>
            <a:headEnd/>
            <a:tailEnd/>
          </a:ln>
          <a:effectLst>
            <a:outerShdw dist="53882"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丢弃有差错</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的报文</a:t>
            </a:r>
            <a:endParaRPr lang="zh-CN" altLang="en-US" sz="1500" baseline="-25000">
              <a:latin typeface="Arial" panose="020B0604020202020204" pitchFamily="34" charset="0"/>
              <a:ea typeface="黑体" panose="02010609060101010101" pitchFamily="49" charset="-122"/>
            </a:endParaRPr>
          </a:p>
        </p:txBody>
      </p:sp>
      <p:sp>
        <p:nvSpPr>
          <p:cNvPr id="29730" name="Line 35">
            <a:extLst>
              <a:ext uri="{FF2B5EF4-FFF2-40B4-BE49-F238E27FC236}">
                <a16:creationId xmlns:a16="http://schemas.microsoft.com/office/drawing/2014/main" id="{F618D351-B21D-4874-8C54-89F7582CCB4E}"/>
              </a:ext>
            </a:extLst>
          </p:cNvPr>
          <p:cNvSpPr>
            <a:spLocks noChangeShapeType="1"/>
          </p:cNvSpPr>
          <p:nvPr/>
        </p:nvSpPr>
        <p:spPr bwMode="auto">
          <a:xfrm>
            <a:off x="5903119" y="1934766"/>
            <a:ext cx="508397" cy="160734"/>
          </a:xfrm>
          <a:prstGeom prst="line">
            <a:avLst/>
          </a:prstGeom>
          <a:noFill/>
          <a:ln w="12700">
            <a:solidFill>
              <a:schemeClr val="tx1"/>
            </a:solidFill>
            <a:prstDash val="dash"/>
            <a:round/>
            <a:headEnd type="none" w="sm" len="sm"/>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29731" name="Line 36">
            <a:extLst>
              <a:ext uri="{FF2B5EF4-FFF2-40B4-BE49-F238E27FC236}">
                <a16:creationId xmlns:a16="http://schemas.microsoft.com/office/drawing/2014/main" id="{528C24DF-3F64-433A-9987-F4D7C51593E2}"/>
              </a:ext>
            </a:extLst>
          </p:cNvPr>
          <p:cNvSpPr>
            <a:spLocks noChangeShapeType="1"/>
          </p:cNvSpPr>
          <p:nvPr/>
        </p:nvSpPr>
        <p:spPr bwMode="auto">
          <a:xfrm>
            <a:off x="5049441" y="1718072"/>
            <a:ext cx="18811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29732" name="Line 37">
            <a:extLst>
              <a:ext uri="{FF2B5EF4-FFF2-40B4-BE49-F238E27FC236}">
                <a16:creationId xmlns:a16="http://schemas.microsoft.com/office/drawing/2014/main" id="{16746021-1621-4D9E-8B10-691B8AFD308C}"/>
              </a:ext>
            </a:extLst>
          </p:cNvPr>
          <p:cNvSpPr>
            <a:spLocks noChangeShapeType="1"/>
          </p:cNvSpPr>
          <p:nvPr/>
        </p:nvSpPr>
        <p:spPr bwMode="auto">
          <a:xfrm>
            <a:off x="5049441" y="2725341"/>
            <a:ext cx="18811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29733" name="Line 38">
            <a:extLst>
              <a:ext uri="{FF2B5EF4-FFF2-40B4-BE49-F238E27FC236}">
                <a16:creationId xmlns:a16="http://schemas.microsoft.com/office/drawing/2014/main" id="{914A4D27-5988-45E4-8C3C-ED2734774FDD}"/>
              </a:ext>
            </a:extLst>
          </p:cNvPr>
          <p:cNvSpPr>
            <a:spLocks noChangeShapeType="1"/>
          </p:cNvSpPr>
          <p:nvPr/>
        </p:nvSpPr>
        <p:spPr bwMode="auto">
          <a:xfrm>
            <a:off x="5144691" y="1708548"/>
            <a:ext cx="0" cy="1007269"/>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grpSp>
        <p:nvGrpSpPr>
          <p:cNvPr id="29734" name="Group 39">
            <a:extLst>
              <a:ext uri="{FF2B5EF4-FFF2-40B4-BE49-F238E27FC236}">
                <a16:creationId xmlns:a16="http://schemas.microsoft.com/office/drawing/2014/main" id="{2A556C05-B4DD-46CF-A068-D3CBAF996E38}"/>
              </a:ext>
            </a:extLst>
          </p:cNvPr>
          <p:cNvGrpSpPr>
            <a:grpSpLocks/>
          </p:cNvGrpSpPr>
          <p:nvPr/>
        </p:nvGrpSpPr>
        <p:grpSpPr bwMode="auto">
          <a:xfrm>
            <a:off x="4922044" y="1845469"/>
            <a:ext cx="492101" cy="508339"/>
            <a:chOff x="475" y="2386"/>
            <a:chExt cx="356" cy="321"/>
          </a:xfrm>
        </p:grpSpPr>
        <p:sp>
          <p:nvSpPr>
            <p:cNvPr id="29743" name="Oval 40">
              <a:extLst>
                <a:ext uri="{FF2B5EF4-FFF2-40B4-BE49-F238E27FC236}">
                  <a16:creationId xmlns:a16="http://schemas.microsoft.com/office/drawing/2014/main" id="{AB501CAF-7F43-47CA-B88A-BE8D5836F204}"/>
                </a:ext>
              </a:extLst>
            </p:cNvPr>
            <p:cNvSpPr>
              <a:spLocks noChangeArrowheads="1"/>
            </p:cNvSpPr>
            <p:nvPr/>
          </p:nvSpPr>
          <p:spPr bwMode="auto">
            <a:xfrm>
              <a:off x="543" y="2505"/>
              <a:ext cx="181" cy="18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29744" name="Text Box 41">
              <a:extLst>
                <a:ext uri="{FF2B5EF4-FFF2-40B4-BE49-F238E27FC236}">
                  <a16:creationId xmlns:a16="http://schemas.microsoft.com/office/drawing/2014/main" id="{F62FB516-05D2-4DFE-A36D-789AF01CAF51}"/>
                </a:ext>
              </a:extLst>
            </p:cNvPr>
            <p:cNvSpPr txBox="1">
              <a:spLocks noChangeArrowheads="1"/>
            </p:cNvSpPr>
            <p:nvPr/>
          </p:nvSpPr>
          <p:spPr bwMode="auto">
            <a:xfrm>
              <a:off x="475" y="2386"/>
              <a:ext cx="356"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700">
                  <a:latin typeface="Arial" panose="020B0604020202020204" pitchFamily="34" charset="0"/>
                  <a:ea typeface="黑体" panose="02010609060101010101" pitchFamily="49" charset="-122"/>
                  <a:sym typeface="Wingdings" panose="05000000000000000000" pitchFamily="2" charset="2"/>
                </a:rPr>
                <a:t></a:t>
              </a:r>
            </a:p>
          </p:txBody>
        </p:sp>
      </p:grpSp>
      <p:grpSp>
        <p:nvGrpSpPr>
          <p:cNvPr id="29735" name="Group 42">
            <a:extLst>
              <a:ext uri="{FF2B5EF4-FFF2-40B4-BE49-F238E27FC236}">
                <a16:creationId xmlns:a16="http://schemas.microsoft.com/office/drawing/2014/main" id="{CC154EF8-E778-440E-BFBA-C6DDFB07C5C8}"/>
              </a:ext>
            </a:extLst>
          </p:cNvPr>
          <p:cNvGrpSpPr>
            <a:grpSpLocks/>
          </p:cNvGrpSpPr>
          <p:nvPr/>
        </p:nvGrpSpPr>
        <p:grpSpPr bwMode="auto">
          <a:xfrm>
            <a:off x="5928123" y="1863329"/>
            <a:ext cx="188119" cy="215503"/>
            <a:chOff x="3651" y="709"/>
            <a:chExt cx="136" cy="136"/>
          </a:xfrm>
        </p:grpSpPr>
        <p:sp>
          <p:nvSpPr>
            <p:cNvPr id="29741" name="Line 43">
              <a:extLst>
                <a:ext uri="{FF2B5EF4-FFF2-40B4-BE49-F238E27FC236}">
                  <a16:creationId xmlns:a16="http://schemas.microsoft.com/office/drawing/2014/main" id="{9BD4412B-A2E5-45E6-A962-9F05B53EDA61}"/>
                </a:ext>
              </a:extLst>
            </p:cNvPr>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29742" name="Line 44">
              <a:extLst>
                <a:ext uri="{FF2B5EF4-FFF2-40B4-BE49-F238E27FC236}">
                  <a16:creationId xmlns:a16="http://schemas.microsoft.com/office/drawing/2014/main" id="{5DD93781-C44E-46EA-AC42-E79EFEAB229C}"/>
                </a:ext>
              </a:extLst>
            </p:cNvPr>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grpSp>
      <p:sp>
        <p:nvSpPr>
          <p:cNvPr id="29736" name="Rectangle 45">
            <a:extLst>
              <a:ext uri="{FF2B5EF4-FFF2-40B4-BE49-F238E27FC236}">
                <a16:creationId xmlns:a16="http://schemas.microsoft.com/office/drawing/2014/main" id="{5AA66D81-2496-40CF-97B6-2FA18E3090C7}"/>
              </a:ext>
            </a:extLst>
          </p:cNvPr>
          <p:cNvSpPr>
            <a:spLocks noChangeArrowheads="1"/>
          </p:cNvSpPr>
          <p:nvPr/>
        </p:nvSpPr>
        <p:spPr bwMode="auto">
          <a:xfrm>
            <a:off x="5064919" y="4448175"/>
            <a:ext cx="1643077"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b="1">
                <a:latin typeface="Arial" panose="020B0604020202020204" pitchFamily="34" charset="0"/>
                <a:ea typeface="黑体" panose="02010609060101010101" pitchFamily="49" charset="-122"/>
              </a:rPr>
              <a:t>(b) </a:t>
            </a:r>
            <a:r>
              <a:rPr kumimoji="1" lang="zh-CN" altLang="en-US" sz="2100" b="1">
                <a:latin typeface="Arial" panose="020B0604020202020204" pitchFamily="34" charset="0"/>
                <a:ea typeface="黑体" panose="02010609060101010101" pitchFamily="49" charset="-122"/>
              </a:rPr>
              <a:t>超时重传</a:t>
            </a:r>
          </a:p>
        </p:txBody>
      </p:sp>
      <p:sp>
        <p:nvSpPr>
          <p:cNvPr id="29737" name="Rectangle 46">
            <a:extLst>
              <a:ext uri="{FF2B5EF4-FFF2-40B4-BE49-F238E27FC236}">
                <a16:creationId xmlns:a16="http://schemas.microsoft.com/office/drawing/2014/main" id="{A3AB0113-67A6-4CD4-B4A2-96B37896C0F0}"/>
              </a:ext>
            </a:extLst>
          </p:cNvPr>
          <p:cNvSpPr>
            <a:spLocks noChangeArrowheads="1"/>
          </p:cNvSpPr>
          <p:nvPr/>
        </p:nvSpPr>
        <p:spPr bwMode="auto">
          <a:xfrm>
            <a:off x="1894285" y="42564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29738" name="Rectangle 47">
            <a:extLst>
              <a:ext uri="{FF2B5EF4-FFF2-40B4-BE49-F238E27FC236}">
                <a16:creationId xmlns:a16="http://schemas.microsoft.com/office/drawing/2014/main" id="{DE1BD5AE-48E5-4E16-8E57-D89EA6841C08}"/>
              </a:ext>
            </a:extLst>
          </p:cNvPr>
          <p:cNvSpPr>
            <a:spLocks noChangeArrowheads="1"/>
          </p:cNvSpPr>
          <p:nvPr/>
        </p:nvSpPr>
        <p:spPr bwMode="auto">
          <a:xfrm>
            <a:off x="3024188" y="42564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29739" name="Rectangle 48">
            <a:extLst>
              <a:ext uri="{FF2B5EF4-FFF2-40B4-BE49-F238E27FC236}">
                <a16:creationId xmlns:a16="http://schemas.microsoft.com/office/drawing/2014/main" id="{AD7AAAF8-51D9-4180-A668-CC299A46F1EE}"/>
              </a:ext>
            </a:extLst>
          </p:cNvPr>
          <p:cNvSpPr>
            <a:spLocks noChangeArrowheads="1"/>
          </p:cNvSpPr>
          <p:nvPr/>
        </p:nvSpPr>
        <p:spPr bwMode="auto">
          <a:xfrm>
            <a:off x="5236369" y="42564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29740" name="Rectangle 49">
            <a:extLst>
              <a:ext uri="{FF2B5EF4-FFF2-40B4-BE49-F238E27FC236}">
                <a16:creationId xmlns:a16="http://schemas.microsoft.com/office/drawing/2014/main" id="{5F7016CF-1749-47E5-A98B-216B885DA7F6}"/>
              </a:ext>
            </a:extLst>
          </p:cNvPr>
          <p:cNvSpPr>
            <a:spLocks noChangeArrowheads="1"/>
          </p:cNvSpPr>
          <p:nvPr/>
        </p:nvSpPr>
        <p:spPr bwMode="auto">
          <a:xfrm>
            <a:off x="6366272" y="42564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2A7AB63C-7296-4016-806F-4D403B7B8DAD}"/>
              </a:ext>
            </a:extLst>
          </p:cNvPr>
          <p:cNvSpPr>
            <a:spLocks noGrp="1" noChangeArrowheads="1"/>
          </p:cNvSpPr>
          <p:nvPr>
            <p:ph type="title"/>
          </p:nvPr>
        </p:nvSpPr>
        <p:spPr/>
        <p:txBody>
          <a:bodyPr/>
          <a:lstStyle/>
          <a:p>
            <a:r>
              <a:rPr lang="zh-CN" altLang="en-US"/>
              <a:t>注意</a:t>
            </a:r>
          </a:p>
        </p:txBody>
      </p:sp>
      <p:sp>
        <p:nvSpPr>
          <p:cNvPr id="30723" name="内容占位符 2">
            <a:extLst>
              <a:ext uri="{FF2B5EF4-FFF2-40B4-BE49-F238E27FC236}">
                <a16:creationId xmlns:a16="http://schemas.microsoft.com/office/drawing/2014/main" id="{F1C8AD29-9A6B-4CB9-BDC7-0183DE86CE80}"/>
              </a:ext>
            </a:extLst>
          </p:cNvPr>
          <p:cNvSpPr>
            <a:spLocks noGrp="1" noChangeArrowheads="1"/>
          </p:cNvSpPr>
          <p:nvPr>
            <p:ph idx="1"/>
          </p:nvPr>
        </p:nvSpPr>
        <p:spPr/>
        <p:txBody>
          <a:bodyPr/>
          <a:lstStyle/>
          <a:p>
            <a:pPr>
              <a:lnSpc>
                <a:spcPct val="150000"/>
              </a:lnSpc>
            </a:pPr>
            <a:r>
              <a:rPr lang="zh-CN" altLang="en-US" dirty="0"/>
              <a:t>在发送完一个分组后，必须暂时保留已发送的分组的副本。</a:t>
            </a:r>
          </a:p>
          <a:p>
            <a:pPr>
              <a:lnSpc>
                <a:spcPct val="150000"/>
              </a:lnSpc>
            </a:pPr>
            <a:r>
              <a:rPr lang="zh-CN" altLang="en-US" dirty="0"/>
              <a:t>分组和确认分组都必须进行编号。</a:t>
            </a:r>
          </a:p>
          <a:p>
            <a:pPr>
              <a:lnSpc>
                <a:spcPct val="150000"/>
              </a:lnSpc>
            </a:pPr>
            <a:r>
              <a:rPr lang="zh-CN" altLang="en-US" dirty="0"/>
              <a:t>超时计时器的重传时间应当比数据在分组传输的平均往返时间更长一些。 </a:t>
            </a:r>
          </a:p>
          <a:p>
            <a:pPr>
              <a:lnSpc>
                <a:spcPct val="150000"/>
              </a:lnSpc>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7C80BEA5-E6D8-402B-923E-0E6E95B2A298}"/>
              </a:ext>
            </a:extLst>
          </p:cNvPr>
          <p:cNvSpPr>
            <a:spLocks noGrp="1" noChangeArrowheads="1"/>
          </p:cNvSpPr>
          <p:nvPr>
            <p:ph type="title"/>
          </p:nvPr>
        </p:nvSpPr>
        <p:spPr/>
        <p:txBody>
          <a:bodyPr/>
          <a:lstStyle/>
          <a:p>
            <a:r>
              <a:rPr lang="zh-CN" altLang="en-US"/>
              <a:t>确认丢失和确认迟到 </a:t>
            </a:r>
          </a:p>
        </p:txBody>
      </p:sp>
      <p:sp>
        <p:nvSpPr>
          <p:cNvPr id="31747" name="Line 4">
            <a:extLst>
              <a:ext uri="{FF2B5EF4-FFF2-40B4-BE49-F238E27FC236}">
                <a16:creationId xmlns:a16="http://schemas.microsoft.com/office/drawing/2014/main" id="{A0FDB5E9-62C8-44F9-8750-854344139FF5}"/>
              </a:ext>
            </a:extLst>
          </p:cNvPr>
          <p:cNvSpPr>
            <a:spLocks noChangeShapeType="1"/>
          </p:cNvSpPr>
          <p:nvPr/>
        </p:nvSpPr>
        <p:spPr bwMode="auto">
          <a:xfrm>
            <a:off x="1724025" y="1544241"/>
            <a:ext cx="0" cy="2537222"/>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1748" name="Line 5">
            <a:extLst>
              <a:ext uri="{FF2B5EF4-FFF2-40B4-BE49-F238E27FC236}">
                <a16:creationId xmlns:a16="http://schemas.microsoft.com/office/drawing/2014/main" id="{F97171A2-CEC0-4E7C-AA46-EA4A32DD4291}"/>
              </a:ext>
            </a:extLst>
          </p:cNvPr>
          <p:cNvSpPr>
            <a:spLocks noChangeShapeType="1"/>
          </p:cNvSpPr>
          <p:nvPr/>
        </p:nvSpPr>
        <p:spPr bwMode="auto">
          <a:xfrm flipH="1">
            <a:off x="2157413" y="2071688"/>
            <a:ext cx="542925" cy="189310"/>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49" name="Line 6">
            <a:extLst>
              <a:ext uri="{FF2B5EF4-FFF2-40B4-BE49-F238E27FC236}">
                <a16:creationId xmlns:a16="http://schemas.microsoft.com/office/drawing/2014/main" id="{02AB8799-CBBE-467A-AE98-9232CE04ED00}"/>
              </a:ext>
            </a:extLst>
          </p:cNvPr>
          <p:cNvSpPr>
            <a:spLocks noChangeShapeType="1"/>
          </p:cNvSpPr>
          <p:nvPr/>
        </p:nvSpPr>
        <p:spPr bwMode="auto">
          <a:xfrm>
            <a:off x="1724025" y="2575322"/>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50" name="Line 7">
            <a:extLst>
              <a:ext uri="{FF2B5EF4-FFF2-40B4-BE49-F238E27FC236}">
                <a16:creationId xmlns:a16="http://schemas.microsoft.com/office/drawing/2014/main" id="{44FA8470-6105-49E7-94D7-FB400F8D3C48}"/>
              </a:ext>
            </a:extLst>
          </p:cNvPr>
          <p:cNvSpPr>
            <a:spLocks noChangeShapeType="1"/>
          </p:cNvSpPr>
          <p:nvPr/>
        </p:nvSpPr>
        <p:spPr bwMode="auto">
          <a:xfrm flipH="1">
            <a:off x="1724025" y="2951560"/>
            <a:ext cx="976313" cy="314325"/>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51" name="Line 8">
            <a:extLst>
              <a:ext uri="{FF2B5EF4-FFF2-40B4-BE49-F238E27FC236}">
                <a16:creationId xmlns:a16="http://schemas.microsoft.com/office/drawing/2014/main" id="{BB87FCF6-F1E5-4B5B-A4F0-2E5C83477C69}"/>
              </a:ext>
            </a:extLst>
          </p:cNvPr>
          <p:cNvSpPr>
            <a:spLocks noChangeShapeType="1"/>
          </p:cNvSpPr>
          <p:nvPr/>
        </p:nvSpPr>
        <p:spPr bwMode="auto">
          <a:xfrm>
            <a:off x="1724025" y="3327797"/>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52" name="Text Box 9">
            <a:extLst>
              <a:ext uri="{FF2B5EF4-FFF2-40B4-BE49-F238E27FC236}">
                <a16:creationId xmlns:a16="http://schemas.microsoft.com/office/drawing/2014/main" id="{A8B085DE-8837-4907-BC95-AA54B0FC199D}"/>
              </a:ext>
            </a:extLst>
          </p:cNvPr>
          <p:cNvSpPr txBox="1">
            <a:spLocks noChangeArrowheads="1"/>
          </p:cNvSpPr>
          <p:nvPr/>
        </p:nvSpPr>
        <p:spPr bwMode="auto">
          <a:xfrm>
            <a:off x="1547282" y="1225153"/>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A</a:t>
            </a:r>
          </a:p>
        </p:txBody>
      </p:sp>
      <p:sp>
        <p:nvSpPr>
          <p:cNvPr id="31753" name="Text Box 10">
            <a:extLst>
              <a:ext uri="{FF2B5EF4-FFF2-40B4-BE49-F238E27FC236}">
                <a16:creationId xmlns:a16="http://schemas.microsoft.com/office/drawing/2014/main" id="{E042D356-6B6C-46DC-9E75-2EA0667346E4}"/>
              </a:ext>
            </a:extLst>
          </p:cNvPr>
          <p:cNvSpPr txBox="1">
            <a:spLocks noChangeArrowheads="1"/>
          </p:cNvSpPr>
          <p:nvPr/>
        </p:nvSpPr>
        <p:spPr bwMode="auto">
          <a:xfrm>
            <a:off x="792957" y="146566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54" name="Text Box 11">
            <a:extLst>
              <a:ext uri="{FF2B5EF4-FFF2-40B4-BE49-F238E27FC236}">
                <a16:creationId xmlns:a16="http://schemas.microsoft.com/office/drawing/2014/main" id="{64F7754B-67E4-40DB-922D-3A18AE3AC11A}"/>
              </a:ext>
            </a:extLst>
          </p:cNvPr>
          <p:cNvSpPr txBox="1">
            <a:spLocks noChangeArrowheads="1"/>
          </p:cNvSpPr>
          <p:nvPr/>
        </p:nvSpPr>
        <p:spPr bwMode="auto">
          <a:xfrm>
            <a:off x="2527166" y="1225153"/>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B</a:t>
            </a:r>
          </a:p>
        </p:txBody>
      </p:sp>
      <p:sp>
        <p:nvSpPr>
          <p:cNvPr id="31755" name="Line 12">
            <a:extLst>
              <a:ext uri="{FF2B5EF4-FFF2-40B4-BE49-F238E27FC236}">
                <a16:creationId xmlns:a16="http://schemas.microsoft.com/office/drawing/2014/main" id="{30093B66-22B0-4854-9244-1C6FF06622AD}"/>
              </a:ext>
            </a:extLst>
          </p:cNvPr>
          <p:cNvSpPr>
            <a:spLocks noChangeShapeType="1"/>
          </p:cNvSpPr>
          <p:nvPr/>
        </p:nvSpPr>
        <p:spPr bwMode="auto">
          <a:xfrm>
            <a:off x="2700338" y="1544241"/>
            <a:ext cx="0" cy="2537222"/>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1756" name="Text Box 13">
            <a:extLst>
              <a:ext uri="{FF2B5EF4-FFF2-40B4-BE49-F238E27FC236}">
                <a16:creationId xmlns:a16="http://schemas.microsoft.com/office/drawing/2014/main" id="{738FA0EB-D545-437B-A45E-B30A9260CDE4}"/>
              </a:ext>
            </a:extLst>
          </p:cNvPr>
          <p:cNvSpPr txBox="1">
            <a:spLocks noChangeArrowheads="1"/>
          </p:cNvSpPr>
          <p:nvPr/>
        </p:nvSpPr>
        <p:spPr bwMode="auto">
          <a:xfrm>
            <a:off x="830741" y="2276475"/>
            <a:ext cx="8531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超时</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重传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57" name="Text Box 14">
            <a:extLst>
              <a:ext uri="{FF2B5EF4-FFF2-40B4-BE49-F238E27FC236}">
                <a16:creationId xmlns:a16="http://schemas.microsoft.com/office/drawing/2014/main" id="{ACE1587F-5488-44B1-9E9C-DD74CF122881}"/>
              </a:ext>
            </a:extLst>
          </p:cNvPr>
          <p:cNvSpPr txBox="1">
            <a:spLocks noChangeArrowheads="1"/>
          </p:cNvSpPr>
          <p:nvPr/>
        </p:nvSpPr>
        <p:spPr bwMode="auto">
          <a:xfrm>
            <a:off x="1019176" y="3119438"/>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p>
        </p:txBody>
      </p:sp>
      <p:sp>
        <p:nvSpPr>
          <p:cNvPr id="31758" name="Text Box 15">
            <a:extLst>
              <a:ext uri="{FF2B5EF4-FFF2-40B4-BE49-F238E27FC236}">
                <a16:creationId xmlns:a16="http://schemas.microsoft.com/office/drawing/2014/main" id="{E39F8E64-E1F4-40BA-9220-4BFE409F7D80}"/>
              </a:ext>
            </a:extLst>
          </p:cNvPr>
          <p:cNvSpPr txBox="1">
            <a:spLocks noChangeArrowheads="1"/>
          </p:cNvSpPr>
          <p:nvPr/>
        </p:nvSpPr>
        <p:spPr bwMode="auto">
          <a:xfrm>
            <a:off x="2774157" y="2532460"/>
            <a:ext cx="1237839" cy="784830"/>
          </a:xfrm>
          <a:prstGeom prst="rect">
            <a:avLst/>
          </a:prstGeom>
          <a:solidFill>
            <a:srgbClr val="FFFF99"/>
          </a:solidFill>
          <a:ln w="9525">
            <a:solidFill>
              <a:schemeClr val="folHlink"/>
            </a:solidFill>
            <a:miter lim="800000"/>
            <a:headEnd/>
            <a:tailEnd/>
          </a:ln>
          <a:effectLst>
            <a:outerShdw dist="45791" dir="3378596"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丢弃</a:t>
            </a:r>
          </a:p>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重复的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重传确认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59" name="Line 16">
            <a:extLst>
              <a:ext uri="{FF2B5EF4-FFF2-40B4-BE49-F238E27FC236}">
                <a16:creationId xmlns:a16="http://schemas.microsoft.com/office/drawing/2014/main" id="{E1A17EF7-987C-4B7B-BE68-A4A911D99FEF}"/>
              </a:ext>
            </a:extLst>
          </p:cNvPr>
          <p:cNvSpPr>
            <a:spLocks noChangeShapeType="1"/>
          </p:cNvSpPr>
          <p:nvPr/>
        </p:nvSpPr>
        <p:spPr bwMode="auto">
          <a:xfrm flipH="1">
            <a:off x="1704975" y="2271713"/>
            <a:ext cx="438150" cy="141685"/>
          </a:xfrm>
          <a:prstGeom prst="line">
            <a:avLst/>
          </a:prstGeom>
          <a:noFill/>
          <a:ln w="12700">
            <a:solidFill>
              <a:schemeClr val="tx1"/>
            </a:solidFill>
            <a:prstDash val="dash"/>
            <a:round/>
            <a:headEnd type="none" w="sm" len="sm"/>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1760" name="Line 17">
            <a:extLst>
              <a:ext uri="{FF2B5EF4-FFF2-40B4-BE49-F238E27FC236}">
                <a16:creationId xmlns:a16="http://schemas.microsoft.com/office/drawing/2014/main" id="{680F054D-7F0D-48E8-9DFE-245AFCD26E70}"/>
              </a:ext>
            </a:extLst>
          </p:cNvPr>
          <p:cNvSpPr>
            <a:spLocks noChangeShapeType="1"/>
          </p:cNvSpPr>
          <p:nvPr/>
        </p:nvSpPr>
        <p:spPr bwMode="auto">
          <a:xfrm>
            <a:off x="1528763" y="1695450"/>
            <a:ext cx="163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1761" name="Line 18">
            <a:extLst>
              <a:ext uri="{FF2B5EF4-FFF2-40B4-BE49-F238E27FC236}">
                <a16:creationId xmlns:a16="http://schemas.microsoft.com/office/drawing/2014/main" id="{C73B2A3B-69D7-433F-9CF6-8F49A2C9E30B}"/>
              </a:ext>
            </a:extLst>
          </p:cNvPr>
          <p:cNvSpPr>
            <a:spLocks noChangeShapeType="1"/>
          </p:cNvSpPr>
          <p:nvPr/>
        </p:nvSpPr>
        <p:spPr bwMode="auto">
          <a:xfrm>
            <a:off x="1528763" y="2575322"/>
            <a:ext cx="163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1762" name="Line 19">
            <a:extLst>
              <a:ext uri="{FF2B5EF4-FFF2-40B4-BE49-F238E27FC236}">
                <a16:creationId xmlns:a16="http://schemas.microsoft.com/office/drawing/2014/main" id="{9FFEFD2D-DD3A-4B6E-AEA4-588C7E55F60C}"/>
              </a:ext>
            </a:extLst>
          </p:cNvPr>
          <p:cNvSpPr>
            <a:spLocks noChangeShapeType="1"/>
          </p:cNvSpPr>
          <p:nvPr/>
        </p:nvSpPr>
        <p:spPr bwMode="auto">
          <a:xfrm>
            <a:off x="1610916" y="1687116"/>
            <a:ext cx="0" cy="87987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1763" name="Oval 20">
            <a:extLst>
              <a:ext uri="{FF2B5EF4-FFF2-40B4-BE49-F238E27FC236}">
                <a16:creationId xmlns:a16="http://schemas.microsoft.com/office/drawing/2014/main" id="{D3956E47-C36E-4615-A238-99EC19F52DF4}"/>
              </a:ext>
            </a:extLst>
          </p:cNvPr>
          <p:cNvSpPr>
            <a:spLocks noChangeArrowheads="1"/>
          </p:cNvSpPr>
          <p:nvPr/>
        </p:nvSpPr>
        <p:spPr bwMode="auto">
          <a:xfrm>
            <a:off x="1500188" y="1971676"/>
            <a:ext cx="216694" cy="25003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1764" name="Text Box 21">
            <a:extLst>
              <a:ext uri="{FF2B5EF4-FFF2-40B4-BE49-F238E27FC236}">
                <a16:creationId xmlns:a16="http://schemas.microsoft.com/office/drawing/2014/main" id="{639300C9-6E3E-4DD4-B44A-7D14DDFBBCBE}"/>
              </a:ext>
            </a:extLst>
          </p:cNvPr>
          <p:cNvSpPr txBox="1">
            <a:spLocks noChangeArrowheads="1"/>
          </p:cNvSpPr>
          <p:nvPr/>
        </p:nvSpPr>
        <p:spPr bwMode="auto">
          <a:xfrm>
            <a:off x="1387079" y="1834754"/>
            <a:ext cx="49244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700">
                <a:latin typeface="Arial" panose="020B0604020202020204" pitchFamily="34" charset="0"/>
                <a:ea typeface="黑体" panose="02010609060101010101" pitchFamily="49" charset="-122"/>
                <a:sym typeface="Wingdings" panose="05000000000000000000" pitchFamily="2" charset="2"/>
              </a:rPr>
              <a:t></a:t>
            </a:r>
          </a:p>
        </p:txBody>
      </p:sp>
      <p:grpSp>
        <p:nvGrpSpPr>
          <p:cNvPr id="31765" name="Group 22">
            <a:extLst>
              <a:ext uri="{FF2B5EF4-FFF2-40B4-BE49-F238E27FC236}">
                <a16:creationId xmlns:a16="http://schemas.microsoft.com/office/drawing/2014/main" id="{4E9BFBC8-2DB7-4C2E-A3F8-4FAC056F43B8}"/>
              </a:ext>
            </a:extLst>
          </p:cNvPr>
          <p:cNvGrpSpPr>
            <a:grpSpLocks/>
          </p:cNvGrpSpPr>
          <p:nvPr/>
        </p:nvGrpSpPr>
        <p:grpSpPr bwMode="auto">
          <a:xfrm>
            <a:off x="2122885" y="2134791"/>
            <a:ext cx="161925" cy="188119"/>
            <a:chOff x="3651" y="709"/>
            <a:chExt cx="136" cy="136"/>
          </a:xfrm>
        </p:grpSpPr>
        <p:sp>
          <p:nvSpPr>
            <p:cNvPr id="31794" name="Line 23">
              <a:extLst>
                <a:ext uri="{FF2B5EF4-FFF2-40B4-BE49-F238E27FC236}">
                  <a16:creationId xmlns:a16="http://schemas.microsoft.com/office/drawing/2014/main" id="{F4B39C2A-785B-4747-8AC5-F631A07026FD}"/>
                </a:ext>
              </a:extLst>
            </p:cNvPr>
            <p:cNvSpPr>
              <a:spLocks noChangeShapeType="1"/>
            </p:cNvSpPr>
            <p:nvPr/>
          </p:nvSpPr>
          <p:spPr bwMode="auto">
            <a:xfrm flipH="1">
              <a:off x="3651" y="709"/>
              <a:ext cx="136" cy="1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1795" name="Line 24">
              <a:extLst>
                <a:ext uri="{FF2B5EF4-FFF2-40B4-BE49-F238E27FC236}">
                  <a16:creationId xmlns:a16="http://schemas.microsoft.com/office/drawing/2014/main" id="{6BFC2179-D5DA-4CDE-A600-AD3476AB82B6}"/>
                </a:ext>
              </a:extLst>
            </p:cNvPr>
            <p:cNvSpPr>
              <a:spLocks noChangeShapeType="1"/>
            </p:cNvSpPr>
            <p:nvPr/>
          </p:nvSpPr>
          <p:spPr bwMode="auto">
            <a:xfrm>
              <a:off x="3651" y="709"/>
              <a:ext cx="136" cy="13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grpSp>
      <p:sp>
        <p:nvSpPr>
          <p:cNvPr id="31766" name="Rectangle 25">
            <a:extLst>
              <a:ext uri="{FF2B5EF4-FFF2-40B4-BE49-F238E27FC236}">
                <a16:creationId xmlns:a16="http://schemas.microsoft.com/office/drawing/2014/main" id="{84B2CB37-D66E-490A-8F31-613B8080A46F}"/>
              </a:ext>
            </a:extLst>
          </p:cNvPr>
          <p:cNvSpPr>
            <a:spLocks noChangeArrowheads="1"/>
          </p:cNvSpPr>
          <p:nvPr/>
        </p:nvSpPr>
        <p:spPr bwMode="auto">
          <a:xfrm>
            <a:off x="1278732" y="4357688"/>
            <a:ext cx="1620635"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a:latin typeface="Arial" panose="020B0604020202020204" pitchFamily="34" charset="0"/>
                <a:ea typeface="黑体" panose="02010609060101010101" pitchFamily="49" charset="-122"/>
              </a:rPr>
              <a:t>(a) </a:t>
            </a:r>
            <a:r>
              <a:rPr kumimoji="1" lang="zh-CN" altLang="en-US" sz="2100">
                <a:latin typeface="Arial" panose="020B0604020202020204" pitchFamily="34" charset="0"/>
                <a:ea typeface="黑体" panose="02010609060101010101" pitchFamily="49" charset="-122"/>
              </a:rPr>
              <a:t>确认丢失</a:t>
            </a:r>
          </a:p>
        </p:txBody>
      </p:sp>
      <p:sp>
        <p:nvSpPr>
          <p:cNvPr id="31767" name="Line 26">
            <a:extLst>
              <a:ext uri="{FF2B5EF4-FFF2-40B4-BE49-F238E27FC236}">
                <a16:creationId xmlns:a16="http://schemas.microsoft.com/office/drawing/2014/main" id="{162E32E8-5E4B-4708-8CC4-4289B0780870}"/>
              </a:ext>
            </a:extLst>
          </p:cNvPr>
          <p:cNvSpPr>
            <a:spLocks noChangeShapeType="1"/>
          </p:cNvSpPr>
          <p:nvPr/>
        </p:nvSpPr>
        <p:spPr bwMode="auto">
          <a:xfrm>
            <a:off x="1720453" y="1706166"/>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68" name="Text Box 27">
            <a:extLst>
              <a:ext uri="{FF2B5EF4-FFF2-40B4-BE49-F238E27FC236}">
                <a16:creationId xmlns:a16="http://schemas.microsoft.com/office/drawing/2014/main" id="{3B83379A-D9B8-4C36-B8E5-E7EBA27C1978}"/>
              </a:ext>
            </a:extLst>
          </p:cNvPr>
          <p:cNvSpPr txBox="1">
            <a:spLocks noChangeArrowheads="1"/>
          </p:cNvSpPr>
          <p:nvPr/>
        </p:nvSpPr>
        <p:spPr bwMode="auto">
          <a:xfrm>
            <a:off x="2719388" y="190500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69" name="Line 28">
            <a:extLst>
              <a:ext uri="{FF2B5EF4-FFF2-40B4-BE49-F238E27FC236}">
                <a16:creationId xmlns:a16="http://schemas.microsoft.com/office/drawing/2014/main" id="{3A227330-5269-4E32-8D93-283963366128}"/>
              </a:ext>
            </a:extLst>
          </p:cNvPr>
          <p:cNvSpPr>
            <a:spLocks noChangeShapeType="1"/>
          </p:cNvSpPr>
          <p:nvPr/>
        </p:nvSpPr>
        <p:spPr bwMode="auto">
          <a:xfrm>
            <a:off x="5274469" y="1544241"/>
            <a:ext cx="0" cy="2537222"/>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1770" name="Line 29">
            <a:extLst>
              <a:ext uri="{FF2B5EF4-FFF2-40B4-BE49-F238E27FC236}">
                <a16:creationId xmlns:a16="http://schemas.microsoft.com/office/drawing/2014/main" id="{AF3CDFF0-DEBE-4BFE-8611-949EDF85BF15}"/>
              </a:ext>
            </a:extLst>
          </p:cNvPr>
          <p:cNvSpPr>
            <a:spLocks noChangeShapeType="1"/>
          </p:cNvSpPr>
          <p:nvPr/>
        </p:nvSpPr>
        <p:spPr bwMode="auto">
          <a:xfrm>
            <a:off x="5274469" y="2575322"/>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71" name="Line 30">
            <a:extLst>
              <a:ext uri="{FF2B5EF4-FFF2-40B4-BE49-F238E27FC236}">
                <a16:creationId xmlns:a16="http://schemas.microsoft.com/office/drawing/2014/main" id="{A5CFE873-172B-40CD-B2AB-01EB3E4E0831}"/>
              </a:ext>
            </a:extLst>
          </p:cNvPr>
          <p:cNvSpPr>
            <a:spLocks noChangeShapeType="1"/>
          </p:cNvSpPr>
          <p:nvPr/>
        </p:nvSpPr>
        <p:spPr bwMode="auto">
          <a:xfrm flipH="1">
            <a:off x="5274469" y="2951560"/>
            <a:ext cx="976313" cy="314325"/>
          </a:xfrm>
          <a:prstGeom prst="line">
            <a:avLst/>
          </a:prstGeom>
          <a:noFill/>
          <a:ln w="28575">
            <a:solidFill>
              <a:schemeClr val="fo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72" name="Line 31">
            <a:extLst>
              <a:ext uri="{FF2B5EF4-FFF2-40B4-BE49-F238E27FC236}">
                <a16:creationId xmlns:a16="http://schemas.microsoft.com/office/drawing/2014/main" id="{374389B8-9EDE-40A6-B4E0-00551192E6B9}"/>
              </a:ext>
            </a:extLst>
          </p:cNvPr>
          <p:cNvSpPr>
            <a:spLocks noChangeShapeType="1"/>
          </p:cNvSpPr>
          <p:nvPr/>
        </p:nvSpPr>
        <p:spPr bwMode="auto">
          <a:xfrm>
            <a:off x="5274469" y="3327797"/>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73" name="Text Box 32">
            <a:extLst>
              <a:ext uri="{FF2B5EF4-FFF2-40B4-BE49-F238E27FC236}">
                <a16:creationId xmlns:a16="http://schemas.microsoft.com/office/drawing/2014/main" id="{5E36B6E1-B7FF-431F-9B10-E1FF8255602A}"/>
              </a:ext>
            </a:extLst>
          </p:cNvPr>
          <p:cNvSpPr txBox="1">
            <a:spLocks noChangeArrowheads="1"/>
          </p:cNvSpPr>
          <p:nvPr/>
        </p:nvSpPr>
        <p:spPr bwMode="auto">
          <a:xfrm>
            <a:off x="5103679" y="1225153"/>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A</a:t>
            </a:r>
          </a:p>
        </p:txBody>
      </p:sp>
      <p:sp>
        <p:nvSpPr>
          <p:cNvPr id="31774" name="Text Box 33">
            <a:extLst>
              <a:ext uri="{FF2B5EF4-FFF2-40B4-BE49-F238E27FC236}">
                <a16:creationId xmlns:a16="http://schemas.microsoft.com/office/drawing/2014/main" id="{B78184AA-B4E8-48FC-8213-060CC0287D84}"/>
              </a:ext>
            </a:extLst>
          </p:cNvPr>
          <p:cNvSpPr txBox="1">
            <a:spLocks noChangeArrowheads="1"/>
          </p:cNvSpPr>
          <p:nvPr/>
        </p:nvSpPr>
        <p:spPr bwMode="auto">
          <a:xfrm>
            <a:off x="4356498" y="146566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75" name="Text Box 34">
            <a:extLst>
              <a:ext uri="{FF2B5EF4-FFF2-40B4-BE49-F238E27FC236}">
                <a16:creationId xmlns:a16="http://schemas.microsoft.com/office/drawing/2014/main" id="{841B1ABB-0B4D-4380-90A2-B82A310408D1}"/>
              </a:ext>
            </a:extLst>
          </p:cNvPr>
          <p:cNvSpPr txBox="1">
            <a:spLocks noChangeArrowheads="1"/>
          </p:cNvSpPr>
          <p:nvPr/>
        </p:nvSpPr>
        <p:spPr bwMode="auto">
          <a:xfrm>
            <a:off x="6075229" y="1225153"/>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B</a:t>
            </a:r>
          </a:p>
        </p:txBody>
      </p:sp>
      <p:sp>
        <p:nvSpPr>
          <p:cNvPr id="31776" name="Line 35">
            <a:extLst>
              <a:ext uri="{FF2B5EF4-FFF2-40B4-BE49-F238E27FC236}">
                <a16:creationId xmlns:a16="http://schemas.microsoft.com/office/drawing/2014/main" id="{911F75C1-003F-4C4C-9059-6C1DAA8FC618}"/>
              </a:ext>
            </a:extLst>
          </p:cNvPr>
          <p:cNvSpPr>
            <a:spLocks noChangeShapeType="1"/>
          </p:cNvSpPr>
          <p:nvPr/>
        </p:nvSpPr>
        <p:spPr bwMode="auto">
          <a:xfrm>
            <a:off x="6250781" y="1544241"/>
            <a:ext cx="0" cy="2537222"/>
          </a:xfrm>
          <a:prstGeom prst="line">
            <a:avLst/>
          </a:prstGeom>
          <a:noFill/>
          <a:ln w="12700">
            <a:solidFill>
              <a:schemeClr val="tx1"/>
            </a:solidFill>
            <a:round/>
            <a:headEnd type="none" w="sm" len="sm"/>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1777" name="Text Box 36">
            <a:extLst>
              <a:ext uri="{FF2B5EF4-FFF2-40B4-BE49-F238E27FC236}">
                <a16:creationId xmlns:a16="http://schemas.microsoft.com/office/drawing/2014/main" id="{B9276327-4B12-4208-9E2D-9FD265256ADF}"/>
              </a:ext>
            </a:extLst>
          </p:cNvPr>
          <p:cNvSpPr txBox="1">
            <a:spLocks noChangeArrowheads="1"/>
          </p:cNvSpPr>
          <p:nvPr/>
        </p:nvSpPr>
        <p:spPr bwMode="auto">
          <a:xfrm>
            <a:off x="4394282" y="2315766"/>
            <a:ext cx="8531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超时</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重传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78" name="Text Box 37">
            <a:extLst>
              <a:ext uri="{FF2B5EF4-FFF2-40B4-BE49-F238E27FC236}">
                <a16:creationId xmlns:a16="http://schemas.microsoft.com/office/drawing/2014/main" id="{951FFFC8-CCB7-44BC-B325-A67F3AFEBF77}"/>
              </a:ext>
            </a:extLst>
          </p:cNvPr>
          <p:cNvSpPr txBox="1">
            <a:spLocks noChangeArrowheads="1"/>
          </p:cNvSpPr>
          <p:nvPr/>
        </p:nvSpPr>
        <p:spPr bwMode="auto">
          <a:xfrm>
            <a:off x="4570810" y="3119438"/>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p>
        </p:txBody>
      </p:sp>
      <p:sp>
        <p:nvSpPr>
          <p:cNvPr id="31779" name="Text Box 38">
            <a:extLst>
              <a:ext uri="{FF2B5EF4-FFF2-40B4-BE49-F238E27FC236}">
                <a16:creationId xmlns:a16="http://schemas.microsoft.com/office/drawing/2014/main" id="{73BBC076-7CB5-4439-A03F-36FBDD701AD5}"/>
              </a:ext>
            </a:extLst>
          </p:cNvPr>
          <p:cNvSpPr txBox="1">
            <a:spLocks noChangeArrowheads="1"/>
          </p:cNvSpPr>
          <p:nvPr/>
        </p:nvSpPr>
        <p:spPr bwMode="auto">
          <a:xfrm>
            <a:off x="6300788" y="2532460"/>
            <a:ext cx="1188244" cy="78483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丢弃</a:t>
            </a:r>
          </a:p>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重复的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重传确认</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80" name="Line 39">
            <a:extLst>
              <a:ext uri="{FF2B5EF4-FFF2-40B4-BE49-F238E27FC236}">
                <a16:creationId xmlns:a16="http://schemas.microsoft.com/office/drawing/2014/main" id="{328AE9BD-608E-4AA5-A4BA-3BA21BF4025B}"/>
              </a:ext>
            </a:extLst>
          </p:cNvPr>
          <p:cNvSpPr>
            <a:spLocks noChangeShapeType="1"/>
          </p:cNvSpPr>
          <p:nvPr/>
        </p:nvSpPr>
        <p:spPr bwMode="auto">
          <a:xfrm>
            <a:off x="5079206" y="1695450"/>
            <a:ext cx="163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1781" name="Line 40">
            <a:extLst>
              <a:ext uri="{FF2B5EF4-FFF2-40B4-BE49-F238E27FC236}">
                <a16:creationId xmlns:a16="http://schemas.microsoft.com/office/drawing/2014/main" id="{86E489A1-79C4-4991-A21D-CBD2182171C5}"/>
              </a:ext>
            </a:extLst>
          </p:cNvPr>
          <p:cNvSpPr>
            <a:spLocks noChangeShapeType="1"/>
          </p:cNvSpPr>
          <p:nvPr/>
        </p:nvSpPr>
        <p:spPr bwMode="auto">
          <a:xfrm>
            <a:off x="5079206" y="2575322"/>
            <a:ext cx="163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31782" name="Line 41">
            <a:extLst>
              <a:ext uri="{FF2B5EF4-FFF2-40B4-BE49-F238E27FC236}">
                <a16:creationId xmlns:a16="http://schemas.microsoft.com/office/drawing/2014/main" id="{A9449445-4443-45BB-B657-3007A209E0A0}"/>
              </a:ext>
            </a:extLst>
          </p:cNvPr>
          <p:cNvSpPr>
            <a:spLocks noChangeShapeType="1"/>
          </p:cNvSpPr>
          <p:nvPr/>
        </p:nvSpPr>
        <p:spPr bwMode="auto">
          <a:xfrm>
            <a:off x="5162550" y="1687116"/>
            <a:ext cx="0" cy="879872"/>
          </a:xfrm>
          <a:prstGeom prst="line">
            <a:avLst/>
          </a:prstGeom>
          <a:noFill/>
          <a:ln w="12700">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1783" name="Oval 43">
            <a:extLst>
              <a:ext uri="{FF2B5EF4-FFF2-40B4-BE49-F238E27FC236}">
                <a16:creationId xmlns:a16="http://schemas.microsoft.com/office/drawing/2014/main" id="{99D86F3F-1096-4DF6-B527-7EEC717E3C78}"/>
              </a:ext>
            </a:extLst>
          </p:cNvPr>
          <p:cNvSpPr>
            <a:spLocks noChangeArrowheads="1"/>
          </p:cNvSpPr>
          <p:nvPr/>
        </p:nvSpPr>
        <p:spPr bwMode="auto">
          <a:xfrm>
            <a:off x="5050632" y="1971676"/>
            <a:ext cx="216694" cy="250031"/>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1784" name="Text Box 44">
            <a:extLst>
              <a:ext uri="{FF2B5EF4-FFF2-40B4-BE49-F238E27FC236}">
                <a16:creationId xmlns:a16="http://schemas.microsoft.com/office/drawing/2014/main" id="{00303189-B0F6-4225-9E7D-73EC8FE6D066}"/>
              </a:ext>
            </a:extLst>
          </p:cNvPr>
          <p:cNvSpPr txBox="1">
            <a:spLocks noChangeArrowheads="1"/>
          </p:cNvSpPr>
          <p:nvPr/>
        </p:nvSpPr>
        <p:spPr bwMode="auto">
          <a:xfrm>
            <a:off x="4938713" y="1883569"/>
            <a:ext cx="49244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700">
                <a:latin typeface="Arial" panose="020B0604020202020204" pitchFamily="34" charset="0"/>
                <a:ea typeface="黑体" panose="02010609060101010101" pitchFamily="49" charset="-122"/>
                <a:sym typeface="Wingdings" panose="05000000000000000000" pitchFamily="2" charset="2"/>
              </a:rPr>
              <a:t></a:t>
            </a:r>
          </a:p>
        </p:txBody>
      </p:sp>
      <p:sp>
        <p:nvSpPr>
          <p:cNvPr id="31785" name="Rectangle 45">
            <a:extLst>
              <a:ext uri="{FF2B5EF4-FFF2-40B4-BE49-F238E27FC236}">
                <a16:creationId xmlns:a16="http://schemas.microsoft.com/office/drawing/2014/main" id="{E5F3B6BC-DDC1-465D-ACC3-34E7461FE928}"/>
              </a:ext>
            </a:extLst>
          </p:cNvPr>
          <p:cNvSpPr>
            <a:spLocks noChangeArrowheads="1"/>
          </p:cNvSpPr>
          <p:nvPr/>
        </p:nvSpPr>
        <p:spPr bwMode="auto">
          <a:xfrm>
            <a:off x="4789885" y="4357688"/>
            <a:ext cx="1620635"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a:latin typeface="Arial" panose="020B0604020202020204" pitchFamily="34" charset="0"/>
                <a:ea typeface="黑体" panose="02010609060101010101" pitchFamily="49" charset="-122"/>
              </a:rPr>
              <a:t>(b) </a:t>
            </a:r>
            <a:r>
              <a:rPr kumimoji="1" lang="zh-CN" altLang="en-US" sz="2100">
                <a:latin typeface="Arial" panose="020B0604020202020204" pitchFamily="34" charset="0"/>
                <a:ea typeface="黑体" panose="02010609060101010101" pitchFamily="49" charset="-122"/>
              </a:rPr>
              <a:t>确认迟到</a:t>
            </a:r>
          </a:p>
        </p:txBody>
      </p:sp>
      <p:sp>
        <p:nvSpPr>
          <p:cNvPr id="31786" name="Line 46">
            <a:extLst>
              <a:ext uri="{FF2B5EF4-FFF2-40B4-BE49-F238E27FC236}">
                <a16:creationId xmlns:a16="http://schemas.microsoft.com/office/drawing/2014/main" id="{C7ABD186-0161-4CAD-B10C-0F1E9FE005F8}"/>
              </a:ext>
            </a:extLst>
          </p:cNvPr>
          <p:cNvSpPr>
            <a:spLocks noChangeShapeType="1"/>
          </p:cNvSpPr>
          <p:nvPr/>
        </p:nvSpPr>
        <p:spPr bwMode="auto">
          <a:xfrm>
            <a:off x="5270897" y="1706166"/>
            <a:ext cx="976313" cy="314325"/>
          </a:xfrm>
          <a:prstGeom prst="line">
            <a:avLst/>
          </a:prstGeom>
          <a:noFill/>
          <a:ln w="57150">
            <a:solidFill>
              <a:schemeClr val="hlink"/>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1787" name="Text Box 47">
            <a:extLst>
              <a:ext uri="{FF2B5EF4-FFF2-40B4-BE49-F238E27FC236}">
                <a16:creationId xmlns:a16="http://schemas.microsoft.com/office/drawing/2014/main" id="{0199198E-9820-4349-BD23-1133FEE92122}"/>
              </a:ext>
            </a:extLst>
          </p:cNvPr>
          <p:cNvSpPr txBox="1">
            <a:spLocks noChangeArrowheads="1"/>
          </p:cNvSpPr>
          <p:nvPr/>
        </p:nvSpPr>
        <p:spPr bwMode="auto">
          <a:xfrm>
            <a:off x="6269832" y="1905000"/>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31788" name="Freeform 48">
            <a:extLst>
              <a:ext uri="{FF2B5EF4-FFF2-40B4-BE49-F238E27FC236}">
                <a16:creationId xmlns:a16="http://schemas.microsoft.com/office/drawing/2014/main" id="{253AF236-23E3-4B91-8C4C-7BA67234B82E}"/>
              </a:ext>
            </a:extLst>
          </p:cNvPr>
          <p:cNvSpPr>
            <a:spLocks/>
          </p:cNvSpPr>
          <p:nvPr/>
        </p:nvSpPr>
        <p:spPr bwMode="auto">
          <a:xfrm>
            <a:off x="5288756" y="2071688"/>
            <a:ext cx="953691" cy="1696641"/>
          </a:xfrm>
          <a:custGeom>
            <a:avLst/>
            <a:gdLst>
              <a:gd name="T0" fmla="*/ 2147483646 w 798"/>
              <a:gd name="T1" fmla="*/ 0 h 1134"/>
              <a:gd name="T2" fmla="*/ 2147483646 w 798"/>
              <a:gd name="T3" fmla="*/ 2147483646 h 1134"/>
              <a:gd name="T4" fmla="*/ 2147483646 w 798"/>
              <a:gd name="T5" fmla="*/ 2147483646 h 1134"/>
              <a:gd name="T6" fmla="*/ 2147483646 w 798"/>
              <a:gd name="T7" fmla="*/ 2147483646 h 1134"/>
              <a:gd name="T8" fmla="*/ 2147483646 w 798"/>
              <a:gd name="T9" fmla="*/ 2147483646 h 1134"/>
              <a:gd name="T10" fmla="*/ 2147483646 w 798"/>
              <a:gd name="T11" fmla="*/ 2147483646 h 1134"/>
              <a:gd name="T12" fmla="*/ 0 w 798"/>
              <a:gd name="T13" fmla="*/ 2147483646 h 1134"/>
              <a:gd name="T14" fmla="*/ 0 60000 65536"/>
              <a:gd name="T15" fmla="*/ 0 60000 65536"/>
              <a:gd name="T16" fmla="*/ 0 60000 65536"/>
              <a:gd name="T17" fmla="*/ 0 60000 65536"/>
              <a:gd name="T18" fmla="*/ 0 60000 65536"/>
              <a:gd name="T19" fmla="*/ 0 60000 65536"/>
              <a:gd name="T20" fmla="*/ 0 60000 65536"/>
              <a:gd name="T21" fmla="*/ 0 w 798"/>
              <a:gd name="T22" fmla="*/ 0 h 1134"/>
              <a:gd name="T23" fmla="*/ 798 w 798"/>
              <a:gd name="T24" fmla="*/ 1134 h 11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8" h="1134">
                <a:moveTo>
                  <a:pt x="798" y="0"/>
                </a:moveTo>
                <a:cubicBezTo>
                  <a:pt x="763" y="12"/>
                  <a:pt x="644" y="34"/>
                  <a:pt x="589" y="70"/>
                </a:cubicBezTo>
                <a:cubicBezTo>
                  <a:pt x="534" y="106"/>
                  <a:pt x="494" y="166"/>
                  <a:pt x="466" y="217"/>
                </a:cubicBezTo>
                <a:cubicBezTo>
                  <a:pt x="438" y="268"/>
                  <a:pt x="431" y="302"/>
                  <a:pt x="418" y="376"/>
                </a:cubicBezTo>
                <a:cubicBezTo>
                  <a:pt x="405" y="450"/>
                  <a:pt x="403" y="554"/>
                  <a:pt x="385" y="661"/>
                </a:cubicBezTo>
                <a:cubicBezTo>
                  <a:pt x="367" y="768"/>
                  <a:pt x="374" y="939"/>
                  <a:pt x="310" y="1018"/>
                </a:cubicBezTo>
                <a:cubicBezTo>
                  <a:pt x="246" y="1097"/>
                  <a:pt x="65" y="1110"/>
                  <a:pt x="0" y="1134"/>
                </a:cubicBezTo>
              </a:path>
            </a:pathLst>
          </a:custGeom>
          <a:noFill/>
          <a:ln w="28575">
            <a:solidFill>
              <a:schemeClr val="folHlink"/>
            </a:solidFill>
            <a:round/>
            <a:headEnd type="none" w="sm" len="sm"/>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31789" name="Text Box 49">
            <a:extLst>
              <a:ext uri="{FF2B5EF4-FFF2-40B4-BE49-F238E27FC236}">
                <a16:creationId xmlns:a16="http://schemas.microsoft.com/office/drawing/2014/main" id="{68B1BB1B-38FA-49DF-8A55-11198BD77E26}"/>
              </a:ext>
            </a:extLst>
          </p:cNvPr>
          <p:cNvSpPr txBox="1">
            <a:spLocks noChangeArrowheads="1"/>
          </p:cNvSpPr>
          <p:nvPr/>
        </p:nvSpPr>
        <p:spPr bwMode="auto">
          <a:xfrm>
            <a:off x="3900204" y="3498056"/>
            <a:ext cx="1338829" cy="784830"/>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收下迟到</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的确认</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但什么也不做</a:t>
            </a:r>
            <a:endParaRPr lang="zh-CN" altLang="en-US" sz="1500" baseline="-25000">
              <a:latin typeface="Arial" panose="020B0604020202020204" pitchFamily="34" charset="0"/>
              <a:ea typeface="黑体" panose="02010609060101010101" pitchFamily="49" charset="-122"/>
            </a:endParaRPr>
          </a:p>
        </p:txBody>
      </p:sp>
      <p:sp>
        <p:nvSpPr>
          <p:cNvPr id="31790" name="Rectangle 50">
            <a:extLst>
              <a:ext uri="{FF2B5EF4-FFF2-40B4-BE49-F238E27FC236}">
                <a16:creationId xmlns:a16="http://schemas.microsoft.com/office/drawing/2014/main" id="{7A06E979-AD51-4297-A4F9-D0EC4135448E}"/>
              </a:ext>
            </a:extLst>
          </p:cNvPr>
          <p:cNvSpPr>
            <a:spLocks noChangeArrowheads="1"/>
          </p:cNvSpPr>
          <p:nvPr/>
        </p:nvSpPr>
        <p:spPr bwMode="auto">
          <a:xfrm>
            <a:off x="1706166" y="39135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31791" name="Rectangle 51">
            <a:extLst>
              <a:ext uri="{FF2B5EF4-FFF2-40B4-BE49-F238E27FC236}">
                <a16:creationId xmlns:a16="http://schemas.microsoft.com/office/drawing/2014/main" id="{E4A26C52-8851-4053-8C70-17E5954398F2}"/>
              </a:ext>
            </a:extLst>
          </p:cNvPr>
          <p:cNvSpPr>
            <a:spLocks noChangeArrowheads="1"/>
          </p:cNvSpPr>
          <p:nvPr/>
        </p:nvSpPr>
        <p:spPr bwMode="auto">
          <a:xfrm>
            <a:off x="2681288" y="39135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31792" name="Rectangle 52">
            <a:extLst>
              <a:ext uri="{FF2B5EF4-FFF2-40B4-BE49-F238E27FC236}">
                <a16:creationId xmlns:a16="http://schemas.microsoft.com/office/drawing/2014/main" id="{E098CAC9-864E-49F0-8E35-8FADE51804C7}"/>
              </a:ext>
            </a:extLst>
          </p:cNvPr>
          <p:cNvSpPr>
            <a:spLocks noChangeArrowheads="1"/>
          </p:cNvSpPr>
          <p:nvPr/>
        </p:nvSpPr>
        <p:spPr bwMode="auto">
          <a:xfrm>
            <a:off x="5248275" y="39135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31793" name="Rectangle 53">
            <a:extLst>
              <a:ext uri="{FF2B5EF4-FFF2-40B4-BE49-F238E27FC236}">
                <a16:creationId xmlns:a16="http://schemas.microsoft.com/office/drawing/2014/main" id="{3423FA4D-2094-440A-8E24-DFA7B175A3EA}"/>
              </a:ext>
            </a:extLst>
          </p:cNvPr>
          <p:cNvSpPr>
            <a:spLocks noChangeArrowheads="1"/>
          </p:cNvSpPr>
          <p:nvPr/>
        </p:nvSpPr>
        <p:spPr bwMode="auto">
          <a:xfrm>
            <a:off x="6224588" y="3913585"/>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8378CF6-4566-4A33-BABE-DFD1E9D15D85}"/>
              </a:ext>
            </a:extLst>
          </p:cNvPr>
          <p:cNvSpPr>
            <a:spLocks noGrp="1" noChangeArrowheads="1"/>
          </p:cNvSpPr>
          <p:nvPr>
            <p:ph type="title"/>
          </p:nvPr>
        </p:nvSpPr>
        <p:spPr/>
        <p:txBody>
          <a:bodyPr/>
          <a:lstStyle/>
          <a:p>
            <a:r>
              <a:rPr lang="zh-CN" altLang="en-US" dirty="0"/>
              <a:t>可靠通信的实现</a:t>
            </a:r>
          </a:p>
        </p:txBody>
      </p:sp>
      <p:sp>
        <p:nvSpPr>
          <p:cNvPr id="32771" name="内容占位符 2">
            <a:extLst>
              <a:ext uri="{FF2B5EF4-FFF2-40B4-BE49-F238E27FC236}">
                <a16:creationId xmlns:a16="http://schemas.microsoft.com/office/drawing/2014/main" id="{E9649DB2-7850-48B3-8CB6-CE348A744FEF}"/>
              </a:ext>
            </a:extLst>
          </p:cNvPr>
          <p:cNvSpPr>
            <a:spLocks noGrp="1" noChangeArrowheads="1"/>
          </p:cNvSpPr>
          <p:nvPr>
            <p:ph idx="1"/>
          </p:nvPr>
        </p:nvSpPr>
        <p:spPr/>
        <p:txBody>
          <a:bodyPr>
            <a:normAutofit lnSpcReduction="10000"/>
          </a:bodyPr>
          <a:lstStyle/>
          <a:p>
            <a:pPr>
              <a:lnSpc>
                <a:spcPct val="150000"/>
              </a:lnSpc>
            </a:pPr>
            <a:r>
              <a:rPr lang="zh-CN" altLang="en-US" dirty="0"/>
              <a:t>使用上述的确认和重传机制，我们就可以</a:t>
            </a:r>
            <a:r>
              <a:rPr lang="zh-CN" altLang="en-US" dirty="0">
                <a:solidFill>
                  <a:srgbClr val="C00000"/>
                </a:solidFill>
              </a:rPr>
              <a:t>在不可靠的传输网络上实现可靠的通信</a:t>
            </a:r>
            <a:r>
              <a:rPr lang="zh-CN" altLang="en-US" dirty="0"/>
              <a:t>。</a:t>
            </a:r>
          </a:p>
          <a:p>
            <a:pPr>
              <a:lnSpc>
                <a:spcPct val="150000"/>
              </a:lnSpc>
            </a:pPr>
            <a:r>
              <a:rPr lang="zh-CN" altLang="en-US" dirty="0"/>
              <a:t>这种可靠传输协议常称为</a:t>
            </a:r>
            <a:r>
              <a:rPr lang="zh-CN" altLang="en-US" dirty="0">
                <a:solidFill>
                  <a:srgbClr val="C00000"/>
                </a:solidFill>
              </a:rPr>
              <a:t>自动重传请求</a:t>
            </a:r>
            <a:r>
              <a:rPr lang="en-US" altLang="zh-CN" dirty="0"/>
              <a:t>ARQ (Automatic Repeat </a:t>
            </a:r>
            <a:r>
              <a:rPr lang="en-US" altLang="zh-CN" dirty="0" err="1"/>
              <a:t>reQuest</a:t>
            </a:r>
            <a:r>
              <a:rPr lang="en-US" altLang="zh-CN" dirty="0"/>
              <a:t>)</a:t>
            </a:r>
            <a:r>
              <a:rPr lang="zh-CN" altLang="en-US" dirty="0"/>
              <a:t>。</a:t>
            </a:r>
          </a:p>
          <a:p>
            <a:pPr>
              <a:lnSpc>
                <a:spcPct val="150000"/>
              </a:lnSpc>
            </a:pPr>
            <a:r>
              <a:rPr lang="en-US" altLang="zh-CN" dirty="0"/>
              <a:t>ARQ </a:t>
            </a:r>
            <a:r>
              <a:rPr lang="zh-CN" altLang="en-US" dirty="0"/>
              <a:t>表明重传的请求是自动进行的。接收方不需要请求发送方重传某个出错的分组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0485B179-F0EE-448A-9443-04DFE521918A}"/>
              </a:ext>
            </a:extLst>
          </p:cNvPr>
          <p:cNvSpPr>
            <a:spLocks noGrp="1" noChangeArrowheads="1"/>
          </p:cNvSpPr>
          <p:nvPr>
            <p:ph type="title"/>
          </p:nvPr>
        </p:nvSpPr>
        <p:spPr/>
        <p:txBody>
          <a:bodyPr/>
          <a:lstStyle/>
          <a:p>
            <a:r>
              <a:rPr lang="zh-CN" altLang="en-US"/>
              <a:t>信道利用率 </a:t>
            </a:r>
          </a:p>
        </p:txBody>
      </p:sp>
      <p:sp>
        <p:nvSpPr>
          <p:cNvPr id="33795" name="内容占位符 2">
            <a:extLst>
              <a:ext uri="{FF2B5EF4-FFF2-40B4-BE49-F238E27FC236}">
                <a16:creationId xmlns:a16="http://schemas.microsoft.com/office/drawing/2014/main" id="{D5DA4327-212D-416B-A8D1-DD9F5501FDBC}"/>
              </a:ext>
            </a:extLst>
          </p:cNvPr>
          <p:cNvSpPr>
            <a:spLocks noGrp="1" noChangeArrowheads="1"/>
          </p:cNvSpPr>
          <p:nvPr>
            <p:ph idx="1"/>
          </p:nvPr>
        </p:nvSpPr>
        <p:spPr/>
        <p:txBody>
          <a:bodyPr/>
          <a:lstStyle/>
          <a:p>
            <a:r>
              <a:rPr lang="zh-CN" altLang="en-US"/>
              <a:t>停止等待协议的优点是简单，但缺点是信道利用率太低。 </a:t>
            </a:r>
          </a:p>
          <a:p>
            <a:endParaRPr lang="zh-CN" altLang="en-US"/>
          </a:p>
        </p:txBody>
      </p:sp>
      <p:sp>
        <p:nvSpPr>
          <p:cNvPr id="33796" name="Text Box 4">
            <a:extLst>
              <a:ext uri="{FF2B5EF4-FFF2-40B4-BE49-F238E27FC236}">
                <a16:creationId xmlns:a16="http://schemas.microsoft.com/office/drawing/2014/main" id="{18485332-3EB9-4F42-864D-77B298CD8769}"/>
              </a:ext>
            </a:extLst>
          </p:cNvPr>
          <p:cNvSpPr txBox="1">
            <a:spLocks noChangeArrowheads="1"/>
          </p:cNvSpPr>
          <p:nvPr/>
        </p:nvSpPr>
        <p:spPr bwMode="auto">
          <a:xfrm>
            <a:off x="1706166" y="3634979"/>
            <a:ext cx="4363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r>
              <a:rPr lang="en-US" altLang="zh-CN" sz="1800" i="1" baseline="-25000">
                <a:latin typeface="Arial" panose="020B0604020202020204" pitchFamily="34" charset="0"/>
                <a:ea typeface="黑体" panose="02010609060101010101" pitchFamily="49" charset="-122"/>
              </a:rPr>
              <a:t>D</a:t>
            </a:r>
          </a:p>
        </p:txBody>
      </p:sp>
      <p:sp>
        <p:nvSpPr>
          <p:cNvPr id="33797" name="Line 5">
            <a:extLst>
              <a:ext uri="{FF2B5EF4-FFF2-40B4-BE49-F238E27FC236}">
                <a16:creationId xmlns:a16="http://schemas.microsoft.com/office/drawing/2014/main" id="{B996B3CE-9FF3-444F-BB4E-D006040AF654}"/>
              </a:ext>
            </a:extLst>
          </p:cNvPr>
          <p:cNvSpPr>
            <a:spLocks noChangeShapeType="1"/>
          </p:cNvSpPr>
          <p:nvPr/>
        </p:nvSpPr>
        <p:spPr bwMode="auto">
          <a:xfrm flipV="1">
            <a:off x="1772841" y="3651647"/>
            <a:ext cx="0" cy="595313"/>
          </a:xfrm>
          <a:prstGeom prst="line">
            <a:avLst/>
          </a:prstGeom>
          <a:noFill/>
          <a:ln w="9525">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798" name="Line 6">
            <a:extLst>
              <a:ext uri="{FF2B5EF4-FFF2-40B4-BE49-F238E27FC236}">
                <a16:creationId xmlns:a16="http://schemas.microsoft.com/office/drawing/2014/main" id="{D8DEC0FA-17E9-4019-BD2C-0CBA26B01F7A}"/>
              </a:ext>
            </a:extLst>
          </p:cNvPr>
          <p:cNvSpPr>
            <a:spLocks noChangeShapeType="1"/>
          </p:cNvSpPr>
          <p:nvPr/>
        </p:nvSpPr>
        <p:spPr bwMode="auto">
          <a:xfrm>
            <a:off x="2053829" y="3698081"/>
            <a:ext cx="0" cy="2964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799" name="Line 7">
            <a:extLst>
              <a:ext uri="{FF2B5EF4-FFF2-40B4-BE49-F238E27FC236}">
                <a16:creationId xmlns:a16="http://schemas.microsoft.com/office/drawing/2014/main" id="{A073455E-58E7-4762-BB41-AA65060EF811}"/>
              </a:ext>
            </a:extLst>
          </p:cNvPr>
          <p:cNvSpPr>
            <a:spLocks noChangeShapeType="1"/>
          </p:cNvSpPr>
          <p:nvPr/>
        </p:nvSpPr>
        <p:spPr bwMode="auto">
          <a:xfrm>
            <a:off x="4506516" y="3698081"/>
            <a:ext cx="0" cy="2964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00" name="Line 8">
            <a:extLst>
              <a:ext uri="{FF2B5EF4-FFF2-40B4-BE49-F238E27FC236}">
                <a16:creationId xmlns:a16="http://schemas.microsoft.com/office/drawing/2014/main" id="{883F7240-CB4E-49FB-B91D-084C93E63851}"/>
              </a:ext>
            </a:extLst>
          </p:cNvPr>
          <p:cNvSpPr>
            <a:spLocks noChangeShapeType="1"/>
          </p:cNvSpPr>
          <p:nvPr/>
        </p:nvSpPr>
        <p:spPr bwMode="auto">
          <a:xfrm>
            <a:off x="2051447" y="3844529"/>
            <a:ext cx="2452688"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801" name="Text Box 9">
            <a:extLst>
              <a:ext uri="{FF2B5EF4-FFF2-40B4-BE49-F238E27FC236}">
                <a16:creationId xmlns:a16="http://schemas.microsoft.com/office/drawing/2014/main" id="{3FADA764-673A-4F30-A298-136B88596F73}"/>
              </a:ext>
            </a:extLst>
          </p:cNvPr>
          <p:cNvSpPr txBox="1">
            <a:spLocks noChangeArrowheads="1"/>
          </p:cNvSpPr>
          <p:nvPr/>
        </p:nvSpPr>
        <p:spPr bwMode="auto">
          <a:xfrm>
            <a:off x="2944417" y="3652838"/>
            <a:ext cx="629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RTT</a:t>
            </a:r>
          </a:p>
        </p:txBody>
      </p:sp>
      <p:sp>
        <p:nvSpPr>
          <p:cNvPr id="33802" name="Line 10">
            <a:extLst>
              <a:ext uri="{FF2B5EF4-FFF2-40B4-BE49-F238E27FC236}">
                <a16:creationId xmlns:a16="http://schemas.microsoft.com/office/drawing/2014/main" id="{FF9617FD-F8CB-41BA-BAD7-31E21B68FAB1}"/>
              </a:ext>
            </a:extLst>
          </p:cNvPr>
          <p:cNvSpPr>
            <a:spLocks noChangeShapeType="1"/>
          </p:cNvSpPr>
          <p:nvPr/>
        </p:nvSpPr>
        <p:spPr bwMode="auto">
          <a:xfrm rot="5400000" flipH="1" flipV="1">
            <a:off x="1606154" y="3677841"/>
            <a:ext cx="0" cy="333375"/>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803" name="Text Box 11">
            <a:extLst>
              <a:ext uri="{FF2B5EF4-FFF2-40B4-BE49-F238E27FC236}">
                <a16:creationId xmlns:a16="http://schemas.microsoft.com/office/drawing/2014/main" id="{DD15249B-8214-477E-8766-3E45783A1F64}"/>
              </a:ext>
            </a:extLst>
          </p:cNvPr>
          <p:cNvSpPr txBox="1">
            <a:spLocks noChangeArrowheads="1"/>
          </p:cNvSpPr>
          <p:nvPr/>
        </p:nvSpPr>
        <p:spPr bwMode="auto">
          <a:xfrm>
            <a:off x="1275160" y="3425428"/>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a:latin typeface="Arial" panose="020B0604020202020204" pitchFamily="34" charset="0"/>
                <a:ea typeface="黑体" panose="02010609060101010101" pitchFamily="49" charset="-122"/>
              </a:rPr>
              <a:t>A</a:t>
            </a:r>
          </a:p>
        </p:txBody>
      </p:sp>
      <p:sp>
        <p:nvSpPr>
          <p:cNvPr id="33804" name="Line 12">
            <a:extLst>
              <a:ext uri="{FF2B5EF4-FFF2-40B4-BE49-F238E27FC236}">
                <a16:creationId xmlns:a16="http://schemas.microsoft.com/office/drawing/2014/main" id="{F9A0B90D-0B90-498E-9C2F-58F6CF066E1A}"/>
              </a:ext>
            </a:extLst>
          </p:cNvPr>
          <p:cNvSpPr>
            <a:spLocks noChangeShapeType="1"/>
          </p:cNvSpPr>
          <p:nvPr/>
        </p:nvSpPr>
        <p:spPr bwMode="auto">
          <a:xfrm flipV="1">
            <a:off x="4561285" y="3651647"/>
            <a:ext cx="0" cy="595313"/>
          </a:xfrm>
          <a:prstGeom prst="line">
            <a:avLst/>
          </a:prstGeom>
          <a:noFill/>
          <a:ln w="9525">
            <a:solidFill>
              <a:schemeClr val="tx1"/>
            </a:solidFill>
            <a:round/>
            <a:headEn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805" name="Line 13">
            <a:extLst>
              <a:ext uri="{FF2B5EF4-FFF2-40B4-BE49-F238E27FC236}">
                <a16:creationId xmlns:a16="http://schemas.microsoft.com/office/drawing/2014/main" id="{B27968BD-40CD-4D76-9C6B-8249A1367366}"/>
              </a:ext>
            </a:extLst>
          </p:cNvPr>
          <p:cNvSpPr>
            <a:spLocks noChangeShapeType="1"/>
          </p:cNvSpPr>
          <p:nvPr/>
        </p:nvSpPr>
        <p:spPr bwMode="auto">
          <a:xfrm>
            <a:off x="1772841" y="4143375"/>
            <a:ext cx="2788444"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806" name="Text Box 14">
            <a:extLst>
              <a:ext uri="{FF2B5EF4-FFF2-40B4-BE49-F238E27FC236}">
                <a16:creationId xmlns:a16="http://schemas.microsoft.com/office/drawing/2014/main" id="{D90E536F-3AF4-4130-9239-5A4D883D142A}"/>
              </a:ext>
            </a:extLst>
          </p:cNvPr>
          <p:cNvSpPr txBox="1">
            <a:spLocks noChangeArrowheads="1"/>
          </p:cNvSpPr>
          <p:nvPr/>
        </p:nvSpPr>
        <p:spPr bwMode="auto">
          <a:xfrm>
            <a:off x="2353866" y="3977879"/>
            <a:ext cx="1629164"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r>
              <a:rPr lang="en-US" altLang="zh-CN" sz="1800" i="1" baseline="-25000">
                <a:latin typeface="Arial" panose="020B0604020202020204" pitchFamily="34" charset="0"/>
                <a:ea typeface="黑体" panose="02010609060101010101" pitchFamily="49" charset="-122"/>
              </a:rPr>
              <a:t>D</a:t>
            </a:r>
            <a:r>
              <a:rPr lang="en-US" altLang="zh-CN" sz="1800">
                <a:latin typeface="Arial" panose="020B0604020202020204" pitchFamily="34" charset="0"/>
                <a:ea typeface="黑体" panose="02010609060101010101" pitchFamily="49" charset="-122"/>
              </a:rPr>
              <a:t> + RTT + </a:t>
            </a:r>
            <a:r>
              <a:rPr lang="en-US" altLang="zh-CN" sz="1800" i="1">
                <a:latin typeface="Arial" panose="020B0604020202020204" pitchFamily="34" charset="0"/>
                <a:ea typeface="黑体" panose="02010609060101010101" pitchFamily="49" charset="-122"/>
              </a:rPr>
              <a:t>T</a:t>
            </a:r>
            <a:r>
              <a:rPr lang="en-US" altLang="zh-CN" sz="1800" i="1" baseline="-25000">
                <a:latin typeface="Arial" panose="020B0604020202020204" pitchFamily="34" charset="0"/>
                <a:ea typeface="黑体" panose="02010609060101010101" pitchFamily="49" charset="-122"/>
              </a:rPr>
              <a:t>A</a:t>
            </a:r>
          </a:p>
        </p:txBody>
      </p:sp>
      <p:sp>
        <p:nvSpPr>
          <p:cNvPr id="33807" name="Freeform 15">
            <a:extLst>
              <a:ext uri="{FF2B5EF4-FFF2-40B4-BE49-F238E27FC236}">
                <a16:creationId xmlns:a16="http://schemas.microsoft.com/office/drawing/2014/main" id="{F61BD918-B5BB-4741-91D3-10F0598937A3}"/>
              </a:ext>
            </a:extLst>
          </p:cNvPr>
          <p:cNvSpPr>
            <a:spLocks/>
          </p:cNvSpPr>
          <p:nvPr/>
        </p:nvSpPr>
        <p:spPr bwMode="auto">
          <a:xfrm>
            <a:off x="3280172" y="2564606"/>
            <a:ext cx="1271588" cy="1087041"/>
          </a:xfrm>
          <a:custGeom>
            <a:avLst/>
            <a:gdLst>
              <a:gd name="T0" fmla="*/ 0 w 1035"/>
              <a:gd name="T1" fmla="*/ 2147483646 h 1091"/>
              <a:gd name="T2" fmla="*/ 2147483646 w 1035"/>
              <a:gd name="T3" fmla="*/ 2147483646 h 1091"/>
              <a:gd name="T4" fmla="*/ 2147483646 w 1035"/>
              <a:gd name="T5" fmla="*/ 2147483646 h 1091"/>
              <a:gd name="T6" fmla="*/ 2147483646 w 1035"/>
              <a:gd name="T7" fmla="*/ 0 h 1091"/>
              <a:gd name="T8" fmla="*/ 0 w 1035"/>
              <a:gd name="T9" fmla="*/ 2147483646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med"/>
                <a:tailEnd type="none" w="sm" len="med"/>
              </a14:hiddenLine>
            </a:ext>
          </a:extLst>
        </p:spPr>
        <p:txBody>
          <a:bodyPr/>
          <a:lstStyle/>
          <a:p>
            <a:endParaRPr lang="zh-CN" altLang="en-US" sz="1350"/>
          </a:p>
        </p:txBody>
      </p:sp>
      <p:sp>
        <p:nvSpPr>
          <p:cNvPr id="33808" name="Freeform 16">
            <a:extLst>
              <a:ext uri="{FF2B5EF4-FFF2-40B4-BE49-F238E27FC236}">
                <a16:creationId xmlns:a16="http://schemas.microsoft.com/office/drawing/2014/main" id="{F34EDDB1-1628-4682-8E11-C22ECF23328B}"/>
              </a:ext>
            </a:extLst>
          </p:cNvPr>
          <p:cNvSpPr>
            <a:spLocks/>
          </p:cNvSpPr>
          <p:nvPr/>
        </p:nvSpPr>
        <p:spPr bwMode="auto">
          <a:xfrm>
            <a:off x="1772841" y="2564606"/>
            <a:ext cx="1500188" cy="1087041"/>
          </a:xfrm>
          <a:custGeom>
            <a:avLst/>
            <a:gdLst>
              <a:gd name="T0" fmla="*/ 0 w 1218"/>
              <a:gd name="T1" fmla="*/ 2147483646 h 1091"/>
              <a:gd name="T2" fmla="*/ 2147483646 w 1218"/>
              <a:gd name="T3" fmla="*/ 2147483646 h 1091"/>
              <a:gd name="T4" fmla="*/ 2147483646 w 1218"/>
              <a:gd name="T5" fmla="*/ 0 h 1091"/>
              <a:gd name="T6" fmla="*/ 2147483646 w 1218"/>
              <a:gd name="T7" fmla="*/ 2147483646 h 1091"/>
              <a:gd name="T8" fmla="*/ 0 w 1218"/>
              <a:gd name="T9" fmla="*/ 2147483646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a:noFill/>
          </a:ln>
          <a:extLst>
            <a:ext uri="{91240B29-F687-4F45-9708-019B960494DF}">
              <a14:hiddenLine xmlns:a14="http://schemas.microsoft.com/office/drawing/2010/main" w="9525">
                <a:solidFill>
                  <a:srgbClr val="000000"/>
                </a:solidFill>
                <a:round/>
                <a:headEnd type="none" w="sm" len="med"/>
                <a:tailEnd type="none" w="sm" len="med"/>
              </a14:hiddenLine>
            </a:ext>
          </a:extLst>
        </p:spPr>
        <p:txBody>
          <a:bodyPr/>
          <a:lstStyle/>
          <a:p>
            <a:endParaRPr lang="zh-CN" altLang="en-US" sz="1350"/>
          </a:p>
        </p:txBody>
      </p:sp>
      <p:sp>
        <p:nvSpPr>
          <p:cNvPr id="33809" name="Text Box 17">
            <a:extLst>
              <a:ext uri="{FF2B5EF4-FFF2-40B4-BE49-F238E27FC236}">
                <a16:creationId xmlns:a16="http://schemas.microsoft.com/office/drawing/2014/main" id="{A1FD906D-79E3-4458-A3DC-6C36F65899D1}"/>
              </a:ext>
            </a:extLst>
          </p:cNvPr>
          <p:cNvSpPr txBox="1">
            <a:spLocks noChangeArrowheads="1"/>
          </p:cNvSpPr>
          <p:nvPr/>
        </p:nvSpPr>
        <p:spPr bwMode="auto">
          <a:xfrm>
            <a:off x="1284685" y="2359819"/>
            <a:ext cx="36420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a:latin typeface="Arial" panose="020B0604020202020204" pitchFamily="34" charset="0"/>
                <a:ea typeface="黑体" panose="02010609060101010101" pitchFamily="49" charset="-122"/>
              </a:rPr>
              <a:t>B</a:t>
            </a:r>
          </a:p>
        </p:txBody>
      </p:sp>
      <p:sp>
        <p:nvSpPr>
          <p:cNvPr id="33810" name="Line 18">
            <a:extLst>
              <a:ext uri="{FF2B5EF4-FFF2-40B4-BE49-F238E27FC236}">
                <a16:creationId xmlns:a16="http://schemas.microsoft.com/office/drawing/2014/main" id="{40BA484C-E3F9-46A8-9488-4F4B811AD438}"/>
              </a:ext>
            </a:extLst>
          </p:cNvPr>
          <p:cNvSpPr>
            <a:spLocks noChangeShapeType="1"/>
          </p:cNvSpPr>
          <p:nvPr/>
        </p:nvSpPr>
        <p:spPr bwMode="auto">
          <a:xfrm flipV="1">
            <a:off x="1772841" y="2566988"/>
            <a:ext cx="1226344" cy="1084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11" name="Line 19">
            <a:extLst>
              <a:ext uri="{FF2B5EF4-FFF2-40B4-BE49-F238E27FC236}">
                <a16:creationId xmlns:a16="http://schemas.microsoft.com/office/drawing/2014/main" id="{0E517490-39A5-4FED-9EC9-F5BE1EF1FE3D}"/>
              </a:ext>
            </a:extLst>
          </p:cNvPr>
          <p:cNvSpPr>
            <a:spLocks noChangeShapeType="1"/>
          </p:cNvSpPr>
          <p:nvPr/>
        </p:nvSpPr>
        <p:spPr bwMode="auto">
          <a:xfrm flipV="1">
            <a:off x="2051448" y="2566988"/>
            <a:ext cx="1226344" cy="1084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12" name="Line 20">
            <a:extLst>
              <a:ext uri="{FF2B5EF4-FFF2-40B4-BE49-F238E27FC236}">
                <a16:creationId xmlns:a16="http://schemas.microsoft.com/office/drawing/2014/main" id="{5076A5CB-DC03-4026-9A20-21DFEBB6B981}"/>
              </a:ext>
            </a:extLst>
          </p:cNvPr>
          <p:cNvSpPr>
            <a:spLocks noChangeShapeType="1"/>
          </p:cNvSpPr>
          <p:nvPr/>
        </p:nvSpPr>
        <p:spPr bwMode="auto">
          <a:xfrm flipH="1" flipV="1">
            <a:off x="3280172" y="2566988"/>
            <a:ext cx="1223963" cy="1084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13" name="Line 21">
            <a:extLst>
              <a:ext uri="{FF2B5EF4-FFF2-40B4-BE49-F238E27FC236}">
                <a16:creationId xmlns:a16="http://schemas.microsoft.com/office/drawing/2014/main" id="{F3A462C6-989D-4147-BA65-4B12C52A0E24}"/>
              </a:ext>
            </a:extLst>
          </p:cNvPr>
          <p:cNvSpPr>
            <a:spLocks noChangeShapeType="1"/>
          </p:cNvSpPr>
          <p:nvPr/>
        </p:nvSpPr>
        <p:spPr bwMode="auto">
          <a:xfrm flipH="1" flipV="1">
            <a:off x="3334941" y="2566988"/>
            <a:ext cx="1226344" cy="10846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14" name="Text Box 22">
            <a:extLst>
              <a:ext uri="{FF2B5EF4-FFF2-40B4-BE49-F238E27FC236}">
                <a16:creationId xmlns:a16="http://schemas.microsoft.com/office/drawing/2014/main" id="{8EBC0C51-E618-4A85-96CF-886E2919D0B5}"/>
              </a:ext>
            </a:extLst>
          </p:cNvPr>
          <p:cNvSpPr txBox="1">
            <a:spLocks noChangeArrowheads="1"/>
          </p:cNvSpPr>
          <p:nvPr/>
        </p:nvSpPr>
        <p:spPr bwMode="auto">
          <a:xfrm rot="19131970">
            <a:off x="1735426" y="2972872"/>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分组</a:t>
            </a:r>
          </a:p>
        </p:txBody>
      </p:sp>
      <p:sp>
        <p:nvSpPr>
          <p:cNvPr id="33815" name="Text Box 23">
            <a:extLst>
              <a:ext uri="{FF2B5EF4-FFF2-40B4-BE49-F238E27FC236}">
                <a16:creationId xmlns:a16="http://schemas.microsoft.com/office/drawing/2014/main" id="{9C947296-3C4C-49BF-989E-E26A46D6B9B1}"/>
              </a:ext>
            </a:extLst>
          </p:cNvPr>
          <p:cNvSpPr txBox="1">
            <a:spLocks noChangeArrowheads="1"/>
          </p:cNvSpPr>
          <p:nvPr/>
        </p:nvSpPr>
        <p:spPr bwMode="auto">
          <a:xfrm rot="2307784">
            <a:off x="3597564" y="2683551"/>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确认</a:t>
            </a:r>
          </a:p>
        </p:txBody>
      </p:sp>
      <p:sp>
        <p:nvSpPr>
          <p:cNvPr id="33816" name="Text Box 24">
            <a:extLst>
              <a:ext uri="{FF2B5EF4-FFF2-40B4-BE49-F238E27FC236}">
                <a16:creationId xmlns:a16="http://schemas.microsoft.com/office/drawing/2014/main" id="{4301F551-7C05-4723-8DD8-2E0F7F391D50}"/>
              </a:ext>
            </a:extLst>
          </p:cNvPr>
          <p:cNvSpPr txBox="1">
            <a:spLocks noChangeArrowheads="1"/>
          </p:cNvSpPr>
          <p:nvPr/>
        </p:nvSpPr>
        <p:spPr bwMode="auto">
          <a:xfrm>
            <a:off x="7518797" y="2358629"/>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sp>
        <p:nvSpPr>
          <p:cNvPr id="33817" name="Text Box 25">
            <a:extLst>
              <a:ext uri="{FF2B5EF4-FFF2-40B4-BE49-F238E27FC236}">
                <a16:creationId xmlns:a16="http://schemas.microsoft.com/office/drawing/2014/main" id="{05E02A7A-C548-4533-977E-936DF71D6BA7}"/>
              </a:ext>
            </a:extLst>
          </p:cNvPr>
          <p:cNvSpPr txBox="1">
            <a:spLocks noChangeArrowheads="1"/>
          </p:cNvSpPr>
          <p:nvPr/>
        </p:nvSpPr>
        <p:spPr bwMode="auto">
          <a:xfrm>
            <a:off x="7518797" y="3413522"/>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sp>
        <p:nvSpPr>
          <p:cNvPr id="33818" name="Line 26">
            <a:extLst>
              <a:ext uri="{FF2B5EF4-FFF2-40B4-BE49-F238E27FC236}">
                <a16:creationId xmlns:a16="http://schemas.microsoft.com/office/drawing/2014/main" id="{46E54A3A-DB0F-4098-924E-5AF333B5C173}"/>
              </a:ext>
            </a:extLst>
          </p:cNvPr>
          <p:cNvSpPr>
            <a:spLocks noChangeShapeType="1"/>
          </p:cNvSpPr>
          <p:nvPr/>
        </p:nvSpPr>
        <p:spPr bwMode="auto">
          <a:xfrm>
            <a:off x="4115992" y="3109912"/>
            <a:ext cx="211931" cy="185738"/>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3819" name="Line 27">
            <a:extLst>
              <a:ext uri="{FF2B5EF4-FFF2-40B4-BE49-F238E27FC236}">
                <a16:creationId xmlns:a16="http://schemas.microsoft.com/office/drawing/2014/main" id="{429B2612-4265-4728-851A-F51F1DE6B575}"/>
              </a:ext>
            </a:extLst>
          </p:cNvPr>
          <p:cNvSpPr>
            <a:spLocks noChangeShapeType="1"/>
          </p:cNvSpPr>
          <p:nvPr/>
        </p:nvSpPr>
        <p:spPr bwMode="auto">
          <a:xfrm rot="15894661">
            <a:off x="2349700" y="2824759"/>
            <a:ext cx="172640" cy="230981"/>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3820" name="Freeform 28">
            <a:extLst>
              <a:ext uri="{FF2B5EF4-FFF2-40B4-BE49-F238E27FC236}">
                <a16:creationId xmlns:a16="http://schemas.microsoft.com/office/drawing/2014/main" id="{75A5F9B0-6C99-44E4-A912-013B8F85AE1A}"/>
              </a:ext>
            </a:extLst>
          </p:cNvPr>
          <p:cNvSpPr>
            <a:spLocks/>
          </p:cNvSpPr>
          <p:nvPr/>
        </p:nvSpPr>
        <p:spPr bwMode="auto">
          <a:xfrm>
            <a:off x="6090047" y="2566988"/>
            <a:ext cx="1271588" cy="1088231"/>
          </a:xfrm>
          <a:custGeom>
            <a:avLst/>
            <a:gdLst>
              <a:gd name="T0" fmla="*/ 0 w 1035"/>
              <a:gd name="T1" fmla="*/ 2147483646 h 1091"/>
              <a:gd name="T2" fmla="*/ 2147483646 w 1035"/>
              <a:gd name="T3" fmla="*/ 2147483646 h 1091"/>
              <a:gd name="T4" fmla="*/ 2147483646 w 1035"/>
              <a:gd name="T5" fmla="*/ 2147483646 h 1091"/>
              <a:gd name="T6" fmla="*/ 2147483646 w 1035"/>
              <a:gd name="T7" fmla="*/ 0 h 1091"/>
              <a:gd name="T8" fmla="*/ 0 w 1035"/>
              <a:gd name="T9" fmla="*/ 2147483646 h 1091"/>
              <a:gd name="T10" fmla="*/ 0 60000 65536"/>
              <a:gd name="T11" fmla="*/ 0 60000 65536"/>
              <a:gd name="T12" fmla="*/ 0 60000 65536"/>
              <a:gd name="T13" fmla="*/ 0 60000 65536"/>
              <a:gd name="T14" fmla="*/ 0 60000 65536"/>
              <a:gd name="T15" fmla="*/ 0 w 1035"/>
              <a:gd name="T16" fmla="*/ 0 h 1091"/>
              <a:gd name="T17" fmla="*/ 1035 w 1035"/>
              <a:gd name="T18" fmla="*/ 1091 h 1091"/>
            </a:gdLst>
            <a:ahLst/>
            <a:cxnLst>
              <a:cxn ang="T10">
                <a:pos x="T0" y="T1"/>
              </a:cxn>
              <a:cxn ang="T11">
                <a:pos x="T2" y="T3"/>
              </a:cxn>
              <a:cxn ang="T12">
                <a:pos x="T4" y="T5"/>
              </a:cxn>
              <a:cxn ang="T13">
                <a:pos x="T6" y="T7"/>
              </a:cxn>
              <a:cxn ang="T14">
                <a:pos x="T8" y="T9"/>
              </a:cxn>
            </a:cxnLst>
            <a:rect l="T15" t="T16" r="T17" b="T18"/>
            <a:pathLst>
              <a:path w="1035" h="1091">
                <a:moveTo>
                  <a:pt x="0" y="3"/>
                </a:moveTo>
                <a:lnTo>
                  <a:pt x="998" y="1091"/>
                </a:lnTo>
                <a:lnTo>
                  <a:pt x="1035" y="1083"/>
                </a:lnTo>
                <a:lnTo>
                  <a:pt x="45" y="0"/>
                </a:lnTo>
                <a:lnTo>
                  <a:pt x="0" y="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type="none" w="sm" len="med"/>
                <a:tailEnd type="none" w="sm" len="med"/>
              </a14:hiddenLine>
            </a:ext>
          </a:extLst>
        </p:spPr>
        <p:txBody>
          <a:bodyPr/>
          <a:lstStyle/>
          <a:p>
            <a:endParaRPr lang="zh-CN" altLang="en-US" sz="1350"/>
          </a:p>
        </p:txBody>
      </p:sp>
      <p:sp>
        <p:nvSpPr>
          <p:cNvPr id="33821" name="Freeform 29">
            <a:extLst>
              <a:ext uri="{FF2B5EF4-FFF2-40B4-BE49-F238E27FC236}">
                <a16:creationId xmlns:a16="http://schemas.microsoft.com/office/drawing/2014/main" id="{552C7141-AF3B-4132-8D9E-92B466DF98B4}"/>
              </a:ext>
            </a:extLst>
          </p:cNvPr>
          <p:cNvSpPr>
            <a:spLocks/>
          </p:cNvSpPr>
          <p:nvPr/>
        </p:nvSpPr>
        <p:spPr bwMode="auto">
          <a:xfrm>
            <a:off x="4585098" y="2566988"/>
            <a:ext cx="1497806" cy="1088231"/>
          </a:xfrm>
          <a:custGeom>
            <a:avLst/>
            <a:gdLst>
              <a:gd name="T0" fmla="*/ 0 w 1218"/>
              <a:gd name="T1" fmla="*/ 2147483646 h 1091"/>
              <a:gd name="T2" fmla="*/ 2147483646 w 1218"/>
              <a:gd name="T3" fmla="*/ 2147483646 h 1091"/>
              <a:gd name="T4" fmla="*/ 2147483646 w 1218"/>
              <a:gd name="T5" fmla="*/ 0 h 1091"/>
              <a:gd name="T6" fmla="*/ 2147483646 w 1218"/>
              <a:gd name="T7" fmla="*/ 2147483646 h 1091"/>
              <a:gd name="T8" fmla="*/ 0 w 1218"/>
              <a:gd name="T9" fmla="*/ 2147483646 h 1091"/>
              <a:gd name="T10" fmla="*/ 0 60000 65536"/>
              <a:gd name="T11" fmla="*/ 0 60000 65536"/>
              <a:gd name="T12" fmla="*/ 0 60000 65536"/>
              <a:gd name="T13" fmla="*/ 0 60000 65536"/>
              <a:gd name="T14" fmla="*/ 0 60000 65536"/>
              <a:gd name="T15" fmla="*/ 0 w 1218"/>
              <a:gd name="T16" fmla="*/ 0 h 1091"/>
              <a:gd name="T17" fmla="*/ 1218 w 1218"/>
              <a:gd name="T18" fmla="*/ 1091 h 1091"/>
            </a:gdLst>
            <a:ahLst/>
            <a:cxnLst>
              <a:cxn ang="T10">
                <a:pos x="T0" y="T1"/>
              </a:cxn>
              <a:cxn ang="T11">
                <a:pos x="T2" y="T3"/>
              </a:cxn>
              <a:cxn ang="T12">
                <a:pos x="T4" y="T5"/>
              </a:cxn>
              <a:cxn ang="T13">
                <a:pos x="T6" y="T7"/>
              </a:cxn>
              <a:cxn ang="T14">
                <a:pos x="T8" y="T9"/>
              </a:cxn>
            </a:cxnLst>
            <a:rect l="T15" t="T16" r="T17" b="T18"/>
            <a:pathLst>
              <a:path w="1218" h="1091">
                <a:moveTo>
                  <a:pt x="0" y="1091"/>
                </a:moveTo>
                <a:lnTo>
                  <a:pt x="997" y="3"/>
                </a:lnTo>
                <a:lnTo>
                  <a:pt x="1218" y="0"/>
                </a:lnTo>
                <a:lnTo>
                  <a:pt x="225" y="1086"/>
                </a:lnTo>
                <a:lnTo>
                  <a:pt x="0" y="1091"/>
                </a:lnTo>
                <a:close/>
              </a:path>
            </a:pathLst>
          </a:custGeom>
          <a:solidFill>
            <a:schemeClr val="hlink"/>
          </a:solidFill>
          <a:ln>
            <a:noFill/>
          </a:ln>
          <a:extLst>
            <a:ext uri="{91240B29-F687-4F45-9708-019B960494DF}">
              <a14:hiddenLine xmlns:a14="http://schemas.microsoft.com/office/drawing/2010/main" w="9525">
                <a:solidFill>
                  <a:srgbClr val="000000"/>
                </a:solidFill>
                <a:round/>
                <a:headEnd type="none" w="sm" len="med"/>
                <a:tailEnd type="none" w="sm" len="med"/>
              </a14:hiddenLine>
            </a:ext>
          </a:extLst>
        </p:spPr>
        <p:txBody>
          <a:bodyPr/>
          <a:lstStyle/>
          <a:p>
            <a:endParaRPr lang="zh-CN" altLang="en-US" sz="1350"/>
          </a:p>
        </p:txBody>
      </p:sp>
      <p:sp>
        <p:nvSpPr>
          <p:cNvPr id="33822" name="Line 30">
            <a:extLst>
              <a:ext uri="{FF2B5EF4-FFF2-40B4-BE49-F238E27FC236}">
                <a16:creationId xmlns:a16="http://schemas.microsoft.com/office/drawing/2014/main" id="{08963EB5-3BA3-44AD-A886-D12BBB6C91E6}"/>
              </a:ext>
            </a:extLst>
          </p:cNvPr>
          <p:cNvSpPr>
            <a:spLocks noChangeShapeType="1"/>
          </p:cNvSpPr>
          <p:nvPr/>
        </p:nvSpPr>
        <p:spPr bwMode="auto">
          <a:xfrm flipV="1">
            <a:off x="4585098" y="2570560"/>
            <a:ext cx="1226344" cy="10846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23" name="Line 31">
            <a:extLst>
              <a:ext uri="{FF2B5EF4-FFF2-40B4-BE49-F238E27FC236}">
                <a16:creationId xmlns:a16="http://schemas.microsoft.com/office/drawing/2014/main" id="{9FC94AEC-E697-4214-9042-8D3209D21C3C}"/>
              </a:ext>
            </a:extLst>
          </p:cNvPr>
          <p:cNvSpPr>
            <a:spLocks noChangeShapeType="1"/>
          </p:cNvSpPr>
          <p:nvPr/>
        </p:nvSpPr>
        <p:spPr bwMode="auto">
          <a:xfrm flipV="1">
            <a:off x="4863703" y="2570560"/>
            <a:ext cx="1223963" cy="10846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24" name="Line 32">
            <a:extLst>
              <a:ext uri="{FF2B5EF4-FFF2-40B4-BE49-F238E27FC236}">
                <a16:creationId xmlns:a16="http://schemas.microsoft.com/office/drawing/2014/main" id="{E919A43F-14E2-4340-A167-000C961168A6}"/>
              </a:ext>
            </a:extLst>
          </p:cNvPr>
          <p:cNvSpPr>
            <a:spLocks noChangeShapeType="1"/>
          </p:cNvSpPr>
          <p:nvPr/>
        </p:nvSpPr>
        <p:spPr bwMode="auto">
          <a:xfrm flipH="1" flipV="1">
            <a:off x="6090048" y="2570560"/>
            <a:ext cx="1226344" cy="10846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25" name="Line 33">
            <a:extLst>
              <a:ext uri="{FF2B5EF4-FFF2-40B4-BE49-F238E27FC236}">
                <a16:creationId xmlns:a16="http://schemas.microsoft.com/office/drawing/2014/main" id="{B553F76A-B208-4BDE-AE0F-0255E7DB2C51}"/>
              </a:ext>
            </a:extLst>
          </p:cNvPr>
          <p:cNvSpPr>
            <a:spLocks noChangeShapeType="1"/>
          </p:cNvSpPr>
          <p:nvPr/>
        </p:nvSpPr>
        <p:spPr bwMode="auto">
          <a:xfrm flipH="1" flipV="1">
            <a:off x="6147198" y="2570560"/>
            <a:ext cx="1226344" cy="108465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3826" name="Text Box 34">
            <a:extLst>
              <a:ext uri="{FF2B5EF4-FFF2-40B4-BE49-F238E27FC236}">
                <a16:creationId xmlns:a16="http://schemas.microsoft.com/office/drawing/2014/main" id="{0C38861B-AA84-4B05-81FB-2A22B090260D}"/>
              </a:ext>
            </a:extLst>
          </p:cNvPr>
          <p:cNvSpPr txBox="1">
            <a:spLocks noChangeArrowheads="1"/>
          </p:cNvSpPr>
          <p:nvPr/>
        </p:nvSpPr>
        <p:spPr bwMode="auto">
          <a:xfrm rot="19044759">
            <a:off x="4489341" y="3028236"/>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分组</a:t>
            </a:r>
          </a:p>
        </p:txBody>
      </p:sp>
      <p:sp>
        <p:nvSpPr>
          <p:cNvPr id="33827" name="Line 35">
            <a:extLst>
              <a:ext uri="{FF2B5EF4-FFF2-40B4-BE49-F238E27FC236}">
                <a16:creationId xmlns:a16="http://schemas.microsoft.com/office/drawing/2014/main" id="{00828A77-B2FB-4003-A559-93B3681912EC}"/>
              </a:ext>
            </a:extLst>
          </p:cNvPr>
          <p:cNvSpPr>
            <a:spLocks noChangeShapeType="1"/>
          </p:cNvSpPr>
          <p:nvPr/>
        </p:nvSpPr>
        <p:spPr bwMode="auto">
          <a:xfrm rot="15894661">
            <a:off x="5125046" y="2850952"/>
            <a:ext cx="172641" cy="228600"/>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3828" name="Text Box 36">
            <a:extLst>
              <a:ext uri="{FF2B5EF4-FFF2-40B4-BE49-F238E27FC236}">
                <a16:creationId xmlns:a16="http://schemas.microsoft.com/office/drawing/2014/main" id="{0FC707C4-F491-4472-A51E-126A2FFE78FB}"/>
              </a:ext>
            </a:extLst>
          </p:cNvPr>
          <p:cNvSpPr txBox="1">
            <a:spLocks noChangeArrowheads="1"/>
          </p:cNvSpPr>
          <p:nvPr/>
        </p:nvSpPr>
        <p:spPr bwMode="auto">
          <a:xfrm rot="2510398">
            <a:off x="6474114" y="2739510"/>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确认</a:t>
            </a:r>
          </a:p>
        </p:txBody>
      </p:sp>
      <p:sp>
        <p:nvSpPr>
          <p:cNvPr id="33829" name="Line 37">
            <a:extLst>
              <a:ext uri="{FF2B5EF4-FFF2-40B4-BE49-F238E27FC236}">
                <a16:creationId xmlns:a16="http://schemas.microsoft.com/office/drawing/2014/main" id="{D449EED4-3397-475E-A7C8-EF277462C65B}"/>
              </a:ext>
            </a:extLst>
          </p:cNvPr>
          <p:cNvSpPr>
            <a:spLocks noChangeShapeType="1"/>
          </p:cNvSpPr>
          <p:nvPr/>
        </p:nvSpPr>
        <p:spPr bwMode="auto">
          <a:xfrm>
            <a:off x="6963966" y="3139678"/>
            <a:ext cx="214313" cy="185738"/>
          </a:xfrm>
          <a:prstGeom prst="line">
            <a:avLst/>
          </a:prstGeom>
          <a:noFill/>
          <a:ln w="28575">
            <a:solidFill>
              <a:schemeClr val="folHlink"/>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3830" name="Line 38">
            <a:extLst>
              <a:ext uri="{FF2B5EF4-FFF2-40B4-BE49-F238E27FC236}">
                <a16:creationId xmlns:a16="http://schemas.microsoft.com/office/drawing/2014/main" id="{5B565DF5-A2BF-4699-877A-A1B873A3FC7A}"/>
              </a:ext>
            </a:extLst>
          </p:cNvPr>
          <p:cNvSpPr>
            <a:spLocks noChangeShapeType="1"/>
          </p:cNvSpPr>
          <p:nvPr/>
        </p:nvSpPr>
        <p:spPr bwMode="auto">
          <a:xfrm>
            <a:off x="1603773" y="2566988"/>
            <a:ext cx="5936456"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3831" name="Line 39">
            <a:extLst>
              <a:ext uri="{FF2B5EF4-FFF2-40B4-BE49-F238E27FC236}">
                <a16:creationId xmlns:a16="http://schemas.microsoft.com/office/drawing/2014/main" id="{D3BD6AFE-5619-4AB2-B360-786246B622DE}"/>
              </a:ext>
            </a:extLst>
          </p:cNvPr>
          <p:cNvSpPr>
            <a:spLocks noChangeShapeType="1"/>
          </p:cNvSpPr>
          <p:nvPr/>
        </p:nvSpPr>
        <p:spPr bwMode="auto">
          <a:xfrm>
            <a:off x="1603773" y="3651647"/>
            <a:ext cx="5936456" cy="0"/>
          </a:xfrm>
          <a:prstGeom prst="line">
            <a:avLst/>
          </a:prstGeom>
          <a:noFill/>
          <a:ln w="9525">
            <a:solidFill>
              <a:schemeClr val="folHlink"/>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2E8F2A2-E391-4732-808E-6537CCDBA850}"/>
              </a:ext>
            </a:extLst>
          </p:cNvPr>
          <p:cNvSpPr>
            <a:spLocks noGrp="1" noChangeArrowheads="1"/>
          </p:cNvSpPr>
          <p:nvPr>
            <p:ph type="title"/>
          </p:nvPr>
        </p:nvSpPr>
        <p:spPr/>
        <p:txBody>
          <a:bodyPr/>
          <a:lstStyle/>
          <a:p>
            <a:r>
              <a:rPr lang="zh-CN" altLang="pl-PL"/>
              <a:t>信道的利用率 </a:t>
            </a:r>
            <a:r>
              <a:rPr lang="pl-PL" altLang="zh-CN"/>
              <a:t>U </a:t>
            </a:r>
            <a:endParaRPr lang="zh-CN" altLang="en-US"/>
          </a:p>
        </p:txBody>
      </p:sp>
      <p:graphicFrame>
        <p:nvGraphicFramePr>
          <p:cNvPr id="34819" name="Object 4">
            <a:extLst>
              <a:ext uri="{FF2B5EF4-FFF2-40B4-BE49-F238E27FC236}">
                <a16:creationId xmlns:a16="http://schemas.microsoft.com/office/drawing/2014/main" id="{4A465DA6-0264-4EB1-8FD9-8947598F5FCE}"/>
              </a:ext>
            </a:extLst>
          </p:cNvPr>
          <p:cNvGraphicFramePr>
            <a:graphicFrameLocks noChangeAspect="1"/>
          </p:cNvGraphicFramePr>
          <p:nvPr/>
        </p:nvGraphicFramePr>
        <p:xfrm>
          <a:off x="1376362" y="1735931"/>
          <a:ext cx="3644504" cy="1268016"/>
        </p:xfrm>
        <a:graphic>
          <a:graphicData uri="http://schemas.openxmlformats.org/presentationml/2006/ole">
            <mc:AlternateContent xmlns:mc="http://schemas.openxmlformats.org/markup-compatibility/2006">
              <mc:Choice xmlns:v="urn:schemas-microsoft-com:vml" Requires="v">
                <p:oleObj spid="_x0000_s2082" name="公式" r:id="rId3" imgW="1091726" imgH="380835" progId="Equation.3">
                  <p:embed/>
                </p:oleObj>
              </mc:Choice>
              <mc:Fallback>
                <p:oleObj name="公式" r:id="rId3" imgW="1091726" imgH="380835" progId="Equation.3">
                  <p:embed/>
                  <p:pic>
                    <p:nvPicPr>
                      <p:cNvPr id="34819" name="Object 4">
                        <a:extLst>
                          <a:ext uri="{FF2B5EF4-FFF2-40B4-BE49-F238E27FC236}">
                            <a16:creationId xmlns:a16="http://schemas.microsoft.com/office/drawing/2014/main" id="{4A465DA6-0264-4EB1-8FD9-8947598F5F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362" y="1735931"/>
                        <a:ext cx="3644504" cy="1268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0" name="Text Box 6">
            <a:extLst>
              <a:ext uri="{FF2B5EF4-FFF2-40B4-BE49-F238E27FC236}">
                <a16:creationId xmlns:a16="http://schemas.microsoft.com/office/drawing/2014/main" id="{FBA754FC-7141-4CB9-91B9-0707874B907B}"/>
              </a:ext>
            </a:extLst>
          </p:cNvPr>
          <p:cNvSpPr txBox="1">
            <a:spLocks noChangeArrowheads="1"/>
          </p:cNvSpPr>
          <p:nvPr/>
        </p:nvSpPr>
        <p:spPr bwMode="auto">
          <a:xfrm>
            <a:off x="5598319" y="2150269"/>
            <a:ext cx="98464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400">
                <a:solidFill>
                  <a:schemeClr val="folHlink"/>
                </a:solidFill>
                <a:latin typeface="Arial" panose="020B0604020202020204" pitchFamily="34" charset="0"/>
                <a:ea typeface="宋体" panose="02010600030101010101" pitchFamily="2" charset="-122"/>
              </a:rPr>
              <a:t>(5-3)</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40015"/>
            <a:ext cx="3299793" cy="400110"/>
          </a:xfrm>
          <a:prstGeom prst="rect">
            <a:avLst/>
          </a:prstGeom>
          <a:noFill/>
        </p:spPr>
        <p:txBody>
          <a:bodyPr wrap="square" rtlCol="0">
            <a:spAutoFit/>
          </a:bodyPr>
          <a:lstStyle/>
          <a:p>
            <a:r>
              <a:rPr lang="en-US" altLang="zh-CN" sz="2000" dirty="0"/>
              <a:t>TCP</a:t>
            </a:r>
            <a:r>
              <a:rPr lang="zh-CN" altLang="en-US" sz="2000" dirty="0"/>
              <a:t>的流量控制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39548"/>
            <a:ext cx="3299793" cy="400110"/>
          </a:xfrm>
          <a:prstGeom prst="rect">
            <a:avLst/>
          </a:prstGeom>
          <a:noFill/>
        </p:spPr>
        <p:txBody>
          <a:bodyPr wrap="square" rtlCol="0">
            <a:spAutoFit/>
          </a:bodyPr>
          <a:lstStyle/>
          <a:p>
            <a:r>
              <a:rPr lang="zh-CN" altLang="en-US" sz="2000" dirty="0"/>
              <a:t>运输层协议</a:t>
            </a:r>
            <a:r>
              <a:rPr lang="en-US" altLang="zh-CN" sz="2000" dirty="0"/>
              <a:t>UDP</a:t>
            </a:r>
            <a:r>
              <a:rPr lang="zh-CN" altLang="en-US" sz="2000" dirty="0"/>
              <a:t>和</a:t>
            </a:r>
            <a:r>
              <a:rPr lang="en-US" altLang="zh-CN" sz="2000" dirty="0"/>
              <a:t>TCP</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35105"/>
            <a:ext cx="3299793" cy="400110"/>
          </a:xfrm>
          <a:prstGeom prst="rect">
            <a:avLst/>
          </a:prstGeom>
          <a:noFill/>
        </p:spPr>
        <p:txBody>
          <a:bodyPr wrap="square" rtlCol="0">
            <a:spAutoFit/>
          </a:bodyPr>
          <a:lstStyle/>
          <a:p>
            <a:r>
              <a:rPr lang="en-US" altLang="zh-CN" sz="2000" dirty="0"/>
              <a:t>TCP</a:t>
            </a:r>
            <a:r>
              <a:rPr lang="zh-CN" altLang="en-US" sz="2000" dirty="0"/>
              <a:t>可靠传输的实现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4007661"/>
            <a:ext cx="3299793" cy="400110"/>
          </a:xfrm>
          <a:prstGeom prst="rect">
            <a:avLst/>
          </a:prstGeom>
          <a:noFill/>
        </p:spPr>
        <p:txBody>
          <a:bodyPr wrap="square" rtlCol="0">
            <a:spAutoFit/>
          </a:bodyPr>
          <a:lstStyle/>
          <a:p>
            <a:r>
              <a:rPr lang="en-US" altLang="zh-CN" sz="2000" dirty="0"/>
              <a:t>TCP</a:t>
            </a:r>
            <a:r>
              <a:rPr lang="zh-CN" altLang="en-US" sz="2000" dirty="0"/>
              <a:t>的拥塞控制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solidFill>
                  <a:srgbClr val="C00000"/>
                </a:solidFill>
              </a:rPr>
              <a:t>运输层的功能</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703218"/>
            <a:ext cx="3299793" cy="400110"/>
          </a:xfrm>
          <a:prstGeom prst="rect">
            <a:avLst/>
          </a:prstGeom>
          <a:noFill/>
        </p:spPr>
        <p:txBody>
          <a:bodyPr wrap="square" rtlCol="0">
            <a:spAutoFit/>
          </a:bodyPr>
          <a:lstStyle/>
          <a:p>
            <a:r>
              <a:rPr lang="en-US" altLang="zh-CN" sz="2000" dirty="0"/>
              <a:t>TCP</a:t>
            </a:r>
            <a:r>
              <a:rPr lang="zh-CN" altLang="en-US" sz="2000" dirty="0"/>
              <a:t>的连接管理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B687061D-C953-4B23-BECB-A87B8BD7D066}"/>
              </a:ext>
            </a:extLst>
          </p:cNvPr>
          <p:cNvSpPr>
            <a:spLocks noGrp="1" noChangeArrowheads="1"/>
          </p:cNvSpPr>
          <p:nvPr>
            <p:ph type="title"/>
          </p:nvPr>
        </p:nvSpPr>
        <p:spPr/>
        <p:txBody>
          <a:bodyPr/>
          <a:lstStyle/>
          <a:p>
            <a:r>
              <a:rPr lang="zh-CN" altLang="en-US"/>
              <a:t>流水线传输 </a:t>
            </a:r>
          </a:p>
        </p:txBody>
      </p:sp>
      <p:sp>
        <p:nvSpPr>
          <p:cNvPr id="35843" name="内容占位符 2">
            <a:extLst>
              <a:ext uri="{FF2B5EF4-FFF2-40B4-BE49-F238E27FC236}">
                <a16:creationId xmlns:a16="http://schemas.microsoft.com/office/drawing/2014/main" id="{2A055F58-50B5-443E-A1FA-1878DAC5E21C}"/>
              </a:ext>
            </a:extLst>
          </p:cNvPr>
          <p:cNvSpPr>
            <a:spLocks noGrp="1" noChangeArrowheads="1"/>
          </p:cNvSpPr>
          <p:nvPr>
            <p:ph idx="1"/>
          </p:nvPr>
        </p:nvSpPr>
        <p:spPr/>
        <p:txBody>
          <a:bodyPr/>
          <a:lstStyle/>
          <a:p>
            <a:pPr>
              <a:lnSpc>
                <a:spcPct val="150000"/>
              </a:lnSpc>
            </a:pPr>
            <a:r>
              <a:rPr lang="zh-CN" altLang="en-US" dirty="0"/>
              <a:t>发送方可</a:t>
            </a:r>
            <a:r>
              <a:rPr lang="zh-CN" altLang="en-US" dirty="0">
                <a:solidFill>
                  <a:srgbClr val="C00000"/>
                </a:solidFill>
              </a:rPr>
              <a:t>连续发送</a:t>
            </a:r>
            <a:r>
              <a:rPr lang="zh-CN" altLang="en-US" dirty="0"/>
              <a:t>多个分组，不必每发完一个分组就停顿下来等待对方的确认。</a:t>
            </a:r>
          </a:p>
          <a:p>
            <a:pPr>
              <a:lnSpc>
                <a:spcPct val="150000"/>
              </a:lnSpc>
            </a:pPr>
            <a:r>
              <a:rPr lang="zh-CN" altLang="en-US" dirty="0"/>
              <a:t>由于信道上一直有数据不间断地传送，这种传输方式可获得很高的信道利用率。 </a:t>
            </a:r>
          </a:p>
          <a:p>
            <a:endParaRPr lang="zh-CN" altLang="en-US" dirty="0"/>
          </a:p>
        </p:txBody>
      </p:sp>
      <p:grpSp>
        <p:nvGrpSpPr>
          <p:cNvPr id="2" name="组合 1">
            <a:extLst>
              <a:ext uri="{FF2B5EF4-FFF2-40B4-BE49-F238E27FC236}">
                <a16:creationId xmlns:a16="http://schemas.microsoft.com/office/drawing/2014/main" id="{18DCEF4A-C16E-4B73-812C-830F91B1D3D7}"/>
              </a:ext>
            </a:extLst>
          </p:cNvPr>
          <p:cNvGrpSpPr/>
          <p:nvPr/>
        </p:nvGrpSpPr>
        <p:grpSpPr>
          <a:xfrm>
            <a:off x="1043608" y="3436972"/>
            <a:ext cx="6663874" cy="1599248"/>
            <a:chOff x="1131515" y="3089656"/>
            <a:chExt cx="6663874" cy="1599248"/>
          </a:xfrm>
        </p:grpSpPr>
        <p:sp>
          <p:nvSpPr>
            <p:cNvPr id="35844" name="Freeform 4">
              <a:extLst>
                <a:ext uri="{FF2B5EF4-FFF2-40B4-BE49-F238E27FC236}">
                  <a16:creationId xmlns:a16="http://schemas.microsoft.com/office/drawing/2014/main" id="{DDFDB5B8-FF67-40D0-8918-8BDF7F3069FF}"/>
                </a:ext>
              </a:extLst>
            </p:cNvPr>
            <p:cNvSpPr>
              <a:spLocks/>
            </p:cNvSpPr>
            <p:nvPr/>
          </p:nvSpPr>
          <p:spPr bwMode="auto">
            <a:xfrm>
              <a:off x="1619672" y="3317065"/>
              <a:ext cx="5261372" cy="1220391"/>
            </a:xfrm>
            <a:custGeom>
              <a:avLst/>
              <a:gdLst>
                <a:gd name="T0" fmla="*/ 0 w 4131"/>
                <a:gd name="T1" fmla="*/ 2147483646 h 1088"/>
                <a:gd name="T2" fmla="*/ 2147483646 w 4131"/>
                <a:gd name="T3" fmla="*/ 0 h 1088"/>
                <a:gd name="T4" fmla="*/ 2147483646 w 4131"/>
                <a:gd name="T5" fmla="*/ 2147483646 h 1088"/>
                <a:gd name="T6" fmla="*/ 2147483646 w 4131"/>
                <a:gd name="T7" fmla="*/ 2147483646 h 1088"/>
                <a:gd name="T8" fmla="*/ 0 w 4131"/>
                <a:gd name="T9" fmla="*/ 2147483646 h 1088"/>
                <a:gd name="T10" fmla="*/ 0 60000 65536"/>
                <a:gd name="T11" fmla="*/ 0 60000 65536"/>
                <a:gd name="T12" fmla="*/ 0 60000 65536"/>
                <a:gd name="T13" fmla="*/ 0 60000 65536"/>
                <a:gd name="T14" fmla="*/ 0 60000 65536"/>
                <a:gd name="T15" fmla="*/ 0 w 4131"/>
                <a:gd name="T16" fmla="*/ 0 h 1088"/>
                <a:gd name="T17" fmla="*/ 4131 w 4131"/>
                <a:gd name="T18" fmla="*/ 1088 h 1088"/>
              </a:gdLst>
              <a:ahLst/>
              <a:cxnLst>
                <a:cxn ang="T10">
                  <a:pos x="T0" y="T1"/>
                </a:cxn>
                <a:cxn ang="T11">
                  <a:pos x="T2" y="T3"/>
                </a:cxn>
                <a:cxn ang="T12">
                  <a:pos x="T4" y="T5"/>
                </a:cxn>
                <a:cxn ang="T13">
                  <a:pos x="T6" y="T7"/>
                </a:cxn>
                <a:cxn ang="T14">
                  <a:pos x="T8" y="T9"/>
                </a:cxn>
              </a:cxnLst>
              <a:rect l="T15" t="T16" r="T17" b="T18"/>
              <a:pathLst>
                <a:path w="4131" h="1088">
                  <a:moveTo>
                    <a:pt x="0" y="1088"/>
                  </a:moveTo>
                  <a:lnTo>
                    <a:pt x="987" y="0"/>
                  </a:lnTo>
                  <a:lnTo>
                    <a:pt x="4131" y="6"/>
                  </a:lnTo>
                  <a:lnTo>
                    <a:pt x="3165" y="1080"/>
                  </a:lnTo>
                  <a:lnTo>
                    <a:pt x="0" y="1088"/>
                  </a:lnTo>
                  <a:close/>
                </a:path>
              </a:pathLst>
            </a:custGeom>
            <a:solidFill>
              <a:srgbClr val="FF99CC"/>
            </a:solidFill>
            <a:ln w="9525">
              <a:solidFill>
                <a:srgbClr val="000000"/>
              </a:solidFill>
              <a:round/>
              <a:headEnd type="none" w="sm" len="med"/>
              <a:tailEnd type="none" w="sm" len="med"/>
            </a:ln>
          </p:spPr>
          <p:txBody>
            <a:bodyPr/>
            <a:lstStyle/>
            <a:p>
              <a:endParaRPr lang="zh-CN" altLang="en-US" sz="1350"/>
            </a:p>
          </p:txBody>
        </p:sp>
        <p:sp>
          <p:nvSpPr>
            <p:cNvPr id="35845" name="Line 5">
              <a:extLst>
                <a:ext uri="{FF2B5EF4-FFF2-40B4-BE49-F238E27FC236}">
                  <a16:creationId xmlns:a16="http://schemas.microsoft.com/office/drawing/2014/main" id="{DCDFE916-CD66-41CF-8B88-11185FD90828}"/>
                </a:ext>
              </a:extLst>
            </p:cNvPr>
            <p:cNvSpPr>
              <a:spLocks noChangeShapeType="1"/>
            </p:cNvSpPr>
            <p:nvPr/>
          </p:nvSpPr>
          <p:spPr bwMode="auto">
            <a:xfrm>
              <a:off x="1413693" y="4537456"/>
              <a:ext cx="6148388" cy="0"/>
            </a:xfrm>
            <a:prstGeom prst="line">
              <a:avLst/>
            </a:prstGeom>
            <a:noFill/>
            <a:ln w="9525">
              <a:solidFill>
                <a:srgbClr val="4D4D4D"/>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5846" name="Line 6">
              <a:extLst>
                <a:ext uri="{FF2B5EF4-FFF2-40B4-BE49-F238E27FC236}">
                  <a16:creationId xmlns:a16="http://schemas.microsoft.com/office/drawing/2014/main" id="{00B6FA3B-F91A-4EDB-86DB-17CAAC2988B4}"/>
                </a:ext>
              </a:extLst>
            </p:cNvPr>
            <p:cNvSpPr>
              <a:spLocks noChangeShapeType="1"/>
            </p:cNvSpPr>
            <p:nvPr/>
          </p:nvSpPr>
          <p:spPr bwMode="auto">
            <a:xfrm>
              <a:off x="1413693" y="3317065"/>
              <a:ext cx="6148388" cy="0"/>
            </a:xfrm>
            <a:prstGeom prst="line">
              <a:avLst/>
            </a:prstGeom>
            <a:noFill/>
            <a:ln w="9525">
              <a:solidFill>
                <a:srgbClr val="4D4D4D"/>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35847" name="Text Box 7">
              <a:extLst>
                <a:ext uri="{FF2B5EF4-FFF2-40B4-BE49-F238E27FC236}">
                  <a16:creationId xmlns:a16="http://schemas.microsoft.com/office/drawing/2014/main" id="{0C2DA3D9-0C0E-42DF-ABD1-CDA6EAED143F}"/>
                </a:ext>
              </a:extLst>
            </p:cNvPr>
            <p:cNvSpPr txBox="1">
              <a:spLocks noChangeArrowheads="1"/>
            </p:cNvSpPr>
            <p:nvPr/>
          </p:nvSpPr>
          <p:spPr bwMode="auto">
            <a:xfrm>
              <a:off x="1142231" y="3108706"/>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B</a:t>
              </a:r>
            </a:p>
          </p:txBody>
        </p:sp>
        <p:sp>
          <p:nvSpPr>
            <p:cNvPr id="35848" name="Line 8">
              <a:extLst>
                <a:ext uri="{FF2B5EF4-FFF2-40B4-BE49-F238E27FC236}">
                  <a16:creationId xmlns:a16="http://schemas.microsoft.com/office/drawing/2014/main" id="{9E88B1ED-1947-4028-8C2B-8EBD079819AC}"/>
                </a:ext>
              </a:extLst>
            </p:cNvPr>
            <p:cNvSpPr>
              <a:spLocks noChangeShapeType="1"/>
            </p:cNvSpPr>
            <p:nvPr/>
          </p:nvSpPr>
          <p:spPr bwMode="auto">
            <a:xfrm flipV="1">
              <a:off x="1611338" y="3317065"/>
              <a:ext cx="1270397"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49" name="Line 9">
              <a:extLst>
                <a:ext uri="{FF2B5EF4-FFF2-40B4-BE49-F238E27FC236}">
                  <a16:creationId xmlns:a16="http://schemas.microsoft.com/office/drawing/2014/main" id="{128E5D83-DBA7-4A17-843F-DE12063E2E85}"/>
                </a:ext>
              </a:extLst>
            </p:cNvPr>
            <p:cNvSpPr>
              <a:spLocks noChangeShapeType="1"/>
            </p:cNvSpPr>
            <p:nvPr/>
          </p:nvSpPr>
          <p:spPr bwMode="auto">
            <a:xfrm flipV="1">
              <a:off x="1901850" y="3317065"/>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0" name="Text Box 10">
              <a:extLst>
                <a:ext uri="{FF2B5EF4-FFF2-40B4-BE49-F238E27FC236}">
                  <a16:creationId xmlns:a16="http://schemas.microsoft.com/office/drawing/2014/main" id="{FDB3FEA5-D249-400F-850C-1B666C0DF104}"/>
                </a:ext>
              </a:extLst>
            </p:cNvPr>
            <p:cNvSpPr txBox="1">
              <a:spLocks noChangeArrowheads="1"/>
            </p:cNvSpPr>
            <p:nvPr/>
          </p:nvSpPr>
          <p:spPr bwMode="auto">
            <a:xfrm rot="18918223">
              <a:off x="1569160" y="3798554"/>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分组</a:t>
              </a:r>
            </a:p>
          </p:txBody>
        </p:sp>
        <p:sp>
          <p:nvSpPr>
            <p:cNvPr id="35851" name="Text Box 11">
              <a:extLst>
                <a:ext uri="{FF2B5EF4-FFF2-40B4-BE49-F238E27FC236}">
                  <a16:creationId xmlns:a16="http://schemas.microsoft.com/office/drawing/2014/main" id="{EA963F81-4F99-4C03-BE8C-169DC8CB3DD2}"/>
                </a:ext>
              </a:extLst>
            </p:cNvPr>
            <p:cNvSpPr txBox="1">
              <a:spLocks noChangeArrowheads="1"/>
            </p:cNvSpPr>
            <p:nvPr/>
          </p:nvSpPr>
          <p:spPr bwMode="auto">
            <a:xfrm>
              <a:off x="7546603" y="3089656"/>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sp>
          <p:nvSpPr>
            <p:cNvPr id="35852" name="Text Box 12">
              <a:extLst>
                <a:ext uri="{FF2B5EF4-FFF2-40B4-BE49-F238E27FC236}">
                  <a16:creationId xmlns:a16="http://schemas.microsoft.com/office/drawing/2014/main" id="{F3B43FFC-F0F6-460E-828E-3730EE39A3A3}"/>
                </a:ext>
              </a:extLst>
            </p:cNvPr>
            <p:cNvSpPr txBox="1">
              <a:spLocks noChangeArrowheads="1"/>
            </p:cNvSpPr>
            <p:nvPr/>
          </p:nvSpPr>
          <p:spPr bwMode="auto">
            <a:xfrm>
              <a:off x="7546603" y="4279090"/>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sp>
          <p:nvSpPr>
            <p:cNvPr id="35853" name="Text Box 13">
              <a:extLst>
                <a:ext uri="{FF2B5EF4-FFF2-40B4-BE49-F238E27FC236}">
                  <a16:creationId xmlns:a16="http://schemas.microsoft.com/office/drawing/2014/main" id="{25D76743-D77D-48A9-B1D2-458EFE27FCB3}"/>
                </a:ext>
              </a:extLst>
            </p:cNvPr>
            <p:cNvSpPr txBox="1">
              <a:spLocks noChangeArrowheads="1"/>
            </p:cNvSpPr>
            <p:nvPr/>
          </p:nvSpPr>
          <p:spPr bwMode="auto">
            <a:xfrm>
              <a:off x="1131515" y="4319572"/>
              <a:ext cx="3385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A</a:t>
              </a:r>
            </a:p>
          </p:txBody>
        </p:sp>
        <p:sp>
          <p:nvSpPr>
            <p:cNvPr id="35854" name="Line 14">
              <a:extLst>
                <a:ext uri="{FF2B5EF4-FFF2-40B4-BE49-F238E27FC236}">
                  <a16:creationId xmlns:a16="http://schemas.microsoft.com/office/drawing/2014/main" id="{D949551B-9220-4547-B7A5-FEF0BD4975FE}"/>
                </a:ext>
              </a:extLst>
            </p:cNvPr>
            <p:cNvSpPr>
              <a:spLocks noChangeShapeType="1"/>
            </p:cNvSpPr>
            <p:nvPr/>
          </p:nvSpPr>
          <p:spPr bwMode="auto">
            <a:xfrm rot="15894661">
              <a:off x="2156644" y="3514710"/>
              <a:ext cx="263128" cy="346472"/>
            </a:xfrm>
            <a:prstGeom prst="line">
              <a:avLst/>
            </a:prstGeom>
            <a:noFill/>
            <a:ln w="57150">
              <a:solidFill>
                <a:srgbClr val="4D4D4D"/>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5855" name="Line 15">
              <a:extLst>
                <a:ext uri="{FF2B5EF4-FFF2-40B4-BE49-F238E27FC236}">
                  <a16:creationId xmlns:a16="http://schemas.microsoft.com/office/drawing/2014/main" id="{E25A5A08-471D-4DB0-BA88-3BCA13CB570E}"/>
                </a:ext>
              </a:extLst>
            </p:cNvPr>
            <p:cNvSpPr>
              <a:spLocks noChangeShapeType="1"/>
            </p:cNvSpPr>
            <p:nvPr/>
          </p:nvSpPr>
          <p:spPr bwMode="auto">
            <a:xfrm flipV="1">
              <a:off x="2188790" y="3320638"/>
              <a:ext cx="1270397" cy="1220390"/>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6" name="Line 16">
              <a:extLst>
                <a:ext uri="{FF2B5EF4-FFF2-40B4-BE49-F238E27FC236}">
                  <a16:creationId xmlns:a16="http://schemas.microsoft.com/office/drawing/2014/main" id="{24802707-268B-457D-ADF2-36E75BD843A6}"/>
                </a:ext>
              </a:extLst>
            </p:cNvPr>
            <p:cNvSpPr>
              <a:spLocks noChangeShapeType="1"/>
            </p:cNvSpPr>
            <p:nvPr/>
          </p:nvSpPr>
          <p:spPr bwMode="auto">
            <a:xfrm flipV="1">
              <a:off x="4789115" y="3320638"/>
              <a:ext cx="1270397" cy="1220390"/>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7" name="Line 17">
              <a:extLst>
                <a:ext uri="{FF2B5EF4-FFF2-40B4-BE49-F238E27FC236}">
                  <a16:creationId xmlns:a16="http://schemas.microsoft.com/office/drawing/2014/main" id="{3670ACB3-0623-433E-8176-F73468443D13}"/>
                </a:ext>
              </a:extLst>
            </p:cNvPr>
            <p:cNvSpPr>
              <a:spLocks noChangeShapeType="1"/>
            </p:cNvSpPr>
            <p:nvPr/>
          </p:nvSpPr>
          <p:spPr bwMode="auto">
            <a:xfrm flipH="1" flipV="1">
              <a:off x="3172247" y="3320638"/>
              <a:ext cx="1270397"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58" name="Text Box 18">
              <a:extLst>
                <a:ext uri="{FF2B5EF4-FFF2-40B4-BE49-F238E27FC236}">
                  <a16:creationId xmlns:a16="http://schemas.microsoft.com/office/drawing/2014/main" id="{97997D54-2A4A-47B4-B817-87044AA0CE6F}"/>
                </a:ext>
              </a:extLst>
            </p:cNvPr>
            <p:cNvSpPr txBox="1">
              <a:spLocks noChangeArrowheads="1"/>
            </p:cNvSpPr>
            <p:nvPr/>
          </p:nvSpPr>
          <p:spPr bwMode="auto">
            <a:xfrm rot="2268438">
              <a:off x="3148065" y="3636035"/>
              <a:ext cx="659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ACK</a:t>
              </a:r>
            </a:p>
          </p:txBody>
        </p:sp>
        <p:sp>
          <p:nvSpPr>
            <p:cNvPr id="35859" name="Line 19">
              <a:extLst>
                <a:ext uri="{FF2B5EF4-FFF2-40B4-BE49-F238E27FC236}">
                  <a16:creationId xmlns:a16="http://schemas.microsoft.com/office/drawing/2014/main" id="{CD9011E2-C552-430B-8966-2D7308BD4001}"/>
                </a:ext>
              </a:extLst>
            </p:cNvPr>
            <p:cNvSpPr>
              <a:spLocks noChangeShapeType="1"/>
            </p:cNvSpPr>
            <p:nvPr/>
          </p:nvSpPr>
          <p:spPr bwMode="auto">
            <a:xfrm>
              <a:off x="3697312" y="3989769"/>
              <a:ext cx="219075" cy="209550"/>
            </a:xfrm>
            <a:prstGeom prst="line">
              <a:avLst/>
            </a:prstGeom>
            <a:noFill/>
            <a:ln w="28575">
              <a:solidFill>
                <a:srgbClr val="4D4D4D"/>
              </a:solidFill>
              <a:round/>
              <a:headEnd type="none" w="sm" len="me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5860" name="Line 20">
              <a:extLst>
                <a:ext uri="{FF2B5EF4-FFF2-40B4-BE49-F238E27FC236}">
                  <a16:creationId xmlns:a16="http://schemas.microsoft.com/office/drawing/2014/main" id="{CC1AA0A8-38A3-4F05-942C-DC317D9C69B4}"/>
                </a:ext>
              </a:extLst>
            </p:cNvPr>
            <p:cNvSpPr>
              <a:spLocks noChangeShapeType="1"/>
            </p:cNvSpPr>
            <p:nvPr/>
          </p:nvSpPr>
          <p:spPr bwMode="auto">
            <a:xfrm flipV="1">
              <a:off x="2476922" y="3317065"/>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1" name="Line 21">
              <a:extLst>
                <a:ext uri="{FF2B5EF4-FFF2-40B4-BE49-F238E27FC236}">
                  <a16:creationId xmlns:a16="http://schemas.microsoft.com/office/drawing/2014/main" id="{87F86DA7-D103-4E39-9604-617DAB4EEC98}"/>
                </a:ext>
              </a:extLst>
            </p:cNvPr>
            <p:cNvSpPr>
              <a:spLocks noChangeShapeType="1"/>
            </p:cNvSpPr>
            <p:nvPr/>
          </p:nvSpPr>
          <p:spPr bwMode="auto">
            <a:xfrm flipV="1">
              <a:off x="2766244" y="3317065"/>
              <a:ext cx="1270397"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2" name="Line 22">
              <a:extLst>
                <a:ext uri="{FF2B5EF4-FFF2-40B4-BE49-F238E27FC236}">
                  <a16:creationId xmlns:a16="http://schemas.microsoft.com/office/drawing/2014/main" id="{5EB823FF-CF62-4D9E-86CC-93765075D65A}"/>
                </a:ext>
              </a:extLst>
            </p:cNvPr>
            <p:cNvSpPr>
              <a:spLocks noChangeShapeType="1"/>
            </p:cNvSpPr>
            <p:nvPr/>
          </p:nvSpPr>
          <p:spPr bwMode="auto">
            <a:xfrm flipV="1">
              <a:off x="3068663" y="3331353"/>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3" name="Line 23">
              <a:extLst>
                <a:ext uri="{FF2B5EF4-FFF2-40B4-BE49-F238E27FC236}">
                  <a16:creationId xmlns:a16="http://schemas.microsoft.com/office/drawing/2014/main" id="{12C5E778-EE54-4675-8622-DC96D0E08BE0}"/>
                </a:ext>
              </a:extLst>
            </p:cNvPr>
            <p:cNvSpPr>
              <a:spLocks noChangeShapeType="1"/>
            </p:cNvSpPr>
            <p:nvPr/>
          </p:nvSpPr>
          <p:spPr bwMode="auto">
            <a:xfrm flipV="1">
              <a:off x="3346078" y="3317065"/>
              <a:ext cx="1271588"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4" name="Line 24">
              <a:extLst>
                <a:ext uri="{FF2B5EF4-FFF2-40B4-BE49-F238E27FC236}">
                  <a16:creationId xmlns:a16="http://schemas.microsoft.com/office/drawing/2014/main" id="{A483A8C3-5379-4130-9F2B-321FC67216C2}"/>
                </a:ext>
              </a:extLst>
            </p:cNvPr>
            <p:cNvSpPr>
              <a:spLocks noChangeShapeType="1"/>
            </p:cNvSpPr>
            <p:nvPr/>
          </p:nvSpPr>
          <p:spPr bwMode="auto">
            <a:xfrm flipV="1">
              <a:off x="3927103" y="3317065"/>
              <a:ext cx="1271588"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5" name="Line 25">
              <a:extLst>
                <a:ext uri="{FF2B5EF4-FFF2-40B4-BE49-F238E27FC236}">
                  <a16:creationId xmlns:a16="http://schemas.microsoft.com/office/drawing/2014/main" id="{6268A93E-8963-4625-BFB1-05742B5A1E68}"/>
                </a:ext>
              </a:extLst>
            </p:cNvPr>
            <p:cNvSpPr>
              <a:spLocks noChangeShapeType="1"/>
            </p:cNvSpPr>
            <p:nvPr/>
          </p:nvSpPr>
          <p:spPr bwMode="auto">
            <a:xfrm flipV="1">
              <a:off x="4218806" y="3317065"/>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6" name="Line 26">
              <a:extLst>
                <a:ext uri="{FF2B5EF4-FFF2-40B4-BE49-F238E27FC236}">
                  <a16:creationId xmlns:a16="http://schemas.microsoft.com/office/drawing/2014/main" id="{AADAFB1D-A15A-439F-BAA3-741D6CFCF718}"/>
                </a:ext>
              </a:extLst>
            </p:cNvPr>
            <p:cNvSpPr>
              <a:spLocks noChangeShapeType="1"/>
            </p:cNvSpPr>
            <p:nvPr/>
          </p:nvSpPr>
          <p:spPr bwMode="auto">
            <a:xfrm flipV="1">
              <a:off x="4508128" y="3317065"/>
              <a:ext cx="1270397"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7" name="Line 27">
              <a:extLst>
                <a:ext uri="{FF2B5EF4-FFF2-40B4-BE49-F238E27FC236}">
                  <a16:creationId xmlns:a16="http://schemas.microsoft.com/office/drawing/2014/main" id="{33E4F12D-ED3A-4306-B809-F0DB335287EE}"/>
                </a:ext>
              </a:extLst>
            </p:cNvPr>
            <p:cNvSpPr>
              <a:spLocks noChangeShapeType="1"/>
            </p:cNvSpPr>
            <p:nvPr/>
          </p:nvSpPr>
          <p:spPr bwMode="auto">
            <a:xfrm flipV="1">
              <a:off x="4799831" y="3317065"/>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8" name="Line 28">
              <a:extLst>
                <a:ext uri="{FF2B5EF4-FFF2-40B4-BE49-F238E27FC236}">
                  <a16:creationId xmlns:a16="http://schemas.microsoft.com/office/drawing/2014/main" id="{21403859-4DBF-46B3-957F-DD504107428E}"/>
                </a:ext>
              </a:extLst>
            </p:cNvPr>
            <p:cNvSpPr>
              <a:spLocks noChangeShapeType="1"/>
            </p:cNvSpPr>
            <p:nvPr/>
          </p:nvSpPr>
          <p:spPr bwMode="auto">
            <a:xfrm flipV="1">
              <a:off x="3633018" y="3317065"/>
              <a:ext cx="1271588"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69" name="Line 29">
              <a:extLst>
                <a:ext uri="{FF2B5EF4-FFF2-40B4-BE49-F238E27FC236}">
                  <a16:creationId xmlns:a16="http://schemas.microsoft.com/office/drawing/2014/main" id="{B0B1311B-B1F1-4629-AD00-C81806F69D7C}"/>
                </a:ext>
              </a:extLst>
            </p:cNvPr>
            <p:cNvSpPr>
              <a:spLocks noChangeShapeType="1"/>
            </p:cNvSpPr>
            <p:nvPr/>
          </p:nvSpPr>
          <p:spPr bwMode="auto">
            <a:xfrm flipV="1">
              <a:off x="5077247" y="3317065"/>
              <a:ext cx="1270397"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0" name="Line 30">
              <a:extLst>
                <a:ext uri="{FF2B5EF4-FFF2-40B4-BE49-F238E27FC236}">
                  <a16:creationId xmlns:a16="http://schemas.microsoft.com/office/drawing/2014/main" id="{9B288F04-0951-43C4-B523-5CF3AA0BBC0B}"/>
                </a:ext>
              </a:extLst>
            </p:cNvPr>
            <p:cNvSpPr>
              <a:spLocks noChangeShapeType="1"/>
            </p:cNvSpPr>
            <p:nvPr/>
          </p:nvSpPr>
          <p:spPr bwMode="auto">
            <a:xfrm flipV="1">
              <a:off x="5357044" y="3317065"/>
              <a:ext cx="1269206"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1" name="Line 31">
              <a:extLst>
                <a:ext uri="{FF2B5EF4-FFF2-40B4-BE49-F238E27FC236}">
                  <a16:creationId xmlns:a16="http://schemas.microsoft.com/office/drawing/2014/main" id="{9C6C8A5F-819A-4FD3-879A-AF6FB027D1C8}"/>
                </a:ext>
              </a:extLst>
            </p:cNvPr>
            <p:cNvSpPr>
              <a:spLocks noChangeShapeType="1"/>
            </p:cNvSpPr>
            <p:nvPr/>
          </p:nvSpPr>
          <p:spPr bwMode="auto">
            <a:xfrm flipV="1">
              <a:off x="5635650" y="3317065"/>
              <a:ext cx="1270397" cy="1220391"/>
            </a:xfrm>
            <a:prstGeom prst="line">
              <a:avLst/>
            </a:prstGeom>
            <a:noFill/>
            <a:ln w="9525">
              <a:solidFill>
                <a:srgbClr val="4D4D4D"/>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2" name="Line 32">
              <a:extLst>
                <a:ext uri="{FF2B5EF4-FFF2-40B4-BE49-F238E27FC236}">
                  <a16:creationId xmlns:a16="http://schemas.microsoft.com/office/drawing/2014/main" id="{657469E4-70D2-4C4E-BFD8-BCF3EB314B31}"/>
                </a:ext>
              </a:extLst>
            </p:cNvPr>
            <p:cNvSpPr>
              <a:spLocks noChangeShapeType="1"/>
            </p:cNvSpPr>
            <p:nvPr/>
          </p:nvSpPr>
          <p:spPr bwMode="auto">
            <a:xfrm flipH="1" flipV="1">
              <a:off x="3460378" y="3320638"/>
              <a:ext cx="1270397"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3" name="Line 33">
              <a:extLst>
                <a:ext uri="{FF2B5EF4-FFF2-40B4-BE49-F238E27FC236}">
                  <a16:creationId xmlns:a16="http://schemas.microsoft.com/office/drawing/2014/main" id="{73689BB3-4684-4413-BEDF-DFD6A22DB2EC}"/>
                </a:ext>
              </a:extLst>
            </p:cNvPr>
            <p:cNvSpPr>
              <a:spLocks noChangeShapeType="1"/>
            </p:cNvSpPr>
            <p:nvPr/>
          </p:nvSpPr>
          <p:spPr bwMode="auto">
            <a:xfrm flipH="1" flipV="1">
              <a:off x="3747319" y="3320638"/>
              <a:ext cx="1270397"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4" name="Line 34">
              <a:extLst>
                <a:ext uri="{FF2B5EF4-FFF2-40B4-BE49-F238E27FC236}">
                  <a16:creationId xmlns:a16="http://schemas.microsoft.com/office/drawing/2014/main" id="{0A3C1ED1-5574-4506-8F39-C537B0D44320}"/>
                </a:ext>
              </a:extLst>
            </p:cNvPr>
            <p:cNvSpPr>
              <a:spLocks noChangeShapeType="1"/>
            </p:cNvSpPr>
            <p:nvPr/>
          </p:nvSpPr>
          <p:spPr bwMode="auto">
            <a:xfrm flipH="1" flipV="1">
              <a:off x="4036641" y="3320638"/>
              <a:ext cx="1269206"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5" name="Line 35">
              <a:extLst>
                <a:ext uri="{FF2B5EF4-FFF2-40B4-BE49-F238E27FC236}">
                  <a16:creationId xmlns:a16="http://schemas.microsoft.com/office/drawing/2014/main" id="{077AB224-441D-48B0-822B-1F1E6FD342D9}"/>
                </a:ext>
              </a:extLst>
            </p:cNvPr>
            <p:cNvSpPr>
              <a:spLocks noChangeShapeType="1"/>
            </p:cNvSpPr>
            <p:nvPr/>
          </p:nvSpPr>
          <p:spPr bwMode="auto">
            <a:xfrm flipH="1" flipV="1">
              <a:off x="4324772" y="3320638"/>
              <a:ext cx="1269206"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6" name="Line 36">
              <a:extLst>
                <a:ext uri="{FF2B5EF4-FFF2-40B4-BE49-F238E27FC236}">
                  <a16:creationId xmlns:a16="http://schemas.microsoft.com/office/drawing/2014/main" id="{3A390749-F530-434E-8118-732E86A8B282}"/>
                </a:ext>
              </a:extLst>
            </p:cNvPr>
            <p:cNvSpPr>
              <a:spLocks noChangeShapeType="1"/>
            </p:cNvSpPr>
            <p:nvPr/>
          </p:nvSpPr>
          <p:spPr bwMode="auto">
            <a:xfrm flipH="1" flipV="1">
              <a:off x="4611713" y="3320638"/>
              <a:ext cx="1270397"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7" name="Line 37">
              <a:extLst>
                <a:ext uri="{FF2B5EF4-FFF2-40B4-BE49-F238E27FC236}">
                  <a16:creationId xmlns:a16="http://schemas.microsoft.com/office/drawing/2014/main" id="{7EBA4EF5-8E6A-4F98-BF79-CFF2B87002FE}"/>
                </a:ext>
              </a:extLst>
            </p:cNvPr>
            <p:cNvSpPr>
              <a:spLocks noChangeShapeType="1"/>
            </p:cNvSpPr>
            <p:nvPr/>
          </p:nvSpPr>
          <p:spPr bwMode="auto">
            <a:xfrm flipH="1" flipV="1">
              <a:off x="4899844" y="3320638"/>
              <a:ext cx="1269206"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8" name="Line 38">
              <a:extLst>
                <a:ext uri="{FF2B5EF4-FFF2-40B4-BE49-F238E27FC236}">
                  <a16:creationId xmlns:a16="http://schemas.microsoft.com/office/drawing/2014/main" id="{FABA2606-4769-4DDB-A399-42B8760CA8A8}"/>
                </a:ext>
              </a:extLst>
            </p:cNvPr>
            <p:cNvSpPr>
              <a:spLocks noChangeShapeType="1"/>
            </p:cNvSpPr>
            <p:nvPr/>
          </p:nvSpPr>
          <p:spPr bwMode="auto">
            <a:xfrm flipH="1" flipV="1">
              <a:off x="5187975" y="3320638"/>
              <a:ext cx="1269206"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79" name="Line 39">
              <a:extLst>
                <a:ext uri="{FF2B5EF4-FFF2-40B4-BE49-F238E27FC236}">
                  <a16:creationId xmlns:a16="http://schemas.microsoft.com/office/drawing/2014/main" id="{CFB4A7E4-F1C4-4252-BF44-453799943A63}"/>
                </a:ext>
              </a:extLst>
            </p:cNvPr>
            <p:cNvSpPr>
              <a:spLocks noChangeShapeType="1"/>
            </p:cNvSpPr>
            <p:nvPr/>
          </p:nvSpPr>
          <p:spPr bwMode="auto">
            <a:xfrm flipH="1" flipV="1">
              <a:off x="5474915" y="3320638"/>
              <a:ext cx="1271588"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80" name="Line 40">
              <a:extLst>
                <a:ext uri="{FF2B5EF4-FFF2-40B4-BE49-F238E27FC236}">
                  <a16:creationId xmlns:a16="http://schemas.microsoft.com/office/drawing/2014/main" id="{DD1C57BA-85F5-409C-962B-EFBAEB3D8F68}"/>
                </a:ext>
              </a:extLst>
            </p:cNvPr>
            <p:cNvSpPr>
              <a:spLocks noChangeShapeType="1"/>
            </p:cNvSpPr>
            <p:nvPr/>
          </p:nvSpPr>
          <p:spPr bwMode="auto">
            <a:xfrm flipH="1" flipV="1">
              <a:off x="5763047" y="3320638"/>
              <a:ext cx="1269206"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35881" name="Line 41">
              <a:extLst>
                <a:ext uri="{FF2B5EF4-FFF2-40B4-BE49-F238E27FC236}">
                  <a16:creationId xmlns:a16="http://schemas.microsoft.com/office/drawing/2014/main" id="{0AA5AB13-5618-437C-A7A3-9F42A962316C}"/>
                </a:ext>
              </a:extLst>
            </p:cNvPr>
            <p:cNvSpPr>
              <a:spLocks noChangeShapeType="1"/>
            </p:cNvSpPr>
            <p:nvPr/>
          </p:nvSpPr>
          <p:spPr bwMode="auto">
            <a:xfrm flipH="1" flipV="1">
              <a:off x="6051178" y="3320638"/>
              <a:ext cx="1270397" cy="1220390"/>
            </a:xfrm>
            <a:prstGeom prst="line">
              <a:avLst/>
            </a:prstGeom>
            <a:noFill/>
            <a:ln w="38100">
              <a:solidFill>
                <a:srgbClr val="4D4D4D"/>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844DCF70-73CB-4E1E-BEEC-457E845208F4}"/>
              </a:ext>
            </a:extLst>
          </p:cNvPr>
          <p:cNvSpPr>
            <a:spLocks noGrp="1" noChangeArrowheads="1"/>
          </p:cNvSpPr>
          <p:nvPr>
            <p:ph type="title"/>
          </p:nvPr>
        </p:nvSpPr>
        <p:spPr/>
        <p:txBody>
          <a:bodyPr/>
          <a:lstStyle/>
          <a:p>
            <a:r>
              <a:rPr lang="zh-CN" altLang="en-US"/>
              <a:t>连续 </a:t>
            </a:r>
            <a:r>
              <a:rPr lang="en-US" altLang="zh-CN"/>
              <a:t>ARQ </a:t>
            </a:r>
            <a:r>
              <a:rPr lang="zh-CN" altLang="en-US"/>
              <a:t>协议 </a:t>
            </a:r>
          </a:p>
        </p:txBody>
      </p:sp>
      <p:sp>
        <p:nvSpPr>
          <p:cNvPr id="36867" name="Rectangle 29">
            <a:extLst>
              <a:ext uri="{FF2B5EF4-FFF2-40B4-BE49-F238E27FC236}">
                <a16:creationId xmlns:a16="http://schemas.microsoft.com/office/drawing/2014/main" id="{D7E28291-06B2-4F9E-AE34-8E9360D7395E}"/>
              </a:ext>
            </a:extLst>
          </p:cNvPr>
          <p:cNvSpPr>
            <a:spLocks noChangeArrowheads="1"/>
          </p:cNvSpPr>
          <p:nvPr/>
        </p:nvSpPr>
        <p:spPr bwMode="auto">
          <a:xfrm>
            <a:off x="1284685" y="1541860"/>
            <a:ext cx="2559844" cy="683419"/>
          </a:xfrm>
          <a:prstGeom prst="rect">
            <a:avLst/>
          </a:prstGeom>
          <a:solidFill>
            <a:srgbClr val="66FF99"/>
          </a:solidFill>
          <a:ln w="28575">
            <a:solidFill>
              <a:srgbClr val="808080"/>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6868" name="Rectangle 17">
            <a:extLst>
              <a:ext uri="{FF2B5EF4-FFF2-40B4-BE49-F238E27FC236}">
                <a16:creationId xmlns:a16="http://schemas.microsoft.com/office/drawing/2014/main" id="{C7DBBA99-4393-4A96-BFC9-F861B0F709F5}"/>
              </a:ext>
            </a:extLst>
          </p:cNvPr>
          <p:cNvSpPr>
            <a:spLocks noChangeArrowheads="1"/>
          </p:cNvSpPr>
          <p:nvPr/>
        </p:nvSpPr>
        <p:spPr bwMode="auto">
          <a:xfrm>
            <a:off x="1284685" y="1694260"/>
            <a:ext cx="6142434" cy="3786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6869" name="Rectangle 5">
            <a:extLst>
              <a:ext uri="{FF2B5EF4-FFF2-40B4-BE49-F238E27FC236}">
                <a16:creationId xmlns:a16="http://schemas.microsoft.com/office/drawing/2014/main" id="{9C4AC241-7287-4FBD-A0DC-4BA73AEC21D5}"/>
              </a:ext>
            </a:extLst>
          </p:cNvPr>
          <p:cNvSpPr>
            <a:spLocks noChangeArrowheads="1"/>
          </p:cNvSpPr>
          <p:nvPr/>
        </p:nvSpPr>
        <p:spPr bwMode="auto">
          <a:xfrm>
            <a:off x="1284685"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a:t>
            </a:r>
          </a:p>
        </p:txBody>
      </p:sp>
      <p:sp>
        <p:nvSpPr>
          <p:cNvPr id="36870" name="Rectangle 6">
            <a:extLst>
              <a:ext uri="{FF2B5EF4-FFF2-40B4-BE49-F238E27FC236}">
                <a16:creationId xmlns:a16="http://schemas.microsoft.com/office/drawing/2014/main" id="{245BC751-E14E-48DA-B5B3-3F5582016F4E}"/>
              </a:ext>
            </a:extLst>
          </p:cNvPr>
          <p:cNvSpPr>
            <a:spLocks noChangeArrowheads="1"/>
          </p:cNvSpPr>
          <p:nvPr/>
        </p:nvSpPr>
        <p:spPr bwMode="auto">
          <a:xfrm>
            <a:off x="1796654"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2</a:t>
            </a:r>
          </a:p>
        </p:txBody>
      </p:sp>
      <p:sp>
        <p:nvSpPr>
          <p:cNvPr id="36871" name="Rectangle 7">
            <a:extLst>
              <a:ext uri="{FF2B5EF4-FFF2-40B4-BE49-F238E27FC236}">
                <a16:creationId xmlns:a16="http://schemas.microsoft.com/office/drawing/2014/main" id="{76122E6D-4888-4688-B533-4CCB7E61ABD6}"/>
              </a:ext>
            </a:extLst>
          </p:cNvPr>
          <p:cNvSpPr>
            <a:spLocks noChangeArrowheads="1"/>
          </p:cNvSpPr>
          <p:nvPr/>
        </p:nvSpPr>
        <p:spPr bwMode="auto">
          <a:xfrm>
            <a:off x="2309813"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3</a:t>
            </a:r>
          </a:p>
        </p:txBody>
      </p:sp>
      <p:sp>
        <p:nvSpPr>
          <p:cNvPr id="36872" name="Rectangle 8">
            <a:extLst>
              <a:ext uri="{FF2B5EF4-FFF2-40B4-BE49-F238E27FC236}">
                <a16:creationId xmlns:a16="http://schemas.microsoft.com/office/drawing/2014/main" id="{2A1B76A3-223D-471B-B814-4993EBE2DB19}"/>
              </a:ext>
            </a:extLst>
          </p:cNvPr>
          <p:cNvSpPr>
            <a:spLocks noChangeArrowheads="1"/>
          </p:cNvSpPr>
          <p:nvPr/>
        </p:nvSpPr>
        <p:spPr bwMode="auto">
          <a:xfrm>
            <a:off x="2821781" y="1694260"/>
            <a:ext cx="51077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4</a:t>
            </a:r>
          </a:p>
        </p:txBody>
      </p:sp>
      <p:sp>
        <p:nvSpPr>
          <p:cNvPr id="36873" name="Rectangle 9">
            <a:extLst>
              <a:ext uri="{FF2B5EF4-FFF2-40B4-BE49-F238E27FC236}">
                <a16:creationId xmlns:a16="http://schemas.microsoft.com/office/drawing/2014/main" id="{7DB991BF-E559-4037-BBB1-CE746520A22A}"/>
              </a:ext>
            </a:extLst>
          </p:cNvPr>
          <p:cNvSpPr>
            <a:spLocks noChangeArrowheads="1"/>
          </p:cNvSpPr>
          <p:nvPr/>
        </p:nvSpPr>
        <p:spPr bwMode="auto">
          <a:xfrm>
            <a:off x="3334941" y="1694260"/>
            <a:ext cx="510778"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5</a:t>
            </a:r>
          </a:p>
        </p:txBody>
      </p:sp>
      <p:sp>
        <p:nvSpPr>
          <p:cNvPr id="36874" name="Rectangle 10">
            <a:extLst>
              <a:ext uri="{FF2B5EF4-FFF2-40B4-BE49-F238E27FC236}">
                <a16:creationId xmlns:a16="http://schemas.microsoft.com/office/drawing/2014/main" id="{BFC1E39F-0E3E-4EF7-9B5E-CBB503AF6B6B}"/>
              </a:ext>
            </a:extLst>
          </p:cNvPr>
          <p:cNvSpPr>
            <a:spLocks noChangeArrowheads="1"/>
          </p:cNvSpPr>
          <p:nvPr/>
        </p:nvSpPr>
        <p:spPr bwMode="auto">
          <a:xfrm>
            <a:off x="3848100"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6</a:t>
            </a:r>
          </a:p>
        </p:txBody>
      </p:sp>
      <p:sp>
        <p:nvSpPr>
          <p:cNvPr id="36875" name="Rectangle 11">
            <a:extLst>
              <a:ext uri="{FF2B5EF4-FFF2-40B4-BE49-F238E27FC236}">
                <a16:creationId xmlns:a16="http://schemas.microsoft.com/office/drawing/2014/main" id="{D4EF7187-A772-492E-81BF-878AB4BEC883}"/>
              </a:ext>
            </a:extLst>
          </p:cNvPr>
          <p:cNvSpPr>
            <a:spLocks noChangeArrowheads="1"/>
          </p:cNvSpPr>
          <p:nvPr/>
        </p:nvSpPr>
        <p:spPr bwMode="auto">
          <a:xfrm>
            <a:off x="4360069" y="1694260"/>
            <a:ext cx="51077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7</a:t>
            </a:r>
          </a:p>
        </p:txBody>
      </p:sp>
      <p:sp>
        <p:nvSpPr>
          <p:cNvPr id="36876" name="Rectangle 12">
            <a:extLst>
              <a:ext uri="{FF2B5EF4-FFF2-40B4-BE49-F238E27FC236}">
                <a16:creationId xmlns:a16="http://schemas.microsoft.com/office/drawing/2014/main" id="{BBB5A279-2703-451F-A846-40D5CA1D1D09}"/>
              </a:ext>
            </a:extLst>
          </p:cNvPr>
          <p:cNvSpPr>
            <a:spLocks noChangeArrowheads="1"/>
          </p:cNvSpPr>
          <p:nvPr/>
        </p:nvSpPr>
        <p:spPr bwMode="auto">
          <a:xfrm>
            <a:off x="4873229" y="1694260"/>
            <a:ext cx="510778"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8</a:t>
            </a:r>
          </a:p>
        </p:txBody>
      </p:sp>
      <p:sp>
        <p:nvSpPr>
          <p:cNvPr id="36877" name="Rectangle 13">
            <a:extLst>
              <a:ext uri="{FF2B5EF4-FFF2-40B4-BE49-F238E27FC236}">
                <a16:creationId xmlns:a16="http://schemas.microsoft.com/office/drawing/2014/main" id="{66B833EC-B101-41B0-A69D-FCE46198ED32}"/>
              </a:ext>
            </a:extLst>
          </p:cNvPr>
          <p:cNvSpPr>
            <a:spLocks noChangeArrowheads="1"/>
          </p:cNvSpPr>
          <p:nvPr/>
        </p:nvSpPr>
        <p:spPr bwMode="auto">
          <a:xfrm>
            <a:off x="5384007"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9</a:t>
            </a:r>
          </a:p>
        </p:txBody>
      </p:sp>
      <p:sp>
        <p:nvSpPr>
          <p:cNvPr id="36878" name="Rectangle 14">
            <a:extLst>
              <a:ext uri="{FF2B5EF4-FFF2-40B4-BE49-F238E27FC236}">
                <a16:creationId xmlns:a16="http://schemas.microsoft.com/office/drawing/2014/main" id="{AE80C340-EB4E-4BE5-B608-C76494302B73}"/>
              </a:ext>
            </a:extLst>
          </p:cNvPr>
          <p:cNvSpPr>
            <a:spLocks noChangeArrowheads="1"/>
          </p:cNvSpPr>
          <p:nvPr/>
        </p:nvSpPr>
        <p:spPr bwMode="auto">
          <a:xfrm>
            <a:off x="5898356" y="1694260"/>
            <a:ext cx="51077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10</a:t>
            </a:r>
          </a:p>
        </p:txBody>
      </p:sp>
      <p:sp>
        <p:nvSpPr>
          <p:cNvPr id="36879" name="Rectangle 15">
            <a:extLst>
              <a:ext uri="{FF2B5EF4-FFF2-40B4-BE49-F238E27FC236}">
                <a16:creationId xmlns:a16="http://schemas.microsoft.com/office/drawing/2014/main" id="{FCAD21F4-B52F-4C4B-8184-088869979B97}"/>
              </a:ext>
            </a:extLst>
          </p:cNvPr>
          <p:cNvSpPr>
            <a:spLocks noChangeArrowheads="1"/>
          </p:cNvSpPr>
          <p:nvPr/>
        </p:nvSpPr>
        <p:spPr bwMode="auto">
          <a:xfrm>
            <a:off x="6411516" y="1694260"/>
            <a:ext cx="510778"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11</a:t>
            </a:r>
          </a:p>
        </p:txBody>
      </p:sp>
      <p:sp>
        <p:nvSpPr>
          <p:cNvPr id="36880" name="Rectangle 16">
            <a:extLst>
              <a:ext uri="{FF2B5EF4-FFF2-40B4-BE49-F238E27FC236}">
                <a16:creationId xmlns:a16="http://schemas.microsoft.com/office/drawing/2014/main" id="{904D9DE2-88B4-42A2-A71E-1B4D417EB2F5}"/>
              </a:ext>
            </a:extLst>
          </p:cNvPr>
          <p:cNvSpPr>
            <a:spLocks noChangeArrowheads="1"/>
          </p:cNvSpPr>
          <p:nvPr/>
        </p:nvSpPr>
        <p:spPr bwMode="auto">
          <a:xfrm>
            <a:off x="6922294" y="1694260"/>
            <a:ext cx="511969" cy="378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12</a:t>
            </a:r>
          </a:p>
        </p:txBody>
      </p:sp>
      <p:sp>
        <p:nvSpPr>
          <p:cNvPr id="36881" name="Line 18">
            <a:extLst>
              <a:ext uri="{FF2B5EF4-FFF2-40B4-BE49-F238E27FC236}">
                <a16:creationId xmlns:a16="http://schemas.microsoft.com/office/drawing/2014/main" id="{6F316464-D00E-44AE-AFB9-EE873D5AEEC3}"/>
              </a:ext>
            </a:extLst>
          </p:cNvPr>
          <p:cNvSpPr>
            <a:spLocks noChangeShapeType="1"/>
          </p:cNvSpPr>
          <p:nvPr/>
        </p:nvSpPr>
        <p:spPr bwMode="auto">
          <a:xfrm>
            <a:off x="1796654"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2" name="Line 19">
            <a:extLst>
              <a:ext uri="{FF2B5EF4-FFF2-40B4-BE49-F238E27FC236}">
                <a16:creationId xmlns:a16="http://schemas.microsoft.com/office/drawing/2014/main" id="{A1DC7C72-FA3B-4110-83CF-094C05B9FACE}"/>
              </a:ext>
            </a:extLst>
          </p:cNvPr>
          <p:cNvSpPr>
            <a:spLocks noChangeShapeType="1"/>
          </p:cNvSpPr>
          <p:nvPr/>
        </p:nvSpPr>
        <p:spPr bwMode="auto">
          <a:xfrm>
            <a:off x="2308622"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3" name="Line 20">
            <a:extLst>
              <a:ext uri="{FF2B5EF4-FFF2-40B4-BE49-F238E27FC236}">
                <a16:creationId xmlns:a16="http://schemas.microsoft.com/office/drawing/2014/main" id="{7DDBB5C7-DF41-472D-985B-F9729447E7F0}"/>
              </a:ext>
            </a:extLst>
          </p:cNvPr>
          <p:cNvSpPr>
            <a:spLocks noChangeShapeType="1"/>
          </p:cNvSpPr>
          <p:nvPr/>
        </p:nvSpPr>
        <p:spPr bwMode="auto">
          <a:xfrm>
            <a:off x="2819400"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4" name="Line 21">
            <a:extLst>
              <a:ext uri="{FF2B5EF4-FFF2-40B4-BE49-F238E27FC236}">
                <a16:creationId xmlns:a16="http://schemas.microsoft.com/office/drawing/2014/main" id="{BCC1234D-991E-41BE-8FA9-42C559159975}"/>
              </a:ext>
            </a:extLst>
          </p:cNvPr>
          <p:cNvSpPr>
            <a:spLocks noChangeShapeType="1"/>
          </p:cNvSpPr>
          <p:nvPr/>
        </p:nvSpPr>
        <p:spPr bwMode="auto">
          <a:xfrm>
            <a:off x="3331369"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5" name="Line 22">
            <a:extLst>
              <a:ext uri="{FF2B5EF4-FFF2-40B4-BE49-F238E27FC236}">
                <a16:creationId xmlns:a16="http://schemas.microsoft.com/office/drawing/2014/main" id="{37CCD0B7-C90E-409B-92EC-E4DF80AA685E}"/>
              </a:ext>
            </a:extLst>
          </p:cNvPr>
          <p:cNvSpPr>
            <a:spLocks noChangeShapeType="1"/>
          </p:cNvSpPr>
          <p:nvPr/>
        </p:nvSpPr>
        <p:spPr bwMode="auto">
          <a:xfrm>
            <a:off x="3842147"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6" name="Line 23">
            <a:extLst>
              <a:ext uri="{FF2B5EF4-FFF2-40B4-BE49-F238E27FC236}">
                <a16:creationId xmlns:a16="http://schemas.microsoft.com/office/drawing/2014/main" id="{AB1E3EE0-FAA1-4B8D-86A0-2C1AAC9559F6}"/>
              </a:ext>
            </a:extLst>
          </p:cNvPr>
          <p:cNvSpPr>
            <a:spLocks noChangeShapeType="1"/>
          </p:cNvSpPr>
          <p:nvPr/>
        </p:nvSpPr>
        <p:spPr bwMode="auto">
          <a:xfrm>
            <a:off x="4354116"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7" name="Line 24">
            <a:extLst>
              <a:ext uri="{FF2B5EF4-FFF2-40B4-BE49-F238E27FC236}">
                <a16:creationId xmlns:a16="http://schemas.microsoft.com/office/drawing/2014/main" id="{0BB8CD35-B02E-444F-BAD6-2553C7B64C76}"/>
              </a:ext>
            </a:extLst>
          </p:cNvPr>
          <p:cNvSpPr>
            <a:spLocks noChangeShapeType="1"/>
          </p:cNvSpPr>
          <p:nvPr/>
        </p:nvSpPr>
        <p:spPr bwMode="auto">
          <a:xfrm>
            <a:off x="4866085"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8" name="Line 25">
            <a:extLst>
              <a:ext uri="{FF2B5EF4-FFF2-40B4-BE49-F238E27FC236}">
                <a16:creationId xmlns:a16="http://schemas.microsoft.com/office/drawing/2014/main" id="{6D6868A0-0222-4B4E-9418-354FCB7AEA7E}"/>
              </a:ext>
            </a:extLst>
          </p:cNvPr>
          <p:cNvSpPr>
            <a:spLocks noChangeShapeType="1"/>
          </p:cNvSpPr>
          <p:nvPr/>
        </p:nvSpPr>
        <p:spPr bwMode="auto">
          <a:xfrm>
            <a:off x="5376863"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89" name="Line 26">
            <a:extLst>
              <a:ext uri="{FF2B5EF4-FFF2-40B4-BE49-F238E27FC236}">
                <a16:creationId xmlns:a16="http://schemas.microsoft.com/office/drawing/2014/main" id="{9BCB3F52-6ECD-426C-814E-CBB87F1E071F}"/>
              </a:ext>
            </a:extLst>
          </p:cNvPr>
          <p:cNvSpPr>
            <a:spLocks noChangeShapeType="1"/>
          </p:cNvSpPr>
          <p:nvPr/>
        </p:nvSpPr>
        <p:spPr bwMode="auto">
          <a:xfrm>
            <a:off x="5888831"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90" name="Line 27">
            <a:extLst>
              <a:ext uri="{FF2B5EF4-FFF2-40B4-BE49-F238E27FC236}">
                <a16:creationId xmlns:a16="http://schemas.microsoft.com/office/drawing/2014/main" id="{5171B954-50E3-4954-921C-029B94DF9ABC}"/>
              </a:ext>
            </a:extLst>
          </p:cNvPr>
          <p:cNvSpPr>
            <a:spLocks noChangeShapeType="1"/>
          </p:cNvSpPr>
          <p:nvPr/>
        </p:nvSpPr>
        <p:spPr bwMode="auto">
          <a:xfrm>
            <a:off x="6399610"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91" name="Line 28">
            <a:extLst>
              <a:ext uri="{FF2B5EF4-FFF2-40B4-BE49-F238E27FC236}">
                <a16:creationId xmlns:a16="http://schemas.microsoft.com/office/drawing/2014/main" id="{18D5DDD0-8294-490A-B375-99C7FFF8576E}"/>
              </a:ext>
            </a:extLst>
          </p:cNvPr>
          <p:cNvSpPr>
            <a:spLocks noChangeShapeType="1"/>
          </p:cNvSpPr>
          <p:nvPr/>
        </p:nvSpPr>
        <p:spPr bwMode="auto">
          <a:xfrm>
            <a:off x="6911579" y="1694260"/>
            <a:ext cx="0" cy="3786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892" name="Text Box 30">
            <a:extLst>
              <a:ext uri="{FF2B5EF4-FFF2-40B4-BE49-F238E27FC236}">
                <a16:creationId xmlns:a16="http://schemas.microsoft.com/office/drawing/2014/main" id="{78A5EA7D-898D-4133-92AB-CEFEE40CF586}"/>
              </a:ext>
            </a:extLst>
          </p:cNvPr>
          <p:cNvSpPr txBox="1">
            <a:spLocks noChangeArrowheads="1"/>
          </p:cNvSpPr>
          <p:nvPr/>
        </p:nvSpPr>
        <p:spPr bwMode="auto">
          <a:xfrm>
            <a:off x="2303860" y="2228850"/>
            <a:ext cx="43652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Times New Roman" panose="02020603050405020304" pitchFamily="18" charset="0"/>
                <a:ea typeface="黑体" panose="02010609060101010101" pitchFamily="49" charset="-122"/>
              </a:rPr>
              <a:t>(a) </a:t>
            </a:r>
            <a:r>
              <a:rPr lang="zh-CN" altLang="en-US" sz="1800">
                <a:latin typeface="Times New Roman" panose="02020603050405020304" pitchFamily="18" charset="0"/>
                <a:ea typeface="黑体" panose="02010609060101010101" pitchFamily="49" charset="-122"/>
              </a:rPr>
              <a:t>发送方维持发送窗口（发送窗口是 </a:t>
            </a:r>
            <a:r>
              <a:rPr lang="en-US" altLang="zh-CN" sz="1800">
                <a:latin typeface="Times New Roman" panose="02020603050405020304" pitchFamily="18" charset="0"/>
                <a:ea typeface="黑体" panose="02010609060101010101" pitchFamily="49" charset="-122"/>
              </a:rPr>
              <a:t>5</a:t>
            </a:r>
            <a:r>
              <a:rPr lang="zh-CN" altLang="en-US" sz="1800">
                <a:latin typeface="Times New Roman" panose="02020603050405020304" pitchFamily="18" charset="0"/>
                <a:ea typeface="黑体" panose="02010609060101010101" pitchFamily="49" charset="-122"/>
              </a:rPr>
              <a:t>）</a:t>
            </a:r>
          </a:p>
        </p:txBody>
      </p:sp>
      <p:grpSp>
        <p:nvGrpSpPr>
          <p:cNvPr id="30" name="Group 63">
            <a:extLst>
              <a:ext uri="{FF2B5EF4-FFF2-40B4-BE49-F238E27FC236}">
                <a16:creationId xmlns:a16="http://schemas.microsoft.com/office/drawing/2014/main" id="{70AC3F8E-E837-4CEC-8D6C-172B9C6B2A21}"/>
              </a:ext>
            </a:extLst>
          </p:cNvPr>
          <p:cNvGrpSpPr>
            <a:grpSpLocks/>
          </p:cNvGrpSpPr>
          <p:nvPr/>
        </p:nvGrpSpPr>
        <p:grpSpPr bwMode="auto">
          <a:xfrm>
            <a:off x="1277541" y="2789636"/>
            <a:ext cx="6149578" cy="1425178"/>
            <a:chOff x="385" y="2704"/>
            <a:chExt cx="5165" cy="1197"/>
          </a:xfrm>
        </p:grpSpPr>
        <p:sp>
          <p:nvSpPr>
            <p:cNvPr id="36894" name="Rectangle 60">
              <a:extLst>
                <a:ext uri="{FF2B5EF4-FFF2-40B4-BE49-F238E27FC236}">
                  <a16:creationId xmlns:a16="http://schemas.microsoft.com/office/drawing/2014/main" id="{EA297EE3-F064-4540-A2BF-2A6EC0C83D74}"/>
                </a:ext>
              </a:extLst>
            </p:cNvPr>
            <p:cNvSpPr>
              <a:spLocks noChangeArrowheads="1"/>
            </p:cNvSpPr>
            <p:nvPr/>
          </p:nvSpPr>
          <p:spPr bwMode="auto">
            <a:xfrm>
              <a:off x="821" y="3012"/>
              <a:ext cx="2150" cy="575"/>
            </a:xfrm>
            <a:prstGeom prst="rect">
              <a:avLst/>
            </a:prstGeom>
            <a:solidFill>
              <a:srgbClr val="66FF99"/>
            </a:solidFill>
            <a:ln w="28575">
              <a:solidFill>
                <a:srgbClr val="808080"/>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6895" name="Rectangle 48">
              <a:extLst>
                <a:ext uri="{FF2B5EF4-FFF2-40B4-BE49-F238E27FC236}">
                  <a16:creationId xmlns:a16="http://schemas.microsoft.com/office/drawing/2014/main" id="{C3BC9BB9-70F1-4F3A-AEE2-C353FF5B0C88}"/>
                </a:ext>
              </a:extLst>
            </p:cNvPr>
            <p:cNvSpPr>
              <a:spLocks noChangeArrowheads="1"/>
            </p:cNvSpPr>
            <p:nvPr/>
          </p:nvSpPr>
          <p:spPr bwMode="auto">
            <a:xfrm>
              <a:off x="385" y="3140"/>
              <a:ext cx="5158" cy="319"/>
            </a:xfrm>
            <a:prstGeom prst="rect">
              <a:avLst/>
            </a:prstGeom>
            <a:solidFill>
              <a:srgbClr val="FFFF99"/>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36896" name="Text Box 32">
              <a:extLst>
                <a:ext uri="{FF2B5EF4-FFF2-40B4-BE49-F238E27FC236}">
                  <a16:creationId xmlns:a16="http://schemas.microsoft.com/office/drawing/2014/main" id="{42DA3B18-D1BA-4429-8F27-0C65520CED5A}"/>
                </a:ext>
              </a:extLst>
            </p:cNvPr>
            <p:cNvSpPr txBox="1">
              <a:spLocks noChangeArrowheads="1"/>
            </p:cNvSpPr>
            <p:nvPr/>
          </p:nvSpPr>
          <p:spPr bwMode="auto">
            <a:xfrm>
              <a:off x="1258" y="3591"/>
              <a:ext cx="333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Times New Roman" panose="02020603050405020304" pitchFamily="18" charset="0"/>
                  <a:ea typeface="黑体" panose="02010609060101010101" pitchFamily="49" charset="-122"/>
                </a:rPr>
                <a:t>(b) </a:t>
              </a:r>
              <a:r>
                <a:rPr lang="zh-CN" altLang="en-US" sz="1800">
                  <a:latin typeface="Times New Roman" panose="02020603050405020304" pitchFamily="18" charset="0"/>
                  <a:ea typeface="黑体" panose="02010609060101010101" pitchFamily="49" charset="-122"/>
                </a:rPr>
                <a:t>收到一个确认后发送窗口向前滑动</a:t>
              </a:r>
            </a:p>
          </p:txBody>
        </p:sp>
        <p:sp>
          <p:nvSpPr>
            <p:cNvPr id="36897" name="Line 33">
              <a:extLst>
                <a:ext uri="{FF2B5EF4-FFF2-40B4-BE49-F238E27FC236}">
                  <a16:creationId xmlns:a16="http://schemas.microsoft.com/office/drawing/2014/main" id="{9DF3926D-C7F5-40A9-94B0-58C9D482F881}"/>
                </a:ext>
              </a:extLst>
            </p:cNvPr>
            <p:cNvSpPr>
              <a:spLocks noChangeShapeType="1"/>
            </p:cNvSpPr>
            <p:nvPr/>
          </p:nvSpPr>
          <p:spPr bwMode="auto">
            <a:xfrm>
              <a:off x="3016" y="3067"/>
              <a:ext cx="421" cy="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36898" name="Text Box 34">
              <a:extLst>
                <a:ext uri="{FF2B5EF4-FFF2-40B4-BE49-F238E27FC236}">
                  <a16:creationId xmlns:a16="http://schemas.microsoft.com/office/drawing/2014/main" id="{FCB3CDF7-C0CC-4B23-BF05-3A9319C7401A}"/>
                </a:ext>
              </a:extLst>
            </p:cNvPr>
            <p:cNvSpPr txBox="1">
              <a:spLocks noChangeArrowheads="1"/>
            </p:cNvSpPr>
            <p:nvPr/>
          </p:nvSpPr>
          <p:spPr bwMode="auto">
            <a:xfrm>
              <a:off x="3424" y="2840"/>
              <a:ext cx="54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Times New Roman" panose="02020603050405020304" pitchFamily="18" charset="0"/>
                  <a:ea typeface="黑体" panose="02010609060101010101" pitchFamily="49" charset="-122"/>
                </a:rPr>
                <a:t>向前</a:t>
              </a:r>
            </a:p>
          </p:txBody>
        </p:sp>
        <p:sp>
          <p:nvSpPr>
            <p:cNvPr id="36899" name="Rectangle 36">
              <a:extLst>
                <a:ext uri="{FF2B5EF4-FFF2-40B4-BE49-F238E27FC236}">
                  <a16:creationId xmlns:a16="http://schemas.microsoft.com/office/drawing/2014/main" id="{44F72EBE-9D03-4EBE-B212-2F8139BDB792}"/>
                </a:ext>
              </a:extLst>
            </p:cNvPr>
            <p:cNvSpPr>
              <a:spLocks noChangeArrowheads="1"/>
            </p:cNvSpPr>
            <p:nvPr/>
          </p:nvSpPr>
          <p:spPr bwMode="auto">
            <a:xfrm>
              <a:off x="38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a:t>
              </a:r>
            </a:p>
          </p:txBody>
        </p:sp>
        <p:sp>
          <p:nvSpPr>
            <p:cNvPr id="36900" name="Rectangle 37">
              <a:extLst>
                <a:ext uri="{FF2B5EF4-FFF2-40B4-BE49-F238E27FC236}">
                  <a16:creationId xmlns:a16="http://schemas.microsoft.com/office/drawing/2014/main" id="{DC53CBEA-7E16-494A-BD4E-5EFB263B3CFA}"/>
                </a:ext>
              </a:extLst>
            </p:cNvPr>
            <p:cNvSpPr>
              <a:spLocks noChangeArrowheads="1"/>
            </p:cNvSpPr>
            <p:nvPr/>
          </p:nvSpPr>
          <p:spPr bwMode="auto">
            <a:xfrm>
              <a:off x="815"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2</a:t>
              </a:r>
            </a:p>
          </p:txBody>
        </p:sp>
        <p:sp>
          <p:nvSpPr>
            <p:cNvPr id="36901" name="Rectangle 38">
              <a:extLst>
                <a:ext uri="{FF2B5EF4-FFF2-40B4-BE49-F238E27FC236}">
                  <a16:creationId xmlns:a16="http://schemas.microsoft.com/office/drawing/2014/main" id="{BAE5F819-1C6C-49EE-B62F-99A1DD24315D}"/>
                </a:ext>
              </a:extLst>
            </p:cNvPr>
            <p:cNvSpPr>
              <a:spLocks noChangeArrowheads="1"/>
            </p:cNvSpPr>
            <p:nvPr/>
          </p:nvSpPr>
          <p:spPr bwMode="auto">
            <a:xfrm>
              <a:off x="1246"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3</a:t>
              </a:r>
            </a:p>
          </p:txBody>
        </p:sp>
        <p:sp>
          <p:nvSpPr>
            <p:cNvPr id="36902" name="Rectangle 39">
              <a:extLst>
                <a:ext uri="{FF2B5EF4-FFF2-40B4-BE49-F238E27FC236}">
                  <a16:creationId xmlns:a16="http://schemas.microsoft.com/office/drawing/2014/main" id="{6E66CF1C-0A4E-4838-9C31-AB6DB3B25D4D}"/>
                </a:ext>
              </a:extLst>
            </p:cNvPr>
            <p:cNvSpPr>
              <a:spLocks noChangeArrowheads="1"/>
            </p:cNvSpPr>
            <p:nvPr/>
          </p:nvSpPr>
          <p:spPr bwMode="auto">
            <a:xfrm>
              <a:off x="1675"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4</a:t>
              </a:r>
            </a:p>
          </p:txBody>
        </p:sp>
        <p:sp>
          <p:nvSpPr>
            <p:cNvPr id="36903" name="Rectangle 40">
              <a:extLst>
                <a:ext uri="{FF2B5EF4-FFF2-40B4-BE49-F238E27FC236}">
                  <a16:creationId xmlns:a16="http://schemas.microsoft.com/office/drawing/2014/main" id="{2CADF974-3607-4EA0-9D95-1A9FA818F9DD}"/>
                </a:ext>
              </a:extLst>
            </p:cNvPr>
            <p:cNvSpPr>
              <a:spLocks noChangeArrowheads="1"/>
            </p:cNvSpPr>
            <p:nvPr/>
          </p:nvSpPr>
          <p:spPr bwMode="auto">
            <a:xfrm>
              <a:off x="2107"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5</a:t>
              </a:r>
            </a:p>
          </p:txBody>
        </p:sp>
        <p:sp>
          <p:nvSpPr>
            <p:cNvPr id="36904" name="Rectangle 41">
              <a:extLst>
                <a:ext uri="{FF2B5EF4-FFF2-40B4-BE49-F238E27FC236}">
                  <a16:creationId xmlns:a16="http://schemas.microsoft.com/office/drawing/2014/main" id="{952DC868-ABF4-40D7-83C9-C27F5D16B3DC}"/>
                </a:ext>
              </a:extLst>
            </p:cNvPr>
            <p:cNvSpPr>
              <a:spLocks noChangeArrowheads="1"/>
            </p:cNvSpPr>
            <p:nvPr/>
          </p:nvSpPr>
          <p:spPr bwMode="auto">
            <a:xfrm>
              <a:off x="2538"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6</a:t>
              </a:r>
            </a:p>
          </p:txBody>
        </p:sp>
        <p:sp>
          <p:nvSpPr>
            <p:cNvPr id="36905" name="Rectangle 42">
              <a:extLst>
                <a:ext uri="{FF2B5EF4-FFF2-40B4-BE49-F238E27FC236}">
                  <a16:creationId xmlns:a16="http://schemas.microsoft.com/office/drawing/2014/main" id="{0CE6B391-A909-401F-BF83-12AA5CF074B3}"/>
                </a:ext>
              </a:extLst>
            </p:cNvPr>
            <p:cNvSpPr>
              <a:spLocks noChangeArrowheads="1"/>
            </p:cNvSpPr>
            <p:nvPr/>
          </p:nvSpPr>
          <p:spPr bwMode="auto">
            <a:xfrm>
              <a:off x="2967"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7</a:t>
              </a:r>
            </a:p>
          </p:txBody>
        </p:sp>
        <p:sp>
          <p:nvSpPr>
            <p:cNvPr id="36906" name="Rectangle 43">
              <a:extLst>
                <a:ext uri="{FF2B5EF4-FFF2-40B4-BE49-F238E27FC236}">
                  <a16:creationId xmlns:a16="http://schemas.microsoft.com/office/drawing/2014/main" id="{CFF9B3CD-9B38-4F9C-8430-D9EEE59244E7}"/>
                </a:ext>
              </a:extLst>
            </p:cNvPr>
            <p:cNvSpPr>
              <a:spLocks noChangeArrowheads="1"/>
            </p:cNvSpPr>
            <p:nvPr/>
          </p:nvSpPr>
          <p:spPr bwMode="auto">
            <a:xfrm>
              <a:off x="3399" y="3140"/>
              <a:ext cx="4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8</a:t>
              </a:r>
            </a:p>
          </p:txBody>
        </p:sp>
        <p:sp>
          <p:nvSpPr>
            <p:cNvPr id="36907" name="Rectangle 44">
              <a:extLst>
                <a:ext uri="{FF2B5EF4-FFF2-40B4-BE49-F238E27FC236}">
                  <a16:creationId xmlns:a16="http://schemas.microsoft.com/office/drawing/2014/main" id="{C4036157-A4CE-4F40-9CE1-081FC189C116}"/>
                </a:ext>
              </a:extLst>
            </p:cNvPr>
            <p:cNvSpPr>
              <a:spLocks noChangeArrowheads="1"/>
            </p:cNvSpPr>
            <p:nvPr/>
          </p:nvSpPr>
          <p:spPr bwMode="auto">
            <a:xfrm>
              <a:off x="3828"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9</a:t>
              </a:r>
            </a:p>
          </p:txBody>
        </p:sp>
        <p:sp>
          <p:nvSpPr>
            <p:cNvPr id="36908" name="Rectangle 45">
              <a:extLst>
                <a:ext uri="{FF2B5EF4-FFF2-40B4-BE49-F238E27FC236}">
                  <a16:creationId xmlns:a16="http://schemas.microsoft.com/office/drawing/2014/main" id="{5457AF29-2ABD-47A6-925F-61F4F6072137}"/>
                </a:ext>
              </a:extLst>
            </p:cNvPr>
            <p:cNvSpPr>
              <a:spLocks noChangeArrowheads="1"/>
            </p:cNvSpPr>
            <p:nvPr/>
          </p:nvSpPr>
          <p:spPr bwMode="auto">
            <a:xfrm>
              <a:off x="4259"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10</a:t>
              </a:r>
            </a:p>
          </p:txBody>
        </p:sp>
        <p:sp>
          <p:nvSpPr>
            <p:cNvPr id="36909" name="Rectangle 46">
              <a:extLst>
                <a:ext uri="{FF2B5EF4-FFF2-40B4-BE49-F238E27FC236}">
                  <a16:creationId xmlns:a16="http://schemas.microsoft.com/office/drawing/2014/main" id="{C3FB6C1A-482F-49CB-A1A1-CE48D783A795}"/>
                </a:ext>
              </a:extLst>
            </p:cNvPr>
            <p:cNvSpPr>
              <a:spLocks noChangeArrowheads="1"/>
            </p:cNvSpPr>
            <p:nvPr/>
          </p:nvSpPr>
          <p:spPr bwMode="auto">
            <a:xfrm>
              <a:off x="469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11</a:t>
              </a:r>
            </a:p>
          </p:txBody>
        </p:sp>
        <p:sp>
          <p:nvSpPr>
            <p:cNvPr id="36910" name="Rectangle 47">
              <a:extLst>
                <a:ext uri="{FF2B5EF4-FFF2-40B4-BE49-F238E27FC236}">
                  <a16:creationId xmlns:a16="http://schemas.microsoft.com/office/drawing/2014/main" id="{B84940F8-C069-44AD-B1E8-5882174D7A21}"/>
                </a:ext>
              </a:extLst>
            </p:cNvPr>
            <p:cNvSpPr>
              <a:spLocks noChangeArrowheads="1"/>
            </p:cNvSpPr>
            <p:nvPr/>
          </p:nvSpPr>
          <p:spPr bwMode="auto">
            <a:xfrm>
              <a:off x="5120" y="3140"/>
              <a:ext cx="43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Times New Roman" panose="02020603050405020304" pitchFamily="18" charset="0"/>
                  <a:ea typeface="黑体" panose="02010609060101010101" pitchFamily="49" charset="-122"/>
                </a:rPr>
                <a:t>12</a:t>
              </a:r>
            </a:p>
          </p:txBody>
        </p:sp>
        <p:sp>
          <p:nvSpPr>
            <p:cNvPr id="36911" name="Line 49">
              <a:extLst>
                <a:ext uri="{FF2B5EF4-FFF2-40B4-BE49-F238E27FC236}">
                  <a16:creationId xmlns:a16="http://schemas.microsoft.com/office/drawing/2014/main" id="{C70FB838-5BF2-4E20-8F70-0929FFC62739}"/>
                </a:ext>
              </a:extLst>
            </p:cNvPr>
            <p:cNvSpPr>
              <a:spLocks noChangeShapeType="1"/>
            </p:cNvSpPr>
            <p:nvPr/>
          </p:nvSpPr>
          <p:spPr bwMode="auto">
            <a:xfrm>
              <a:off x="815"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2" name="Line 50">
              <a:extLst>
                <a:ext uri="{FF2B5EF4-FFF2-40B4-BE49-F238E27FC236}">
                  <a16:creationId xmlns:a16="http://schemas.microsoft.com/office/drawing/2014/main" id="{FCF2D582-E540-43A5-B10A-2449F8D83A51}"/>
                </a:ext>
              </a:extLst>
            </p:cNvPr>
            <p:cNvSpPr>
              <a:spLocks noChangeShapeType="1"/>
            </p:cNvSpPr>
            <p:nvPr/>
          </p:nvSpPr>
          <p:spPr bwMode="auto">
            <a:xfrm>
              <a:off x="1244"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3" name="Line 51">
              <a:extLst>
                <a:ext uri="{FF2B5EF4-FFF2-40B4-BE49-F238E27FC236}">
                  <a16:creationId xmlns:a16="http://schemas.microsoft.com/office/drawing/2014/main" id="{9FBC5B28-226D-496E-B441-5DFEE2AB1AE7}"/>
                </a:ext>
              </a:extLst>
            </p:cNvPr>
            <p:cNvSpPr>
              <a:spLocks noChangeShapeType="1"/>
            </p:cNvSpPr>
            <p:nvPr/>
          </p:nvSpPr>
          <p:spPr bwMode="auto">
            <a:xfrm>
              <a:off x="1674"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4" name="Line 52">
              <a:extLst>
                <a:ext uri="{FF2B5EF4-FFF2-40B4-BE49-F238E27FC236}">
                  <a16:creationId xmlns:a16="http://schemas.microsoft.com/office/drawing/2014/main" id="{1C6A5DD2-1A5C-4ABB-BA46-C144100CDD18}"/>
                </a:ext>
              </a:extLst>
            </p:cNvPr>
            <p:cNvSpPr>
              <a:spLocks noChangeShapeType="1"/>
            </p:cNvSpPr>
            <p:nvPr/>
          </p:nvSpPr>
          <p:spPr bwMode="auto">
            <a:xfrm>
              <a:off x="210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5" name="Line 53">
              <a:extLst>
                <a:ext uri="{FF2B5EF4-FFF2-40B4-BE49-F238E27FC236}">
                  <a16:creationId xmlns:a16="http://schemas.microsoft.com/office/drawing/2014/main" id="{9FC0B457-E206-4AC1-AC1E-8B2D4A78A951}"/>
                </a:ext>
              </a:extLst>
            </p:cNvPr>
            <p:cNvSpPr>
              <a:spLocks noChangeShapeType="1"/>
            </p:cNvSpPr>
            <p:nvPr/>
          </p:nvSpPr>
          <p:spPr bwMode="auto">
            <a:xfrm>
              <a:off x="253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6" name="Line 54">
              <a:extLst>
                <a:ext uri="{FF2B5EF4-FFF2-40B4-BE49-F238E27FC236}">
                  <a16:creationId xmlns:a16="http://schemas.microsoft.com/office/drawing/2014/main" id="{2D7EFA38-4E73-40D4-862E-E388EBECA1D7}"/>
                </a:ext>
              </a:extLst>
            </p:cNvPr>
            <p:cNvSpPr>
              <a:spLocks noChangeShapeType="1"/>
            </p:cNvSpPr>
            <p:nvPr/>
          </p:nvSpPr>
          <p:spPr bwMode="auto">
            <a:xfrm>
              <a:off x="2963"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7" name="Line 55">
              <a:extLst>
                <a:ext uri="{FF2B5EF4-FFF2-40B4-BE49-F238E27FC236}">
                  <a16:creationId xmlns:a16="http://schemas.microsoft.com/office/drawing/2014/main" id="{ECD0983A-2F99-4634-A4B4-8C53C4C36C56}"/>
                </a:ext>
              </a:extLst>
            </p:cNvPr>
            <p:cNvSpPr>
              <a:spLocks noChangeShapeType="1"/>
            </p:cNvSpPr>
            <p:nvPr/>
          </p:nvSpPr>
          <p:spPr bwMode="auto">
            <a:xfrm>
              <a:off x="3392"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8" name="Line 56">
              <a:extLst>
                <a:ext uri="{FF2B5EF4-FFF2-40B4-BE49-F238E27FC236}">
                  <a16:creationId xmlns:a16="http://schemas.microsoft.com/office/drawing/2014/main" id="{AA18AFF1-8645-45AE-BEE3-FC58870CA605}"/>
                </a:ext>
              </a:extLst>
            </p:cNvPr>
            <p:cNvSpPr>
              <a:spLocks noChangeShapeType="1"/>
            </p:cNvSpPr>
            <p:nvPr/>
          </p:nvSpPr>
          <p:spPr bwMode="auto">
            <a:xfrm>
              <a:off x="3822"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19" name="Line 57">
              <a:extLst>
                <a:ext uri="{FF2B5EF4-FFF2-40B4-BE49-F238E27FC236}">
                  <a16:creationId xmlns:a16="http://schemas.microsoft.com/office/drawing/2014/main" id="{0BFA35F0-DC77-431F-A516-44B050F70141}"/>
                </a:ext>
              </a:extLst>
            </p:cNvPr>
            <p:cNvSpPr>
              <a:spLocks noChangeShapeType="1"/>
            </p:cNvSpPr>
            <p:nvPr/>
          </p:nvSpPr>
          <p:spPr bwMode="auto">
            <a:xfrm>
              <a:off x="425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20" name="Line 58">
              <a:extLst>
                <a:ext uri="{FF2B5EF4-FFF2-40B4-BE49-F238E27FC236}">
                  <a16:creationId xmlns:a16="http://schemas.microsoft.com/office/drawing/2014/main" id="{7167CBD3-39A8-476D-B7BE-334C764888F2}"/>
                </a:ext>
              </a:extLst>
            </p:cNvPr>
            <p:cNvSpPr>
              <a:spLocks noChangeShapeType="1"/>
            </p:cNvSpPr>
            <p:nvPr/>
          </p:nvSpPr>
          <p:spPr bwMode="auto">
            <a:xfrm>
              <a:off x="468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21" name="Line 59">
              <a:extLst>
                <a:ext uri="{FF2B5EF4-FFF2-40B4-BE49-F238E27FC236}">
                  <a16:creationId xmlns:a16="http://schemas.microsoft.com/office/drawing/2014/main" id="{8BDE16A2-19CA-4C2E-B6CE-28C26BA2082C}"/>
                </a:ext>
              </a:extLst>
            </p:cNvPr>
            <p:cNvSpPr>
              <a:spLocks noChangeShapeType="1"/>
            </p:cNvSpPr>
            <p:nvPr/>
          </p:nvSpPr>
          <p:spPr bwMode="auto">
            <a:xfrm>
              <a:off x="5111" y="3140"/>
              <a:ext cx="0" cy="3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36922" name="Text Box 61">
              <a:extLst>
                <a:ext uri="{FF2B5EF4-FFF2-40B4-BE49-F238E27FC236}">
                  <a16:creationId xmlns:a16="http://schemas.microsoft.com/office/drawing/2014/main" id="{80246AC7-E8E4-46AD-B62A-2DCF8F2163D6}"/>
                </a:ext>
              </a:extLst>
            </p:cNvPr>
            <p:cNvSpPr txBox="1">
              <a:spLocks noChangeArrowheads="1"/>
            </p:cNvSpPr>
            <p:nvPr/>
          </p:nvSpPr>
          <p:spPr bwMode="auto">
            <a:xfrm>
              <a:off x="1497" y="2704"/>
              <a:ext cx="931"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Times New Roman" panose="02020603050405020304" pitchFamily="18" charset="0"/>
                  <a:ea typeface="黑体" panose="02010609060101010101" pitchFamily="49" charset="-122"/>
                </a:rPr>
                <a:t>发送窗口</a:t>
              </a:r>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19580EF-9726-4FC0-8C10-846FD33AAB5E}"/>
              </a:ext>
            </a:extLst>
          </p:cNvPr>
          <p:cNvSpPr>
            <a:spLocks noGrp="1" noChangeArrowheads="1"/>
          </p:cNvSpPr>
          <p:nvPr>
            <p:ph type="title"/>
          </p:nvPr>
        </p:nvSpPr>
        <p:spPr/>
        <p:txBody>
          <a:bodyPr/>
          <a:lstStyle/>
          <a:p>
            <a:r>
              <a:rPr lang="zh-CN" altLang="en-US"/>
              <a:t>累积确认 </a:t>
            </a:r>
          </a:p>
        </p:txBody>
      </p:sp>
      <p:sp>
        <p:nvSpPr>
          <p:cNvPr id="37891" name="内容占位符 2">
            <a:extLst>
              <a:ext uri="{FF2B5EF4-FFF2-40B4-BE49-F238E27FC236}">
                <a16:creationId xmlns:a16="http://schemas.microsoft.com/office/drawing/2014/main" id="{ED01E1FC-E094-47A0-B583-9BC28B44618F}"/>
              </a:ext>
            </a:extLst>
          </p:cNvPr>
          <p:cNvSpPr>
            <a:spLocks noGrp="1" noChangeArrowheads="1"/>
          </p:cNvSpPr>
          <p:nvPr>
            <p:ph idx="1"/>
          </p:nvPr>
        </p:nvSpPr>
        <p:spPr/>
        <p:txBody>
          <a:bodyPr/>
          <a:lstStyle/>
          <a:p>
            <a:pPr>
              <a:lnSpc>
                <a:spcPct val="150000"/>
              </a:lnSpc>
            </a:pPr>
            <a:r>
              <a:rPr lang="zh-CN" altLang="en-US" dirty="0"/>
              <a:t>接收方一般采用</a:t>
            </a:r>
            <a:r>
              <a:rPr lang="zh-CN" altLang="en-US" dirty="0">
                <a:solidFill>
                  <a:srgbClr val="C00000"/>
                </a:solidFill>
              </a:rPr>
              <a:t>累积确认</a:t>
            </a:r>
            <a:r>
              <a:rPr lang="zh-CN" altLang="en-US" dirty="0"/>
              <a:t>的方式。</a:t>
            </a:r>
          </a:p>
          <a:p>
            <a:pPr>
              <a:lnSpc>
                <a:spcPct val="150000"/>
              </a:lnSpc>
            </a:pPr>
            <a:r>
              <a:rPr lang="zh-CN" altLang="en-US" dirty="0"/>
              <a:t>优点是：容易实现，即使确认丢失也不必重传。</a:t>
            </a:r>
          </a:p>
          <a:p>
            <a:pPr>
              <a:lnSpc>
                <a:spcPct val="150000"/>
              </a:lnSpc>
            </a:pPr>
            <a:r>
              <a:rPr lang="zh-CN" altLang="en-US" dirty="0"/>
              <a:t>缺点是：不能向发送方反映出接收方已经正确收到的所有分组的信息。</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98D59C6D-4BCF-4355-B521-4580EF8075AE}"/>
              </a:ext>
            </a:extLst>
          </p:cNvPr>
          <p:cNvSpPr>
            <a:spLocks noGrp="1" noChangeArrowheads="1"/>
          </p:cNvSpPr>
          <p:nvPr>
            <p:ph type="title"/>
          </p:nvPr>
        </p:nvSpPr>
        <p:spPr/>
        <p:txBody>
          <a:bodyPr/>
          <a:lstStyle/>
          <a:p>
            <a:r>
              <a:rPr lang="en-US" altLang="zh-CN"/>
              <a:t>TCP </a:t>
            </a:r>
            <a:r>
              <a:rPr lang="zh-CN" altLang="en-US"/>
              <a:t>可靠通信的具体实现 </a:t>
            </a:r>
          </a:p>
        </p:txBody>
      </p:sp>
      <p:sp>
        <p:nvSpPr>
          <p:cNvPr id="38915" name="内容占位符 2">
            <a:extLst>
              <a:ext uri="{FF2B5EF4-FFF2-40B4-BE49-F238E27FC236}">
                <a16:creationId xmlns:a16="http://schemas.microsoft.com/office/drawing/2014/main" id="{46B451B7-DC82-42B9-983E-F08A1F4A22F5}"/>
              </a:ext>
            </a:extLst>
          </p:cNvPr>
          <p:cNvSpPr>
            <a:spLocks noGrp="1" noChangeArrowheads="1"/>
          </p:cNvSpPr>
          <p:nvPr>
            <p:ph idx="1"/>
          </p:nvPr>
        </p:nvSpPr>
        <p:spPr/>
        <p:txBody>
          <a:bodyPr>
            <a:normAutofit/>
          </a:bodyPr>
          <a:lstStyle/>
          <a:p>
            <a:r>
              <a:rPr lang="en-US" altLang="zh-CN"/>
              <a:t>TCP </a:t>
            </a:r>
            <a:r>
              <a:rPr lang="zh-CN" altLang="en-US"/>
              <a:t>连接的每一端都必须设有两个窗口</a:t>
            </a:r>
            <a:r>
              <a:rPr lang="en-US" altLang="zh-CN"/>
              <a:t>——</a:t>
            </a:r>
            <a:r>
              <a:rPr lang="zh-CN" altLang="en-US"/>
              <a:t>一个</a:t>
            </a:r>
            <a:r>
              <a:rPr lang="zh-CN" altLang="en-US">
                <a:solidFill>
                  <a:srgbClr val="C00000"/>
                </a:solidFill>
              </a:rPr>
              <a:t>发送窗口</a:t>
            </a:r>
            <a:r>
              <a:rPr lang="zh-CN" altLang="en-US"/>
              <a:t>和一个</a:t>
            </a:r>
            <a:r>
              <a:rPr lang="zh-CN" altLang="en-US">
                <a:solidFill>
                  <a:srgbClr val="C00000"/>
                </a:solidFill>
              </a:rPr>
              <a:t>接收窗口</a:t>
            </a:r>
            <a:r>
              <a:rPr lang="zh-CN" altLang="en-US"/>
              <a:t>。</a:t>
            </a:r>
          </a:p>
          <a:p>
            <a:r>
              <a:rPr lang="en-US" altLang="zh-CN"/>
              <a:t>TCP </a:t>
            </a:r>
            <a:r>
              <a:rPr lang="zh-CN" altLang="en-US"/>
              <a:t>的可靠传输机制用</a:t>
            </a:r>
            <a:r>
              <a:rPr lang="zh-CN" altLang="en-US">
                <a:solidFill>
                  <a:srgbClr val="C00000"/>
                </a:solidFill>
              </a:rPr>
              <a:t>字节的序号</a:t>
            </a:r>
            <a:r>
              <a:rPr lang="zh-CN" altLang="en-US"/>
              <a:t>进行控制。</a:t>
            </a:r>
          </a:p>
          <a:p>
            <a:r>
              <a:rPr lang="en-US" altLang="zh-CN"/>
              <a:t>TCP </a:t>
            </a:r>
            <a:r>
              <a:rPr lang="zh-CN" altLang="en-US"/>
              <a:t>两端的四个窗口经常处于</a:t>
            </a:r>
            <a:r>
              <a:rPr lang="zh-CN" altLang="en-US">
                <a:solidFill>
                  <a:srgbClr val="C00000"/>
                </a:solidFill>
              </a:rPr>
              <a:t>动态变化</a:t>
            </a:r>
            <a:r>
              <a:rPr lang="zh-CN" altLang="en-US"/>
              <a:t>之中。</a:t>
            </a:r>
          </a:p>
          <a:p>
            <a:r>
              <a:rPr lang="en-US" altLang="zh-CN"/>
              <a:t>TCP</a:t>
            </a:r>
            <a:r>
              <a:rPr lang="zh-CN" altLang="en-US"/>
              <a:t>连接的往返时间 </a:t>
            </a:r>
            <a:r>
              <a:rPr lang="en-US" altLang="zh-CN"/>
              <a:t>RTT </a:t>
            </a:r>
            <a:r>
              <a:rPr lang="zh-CN" altLang="en-US"/>
              <a:t>也不是</a:t>
            </a:r>
            <a:r>
              <a:rPr lang="zh-CN" altLang="en-US">
                <a:solidFill>
                  <a:srgbClr val="C00000"/>
                </a:solidFill>
              </a:rPr>
              <a:t>固定不变</a:t>
            </a:r>
            <a:r>
              <a:rPr lang="zh-CN" altLang="en-US"/>
              <a:t>的。需要使用特定的算法估算较为合理的重传时间。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AutoShape 4">
            <a:extLst>
              <a:ext uri="{FF2B5EF4-FFF2-40B4-BE49-F238E27FC236}">
                <a16:creationId xmlns:a16="http://schemas.microsoft.com/office/drawing/2014/main" id="{171E2130-72EC-4EB4-9F6B-26A82168D4B8}"/>
              </a:ext>
            </a:extLst>
          </p:cNvPr>
          <p:cNvSpPr>
            <a:spLocks noChangeArrowheads="1"/>
          </p:cNvSpPr>
          <p:nvPr/>
        </p:nvSpPr>
        <p:spPr bwMode="auto">
          <a:xfrm>
            <a:off x="1635919" y="4491038"/>
            <a:ext cx="476250" cy="189310"/>
          </a:xfrm>
          <a:prstGeom prst="leftArrow">
            <a:avLst>
              <a:gd name="adj1" fmla="val 50000"/>
              <a:gd name="adj2" fmla="val 62893"/>
            </a:avLst>
          </a:prstGeom>
          <a:solidFill>
            <a:schemeClr val="hlink"/>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39939" name="Rectangle 106">
            <a:extLst>
              <a:ext uri="{FF2B5EF4-FFF2-40B4-BE49-F238E27FC236}">
                <a16:creationId xmlns:a16="http://schemas.microsoft.com/office/drawing/2014/main" id="{A47B8739-2B0B-4350-A098-1993A2FEE8E0}"/>
              </a:ext>
            </a:extLst>
          </p:cNvPr>
          <p:cNvSpPr>
            <a:spLocks noChangeArrowheads="1"/>
          </p:cNvSpPr>
          <p:nvPr/>
        </p:nvSpPr>
        <p:spPr bwMode="auto">
          <a:xfrm>
            <a:off x="2087166" y="4396979"/>
            <a:ext cx="919163" cy="378619"/>
          </a:xfrm>
          <a:prstGeom prst="rect">
            <a:avLst/>
          </a:prstGeom>
          <a:solidFill>
            <a:srgbClr val="CCFF99"/>
          </a:solidFill>
          <a:ln w="1905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39940" name="Line 33">
            <a:extLst>
              <a:ext uri="{FF2B5EF4-FFF2-40B4-BE49-F238E27FC236}">
                <a16:creationId xmlns:a16="http://schemas.microsoft.com/office/drawing/2014/main" id="{1BE10AF6-6703-4894-9B93-8370C49E4BEE}"/>
              </a:ext>
            </a:extLst>
          </p:cNvPr>
          <p:cNvSpPr>
            <a:spLocks noChangeShapeType="1"/>
          </p:cNvSpPr>
          <p:nvPr/>
        </p:nvSpPr>
        <p:spPr bwMode="auto">
          <a:xfrm flipH="1">
            <a:off x="1839517" y="1046560"/>
            <a:ext cx="11906" cy="2068115"/>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41" name="Rectangle 34">
            <a:extLst>
              <a:ext uri="{FF2B5EF4-FFF2-40B4-BE49-F238E27FC236}">
                <a16:creationId xmlns:a16="http://schemas.microsoft.com/office/drawing/2014/main" id="{2A53E7FB-B56F-41FB-B728-D47F35217B65}"/>
              </a:ext>
            </a:extLst>
          </p:cNvPr>
          <p:cNvSpPr>
            <a:spLocks noChangeArrowheads="1"/>
          </p:cNvSpPr>
          <p:nvPr/>
        </p:nvSpPr>
        <p:spPr bwMode="auto">
          <a:xfrm>
            <a:off x="1621631" y="1849042"/>
            <a:ext cx="444834" cy="39972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2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首部</a:t>
            </a:r>
          </a:p>
        </p:txBody>
      </p:sp>
      <p:sp>
        <p:nvSpPr>
          <p:cNvPr id="39942" name="Line 35">
            <a:extLst>
              <a:ext uri="{FF2B5EF4-FFF2-40B4-BE49-F238E27FC236}">
                <a16:creationId xmlns:a16="http://schemas.microsoft.com/office/drawing/2014/main" id="{93904B84-2BA2-49CC-A32C-41C4620C15D4}"/>
              </a:ext>
            </a:extLst>
          </p:cNvPr>
          <p:cNvSpPr>
            <a:spLocks noChangeShapeType="1"/>
          </p:cNvSpPr>
          <p:nvPr/>
        </p:nvSpPr>
        <p:spPr bwMode="auto">
          <a:xfrm>
            <a:off x="7483079" y="1041797"/>
            <a:ext cx="0" cy="1737122"/>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43" name="Rectangle 36">
            <a:extLst>
              <a:ext uri="{FF2B5EF4-FFF2-40B4-BE49-F238E27FC236}">
                <a16:creationId xmlns:a16="http://schemas.microsoft.com/office/drawing/2014/main" id="{2A57D17E-DD0A-4D01-8620-CF1F4B69BB20}"/>
              </a:ext>
            </a:extLst>
          </p:cNvPr>
          <p:cNvSpPr>
            <a:spLocks noChangeArrowheads="1"/>
          </p:cNvSpPr>
          <p:nvPr/>
        </p:nvSpPr>
        <p:spPr bwMode="auto">
          <a:xfrm>
            <a:off x="7141412" y="1656160"/>
            <a:ext cx="811922" cy="39972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200">
                <a:solidFill>
                  <a:srgbClr val="333399"/>
                </a:solidFill>
                <a:latin typeface="Arial" panose="020B0604020202020204" pitchFamily="34" charset="0"/>
                <a:ea typeface="黑体" panose="02010609060101010101" pitchFamily="49" charset="-122"/>
              </a:rPr>
              <a:t>20 </a:t>
            </a:r>
            <a:r>
              <a:rPr kumimoji="1" lang="zh-CN" altLang="en-US" sz="1200">
                <a:solidFill>
                  <a:srgbClr val="333399"/>
                </a:solidFill>
                <a:latin typeface="Arial" panose="020B0604020202020204" pitchFamily="34" charset="0"/>
                <a:ea typeface="黑体" panose="02010609060101010101" pitchFamily="49" charset="-122"/>
              </a:rPr>
              <a:t>字节的</a:t>
            </a:r>
          </a:p>
          <a:p>
            <a:pPr algn="ctr">
              <a:lnSpc>
                <a:spcPct val="9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固定首部</a:t>
            </a:r>
          </a:p>
        </p:txBody>
      </p:sp>
      <p:sp>
        <p:nvSpPr>
          <p:cNvPr id="39944" name="Rectangle 75">
            <a:extLst>
              <a:ext uri="{FF2B5EF4-FFF2-40B4-BE49-F238E27FC236}">
                <a16:creationId xmlns:a16="http://schemas.microsoft.com/office/drawing/2014/main" id="{480DC3F7-C1FE-44FA-8685-0581FAEA7B47}"/>
              </a:ext>
            </a:extLst>
          </p:cNvPr>
          <p:cNvSpPr>
            <a:spLocks noChangeArrowheads="1"/>
          </p:cNvSpPr>
          <p:nvPr/>
        </p:nvSpPr>
        <p:spPr bwMode="auto">
          <a:xfrm>
            <a:off x="2056210" y="1045369"/>
            <a:ext cx="5107781" cy="2072879"/>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39945" name="Freeform 5">
            <a:extLst>
              <a:ext uri="{FF2B5EF4-FFF2-40B4-BE49-F238E27FC236}">
                <a16:creationId xmlns:a16="http://schemas.microsoft.com/office/drawing/2014/main" id="{7E708C72-38DF-4026-906F-0A77A7CB221A}"/>
              </a:ext>
            </a:extLst>
          </p:cNvPr>
          <p:cNvSpPr>
            <a:spLocks/>
          </p:cNvSpPr>
          <p:nvPr/>
        </p:nvSpPr>
        <p:spPr bwMode="auto">
          <a:xfrm>
            <a:off x="2063353" y="3118248"/>
            <a:ext cx="5119688" cy="567928"/>
          </a:xfrm>
          <a:custGeom>
            <a:avLst/>
            <a:gdLst>
              <a:gd name="T0" fmla="*/ 0 w 4626"/>
              <a:gd name="T1" fmla="*/ 0 h 544"/>
              <a:gd name="T2" fmla="*/ 2147483646 w 4626"/>
              <a:gd name="T3" fmla="*/ 2147483646 h 544"/>
              <a:gd name="T4" fmla="*/ 2147483646 w 4626"/>
              <a:gd name="T5" fmla="*/ 2147483646 h 544"/>
              <a:gd name="T6" fmla="*/ 2147483646 w 4626"/>
              <a:gd name="T7" fmla="*/ 0 h 544"/>
              <a:gd name="T8" fmla="*/ 0 w 4626"/>
              <a:gd name="T9" fmla="*/ 0 h 544"/>
              <a:gd name="T10" fmla="*/ 0 60000 65536"/>
              <a:gd name="T11" fmla="*/ 0 60000 65536"/>
              <a:gd name="T12" fmla="*/ 0 60000 65536"/>
              <a:gd name="T13" fmla="*/ 0 60000 65536"/>
              <a:gd name="T14" fmla="*/ 0 60000 65536"/>
              <a:gd name="T15" fmla="*/ 0 w 4626"/>
              <a:gd name="T16" fmla="*/ 0 h 544"/>
              <a:gd name="T17" fmla="*/ 4626 w 4626"/>
              <a:gd name="T18" fmla="*/ 544 h 544"/>
            </a:gdLst>
            <a:ahLst/>
            <a:cxnLst>
              <a:cxn ang="T10">
                <a:pos x="T0" y="T1"/>
              </a:cxn>
              <a:cxn ang="T11">
                <a:pos x="T2" y="T3"/>
              </a:cxn>
              <a:cxn ang="T12">
                <a:pos x="T4" y="T5"/>
              </a:cxn>
              <a:cxn ang="T13">
                <a:pos x="T6" y="T7"/>
              </a:cxn>
              <a:cxn ang="T14">
                <a:pos x="T8" y="T9"/>
              </a:cxn>
            </a:cxnLst>
            <a:rect l="T15" t="T16" r="T17" b="T18"/>
            <a:pathLst>
              <a:path w="4626" h="544">
                <a:moveTo>
                  <a:pt x="0" y="0"/>
                </a:moveTo>
                <a:lnTo>
                  <a:pt x="861" y="544"/>
                </a:lnTo>
                <a:lnTo>
                  <a:pt x="1814" y="544"/>
                </a:lnTo>
                <a:lnTo>
                  <a:pt x="4626" y="0"/>
                </a:lnTo>
                <a:lnTo>
                  <a:pt x="0" y="0"/>
                </a:lnTo>
                <a:close/>
              </a:path>
            </a:pathLst>
          </a:custGeom>
          <a:gradFill rotWithShape="1">
            <a:gsLst>
              <a:gs pos="0">
                <a:srgbClr val="B2B28E"/>
              </a:gs>
              <a:gs pos="100000">
                <a:srgbClr val="FFFFCC"/>
              </a:gs>
            </a:gsLst>
            <a:lin ang="5400000" scaled="1"/>
          </a:gradFill>
          <a:ln>
            <a:noFill/>
          </a:ln>
          <a:extLst>
            <a:ext uri="{91240B29-F687-4F45-9708-019B960494DF}">
              <a14:hiddenLine xmlns:a14="http://schemas.microsoft.com/office/drawing/2010/main" w="12700">
                <a:solidFill>
                  <a:srgbClr val="000000"/>
                </a:solidFill>
                <a:round/>
                <a:headEnd/>
                <a:tailEnd/>
              </a14:hiddenLine>
            </a:ext>
          </a:extLst>
        </p:spPr>
        <p:txBody>
          <a:bodyPr/>
          <a:lstStyle/>
          <a:p>
            <a:endParaRPr lang="zh-CN" altLang="en-US" sz="1350"/>
          </a:p>
        </p:txBody>
      </p:sp>
      <p:sp>
        <p:nvSpPr>
          <p:cNvPr id="39946" name="Line 6">
            <a:extLst>
              <a:ext uri="{FF2B5EF4-FFF2-40B4-BE49-F238E27FC236}">
                <a16:creationId xmlns:a16="http://schemas.microsoft.com/office/drawing/2014/main" id="{AC37D612-E404-42F6-AEF3-C9DBE46E3138}"/>
              </a:ext>
            </a:extLst>
          </p:cNvPr>
          <p:cNvSpPr>
            <a:spLocks noChangeShapeType="1"/>
          </p:cNvSpPr>
          <p:nvPr/>
        </p:nvSpPr>
        <p:spPr bwMode="auto">
          <a:xfrm>
            <a:off x="2051448" y="1397794"/>
            <a:ext cx="5116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47" name="Line 7">
            <a:extLst>
              <a:ext uri="{FF2B5EF4-FFF2-40B4-BE49-F238E27FC236}">
                <a16:creationId xmlns:a16="http://schemas.microsoft.com/office/drawing/2014/main" id="{A65D0C22-C6A8-47C5-92DC-10B4D417DE04}"/>
              </a:ext>
            </a:extLst>
          </p:cNvPr>
          <p:cNvSpPr>
            <a:spLocks noChangeShapeType="1"/>
          </p:cNvSpPr>
          <p:nvPr/>
        </p:nvSpPr>
        <p:spPr bwMode="auto">
          <a:xfrm>
            <a:off x="2060973" y="1746647"/>
            <a:ext cx="51065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48" name="Line 8">
            <a:extLst>
              <a:ext uri="{FF2B5EF4-FFF2-40B4-BE49-F238E27FC236}">
                <a16:creationId xmlns:a16="http://schemas.microsoft.com/office/drawing/2014/main" id="{E33A269B-7DE6-458F-AECE-FA8B51A14DD3}"/>
              </a:ext>
            </a:extLst>
          </p:cNvPr>
          <p:cNvSpPr>
            <a:spLocks noChangeShapeType="1"/>
          </p:cNvSpPr>
          <p:nvPr/>
        </p:nvSpPr>
        <p:spPr bwMode="auto">
          <a:xfrm>
            <a:off x="2051448" y="2094310"/>
            <a:ext cx="5116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49" name="Line 9">
            <a:extLst>
              <a:ext uri="{FF2B5EF4-FFF2-40B4-BE49-F238E27FC236}">
                <a16:creationId xmlns:a16="http://schemas.microsoft.com/office/drawing/2014/main" id="{6BE38944-25BE-4949-A76C-D83CAA79CDE2}"/>
              </a:ext>
            </a:extLst>
          </p:cNvPr>
          <p:cNvSpPr>
            <a:spLocks noChangeShapeType="1"/>
          </p:cNvSpPr>
          <p:nvPr/>
        </p:nvSpPr>
        <p:spPr bwMode="auto">
          <a:xfrm>
            <a:off x="2051448" y="2441972"/>
            <a:ext cx="511611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50" name="Line 10">
            <a:extLst>
              <a:ext uri="{FF2B5EF4-FFF2-40B4-BE49-F238E27FC236}">
                <a16:creationId xmlns:a16="http://schemas.microsoft.com/office/drawing/2014/main" id="{D94E30DA-810F-4BDE-8373-F5EC5222A01F}"/>
              </a:ext>
            </a:extLst>
          </p:cNvPr>
          <p:cNvSpPr>
            <a:spLocks noChangeShapeType="1"/>
          </p:cNvSpPr>
          <p:nvPr/>
        </p:nvSpPr>
        <p:spPr bwMode="auto">
          <a:xfrm>
            <a:off x="2060973" y="2790825"/>
            <a:ext cx="51065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51" name="Line 11">
            <a:extLst>
              <a:ext uri="{FF2B5EF4-FFF2-40B4-BE49-F238E27FC236}">
                <a16:creationId xmlns:a16="http://schemas.microsoft.com/office/drawing/2014/main" id="{8E34A049-A6BE-47EA-AE9C-E1E13A352348}"/>
              </a:ext>
            </a:extLst>
          </p:cNvPr>
          <p:cNvSpPr>
            <a:spLocks noChangeShapeType="1"/>
          </p:cNvSpPr>
          <p:nvPr/>
        </p:nvSpPr>
        <p:spPr bwMode="auto">
          <a:xfrm>
            <a:off x="4611291" y="1048941"/>
            <a:ext cx="0" cy="35599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52" name="Rectangle 12">
            <a:extLst>
              <a:ext uri="{FF2B5EF4-FFF2-40B4-BE49-F238E27FC236}">
                <a16:creationId xmlns:a16="http://schemas.microsoft.com/office/drawing/2014/main" id="{DE8BE605-1FE9-4ED4-9BA0-53AC163F2CDE}"/>
              </a:ext>
            </a:extLst>
          </p:cNvPr>
          <p:cNvSpPr>
            <a:spLocks noChangeArrowheads="1"/>
          </p:cNvSpPr>
          <p:nvPr/>
        </p:nvSpPr>
        <p:spPr bwMode="auto">
          <a:xfrm>
            <a:off x="5409010" y="1113235"/>
            <a:ext cx="101229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目  的  端  口</a:t>
            </a:r>
          </a:p>
        </p:txBody>
      </p:sp>
      <p:sp>
        <p:nvSpPr>
          <p:cNvPr id="39953" name="Rectangle 13">
            <a:extLst>
              <a:ext uri="{FF2B5EF4-FFF2-40B4-BE49-F238E27FC236}">
                <a16:creationId xmlns:a16="http://schemas.microsoft.com/office/drawing/2014/main" id="{3D8BCA54-EE4D-4628-BDCD-C859E4AA2D0F}"/>
              </a:ext>
            </a:extLst>
          </p:cNvPr>
          <p:cNvSpPr>
            <a:spLocks noChangeArrowheads="1"/>
          </p:cNvSpPr>
          <p:nvPr/>
        </p:nvSpPr>
        <p:spPr bwMode="auto">
          <a:xfrm>
            <a:off x="2158604" y="2050256"/>
            <a:ext cx="444834" cy="43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偏移</a:t>
            </a:r>
          </a:p>
        </p:txBody>
      </p:sp>
      <p:sp>
        <p:nvSpPr>
          <p:cNvPr id="39954" name="Rectangle 14">
            <a:extLst>
              <a:ext uri="{FF2B5EF4-FFF2-40B4-BE49-F238E27FC236}">
                <a16:creationId xmlns:a16="http://schemas.microsoft.com/office/drawing/2014/main" id="{C9C387DE-019C-4D6D-A20E-E978B2BD3150}"/>
              </a:ext>
            </a:extLst>
          </p:cNvPr>
          <p:cNvSpPr>
            <a:spLocks noChangeArrowheads="1"/>
          </p:cNvSpPr>
          <p:nvPr/>
        </p:nvSpPr>
        <p:spPr bwMode="auto">
          <a:xfrm>
            <a:off x="2875360" y="2511028"/>
            <a:ext cx="858409"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检   验   和</a:t>
            </a:r>
          </a:p>
        </p:txBody>
      </p:sp>
      <p:sp>
        <p:nvSpPr>
          <p:cNvPr id="39955" name="Rectangle 15">
            <a:extLst>
              <a:ext uri="{FF2B5EF4-FFF2-40B4-BE49-F238E27FC236}">
                <a16:creationId xmlns:a16="http://schemas.microsoft.com/office/drawing/2014/main" id="{CA660B5C-0C4F-43DB-9B3E-6B74C5B579E9}"/>
              </a:ext>
            </a:extLst>
          </p:cNvPr>
          <p:cNvSpPr>
            <a:spLocks noChangeArrowheads="1"/>
          </p:cNvSpPr>
          <p:nvPr/>
        </p:nvSpPr>
        <p:spPr bwMode="auto">
          <a:xfrm>
            <a:off x="3009900" y="2832497"/>
            <a:ext cx="2125266"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选    项    （长  度  可  变）</a:t>
            </a:r>
          </a:p>
        </p:txBody>
      </p:sp>
      <p:sp>
        <p:nvSpPr>
          <p:cNvPr id="39956" name="Rectangle 16">
            <a:extLst>
              <a:ext uri="{FF2B5EF4-FFF2-40B4-BE49-F238E27FC236}">
                <a16:creationId xmlns:a16="http://schemas.microsoft.com/office/drawing/2014/main" id="{6488B17F-5786-4249-B0D7-FCD65D8987FD}"/>
              </a:ext>
            </a:extLst>
          </p:cNvPr>
          <p:cNvSpPr>
            <a:spLocks noChangeArrowheads="1"/>
          </p:cNvSpPr>
          <p:nvPr/>
        </p:nvSpPr>
        <p:spPr bwMode="auto">
          <a:xfrm>
            <a:off x="2951560" y="1113235"/>
            <a:ext cx="771847"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源  端  口</a:t>
            </a:r>
          </a:p>
        </p:txBody>
      </p:sp>
      <p:sp>
        <p:nvSpPr>
          <p:cNvPr id="39957" name="Rectangle 17">
            <a:extLst>
              <a:ext uri="{FF2B5EF4-FFF2-40B4-BE49-F238E27FC236}">
                <a16:creationId xmlns:a16="http://schemas.microsoft.com/office/drawing/2014/main" id="{A07DBAC2-2602-44B0-BFE7-221C22DA0210}"/>
              </a:ext>
            </a:extLst>
          </p:cNvPr>
          <p:cNvSpPr>
            <a:spLocks noChangeArrowheads="1"/>
          </p:cNvSpPr>
          <p:nvPr/>
        </p:nvSpPr>
        <p:spPr bwMode="auto">
          <a:xfrm>
            <a:off x="4316016" y="1457325"/>
            <a:ext cx="57745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序   号</a:t>
            </a:r>
          </a:p>
        </p:txBody>
      </p:sp>
      <p:sp>
        <p:nvSpPr>
          <p:cNvPr id="39958" name="Line 18">
            <a:extLst>
              <a:ext uri="{FF2B5EF4-FFF2-40B4-BE49-F238E27FC236}">
                <a16:creationId xmlns:a16="http://schemas.microsoft.com/office/drawing/2014/main" id="{35321EC2-F7C4-47B2-8691-B99856C62D54}"/>
              </a:ext>
            </a:extLst>
          </p:cNvPr>
          <p:cNvSpPr>
            <a:spLocks noChangeShapeType="1"/>
          </p:cNvSpPr>
          <p:nvPr/>
        </p:nvSpPr>
        <p:spPr bwMode="auto">
          <a:xfrm>
            <a:off x="4614863" y="2099073"/>
            <a:ext cx="0" cy="6869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59" name="Rectangle 19">
            <a:extLst>
              <a:ext uri="{FF2B5EF4-FFF2-40B4-BE49-F238E27FC236}">
                <a16:creationId xmlns:a16="http://schemas.microsoft.com/office/drawing/2014/main" id="{2A05EA88-183C-48A8-A63D-83670CA66D3D}"/>
              </a:ext>
            </a:extLst>
          </p:cNvPr>
          <p:cNvSpPr>
            <a:spLocks noChangeArrowheads="1"/>
          </p:cNvSpPr>
          <p:nvPr/>
        </p:nvSpPr>
        <p:spPr bwMode="auto">
          <a:xfrm>
            <a:off x="5301854" y="2511028"/>
            <a:ext cx="114214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紧   急   指   针</a:t>
            </a:r>
          </a:p>
        </p:txBody>
      </p:sp>
      <p:sp>
        <p:nvSpPr>
          <p:cNvPr id="39960" name="Rectangle 20">
            <a:extLst>
              <a:ext uri="{FF2B5EF4-FFF2-40B4-BE49-F238E27FC236}">
                <a16:creationId xmlns:a16="http://schemas.microsoft.com/office/drawing/2014/main" id="{459EFCE2-4EB1-4968-A68E-568755132735}"/>
              </a:ext>
            </a:extLst>
          </p:cNvPr>
          <p:cNvSpPr>
            <a:spLocks noChangeArrowheads="1"/>
          </p:cNvSpPr>
          <p:nvPr/>
        </p:nvSpPr>
        <p:spPr bwMode="auto">
          <a:xfrm>
            <a:off x="5600700" y="2150269"/>
            <a:ext cx="57467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窗   口</a:t>
            </a:r>
          </a:p>
        </p:txBody>
      </p:sp>
      <p:sp>
        <p:nvSpPr>
          <p:cNvPr id="39961" name="Rectangle 21">
            <a:extLst>
              <a:ext uri="{FF2B5EF4-FFF2-40B4-BE49-F238E27FC236}">
                <a16:creationId xmlns:a16="http://schemas.microsoft.com/office/drawing/2014/main" id="{7158512A-BE55-4A05-89C1-CA771F525B30}"/>
              </a:ext>
            </a:extLst>
          </p:cNvPr>
          <p:cNvSpPr>
            <a:spLocks noChangeArrowheads="1"/>
          </p:cNvSpPr>
          <p:nvPr/>
        </p:nvSpPr>
        <p:spPr bwMode="auto">
          <a:xfrm>
            <a:off x="4152900" y="1820466"/>
            <a:ext cx="97274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确    认    号</a:t>
            </a:r>
          </a:p>
        </p:txBody>
      </p:sp>
      <p:sp>
        <p:nvSpPr>
          <p:cNvPr id="39962" name="Line 22">
            <a:extLst>
              <a:ext uri="{FF2B5EF4-FFF2-40B4-BE49-F238E27FC236}">
                <a16:creationId xmlns:a16="http://schemas.microsoft.com/office/drawing/2014/main" id="{C8EDE37D-542B-4A01-98F1-F89C199D25EB}"/>
              </a:ext>
            </a:extLst>
          </p:cNvPr>
          <p:cNvSpPr>
            <a:spLocks noChangeShapeType="1"/>
          </p:cNvSpPr>
          <p:nvPr/>
        </p:nvSpPr>
        <p:spPr bwMode="auto">
          <a:xfrm>
            <a:off x="2692004" y="2099072"/>
            <a:ext cx="0" cy="347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3" name="Line 23">
            <a:extLst>
              <a:ext uri="{FF2B5EF4-FFF2-40B4-BE49-F238E27FC236}">
                <a16:creationId xmlns:a16="http://schemas.microsoft.com/office/drawing/2014/main" id="{6A52C52F-CDB0-4984-A51F-C674C620542E}"/>
              </a:ext>
            </a:extLst>
          </p:cNvPr>
          <p:cNvSpPr>
            <a:spLocks noChangeShapeType="1"/>
          </p:cNvSpPr>
          <p:nvPr/>
        </p:nvSpPr>
        <p:spPr bwMode="auto">
          <a:xfrm>
            <a:off x="3973116" y="2095500"/>
            <a:ext cx="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4" name="Line 24">
            <a:extLst>
              <a:ext uri="{FF2B5EF4-FFF2-40B4-BE49-F238E27FC236}">
                <a16:creationId xmlns:a16="http://schemas.microsoft.com/office/drawing/2014/main" id="{7A2F31A2-389A-4E79-85A0-1681F1C7D4BA}"/>
              </a:ext>
            </a:extLst>
          </p:cNvPr>
          <p:cNvSpPr>
            <a:spLocks noChangeShapeType="1"/>
          </p:cNvSpPr>
          <p:nvPr/>
        </p:nvSpPr>
        <p:spPr bwMode="auto">
          <a:xfrm>
            <a:off x="3644504" y="2099072"/>
            <a:ext cx="0" cy="3476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5" name="Line 25">
            <a:extLst>
              <a:ext uri="{FF2B5EF4-FFF2-40B4-BE49-F238E27FC236}">
                <a16:creationId xmlns:a16="http://schemas.microsoft.com/office/drawing/2014/main" id="{E6827E9C-1E1F-49E1-8669-5E3B0ADA99EB}"/>
              </a:ext>
            </a:extLst>
          </p:cNvPr>
          <p:cNvSpPr>
            <a:spLocks noChangeShapeType="1"/>
          </p:cNvSpPr>
          <p:nvPr/>
        </p:nvSpPr>
        <p:spPr bwMode="auto">
          <a:xfrm>
            <a:off x="3807619" y="2099072"/>
            <a:ext cx="0" cy="3417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6" name="Line 26">
            <a:extLst>
              <a:ext uri="{FF2B5EF4-FFF2-40B4-BE49-F238E27FC236}">
                <a16:creationId xmlns:a16="http://schemas.microsoft.com/office/drawing/2014/main" id="{A1DB385A-13A1-4492-A2C2-F10877922B2A}"/>
              </a:ext>
            </a:extLst>
          </p:cNvPr>
          <p:cNvSpPr>
            <a:spLocks noChangeShapeType="1"/>
          </p:cNvSpPr>
          <p:nvPr/>
        </p:nvSpPr>
        <p:spPr bwMode="auto">
          <a:xfrm>
            <a:off x="4292204" y="2099072"/>
            <a:ext cx="0" cy="3417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7" name="Line 27">
            <a:extLst>
              <a:ext uri="{FF2B5EF4-FFF2-40B4-BE49-F238E27FC236}">
                <a16:creationId xmlns:a16="http://schemas.microsoft.com/office/drawing/2014/main" id="{4EA73F2A-12A3-4AAF-856B-D531D55079F7}"/>
              </a:ext>
            </a:extLst>
          </p:cNvPr>
          <p:cNvSpPr>
            <a:spLocks noChangeShapeType="1"/>
          </p:cNvSpPr>
          <p:nvPr/>
        </p:nvSpPr>
        <p:spPr bwMode="auto">
          <a:xfrm>
            <a:off x="4132660" y="2099072"/>
            <a:ext cx="0" cy="3417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8" name="Line 28">
            <a:extLst>
              <a:ext uri="{FF2B5EF4-FFF2-40B4-BE49-F238E27FC236}">
                <a16:creationId xmlns:a16="http://schemas.microsoft.com/office/drawing/2014/main" id="{495E0380-9EB6-4CDE-BF3F-D0E22478EE03}"/>
              </a:ext>
            </a:extLst>
          </p:cNvPr>
          <p:cNvSpPr>
            <a:spLocks noChangeShapeType="1"/>
          </p:cNvSpPr>
          <p:nvPr/>
        </p:nvSpPr>
        <p:spPr bwMode="auto">
          <a:xfrm>
            <a:off x="4455319" y="2099072"/>
            <a:ext cx="0" cy="3417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69" name="Rectangle 29">
            <a:extLst>
              <a:ext uri="{FF2B5EF4-FFF2-40B4-BE49-F238E27FC236}">
                <a16:creationId xmlns:a16="http://schemas.microsoft.com/office/drawing/2014/main" id="{6998E07E-9B0D-458A-8B6D-094AE6F6D61B}"/>
              </a:ext>
            </a:extLst>
          </p:cNvPr>
          <p:cNvSpPr>
            <a:spLocks noChangeArrowheads="1"/>
          </p:cNvSpPr>
          <p:nvPr/>
        </p:nvSpPr>
        <p:spPr bwMode="auto">
          <a:xfrm>
            <a:off x="2892029" y="2157412"/>
            <a:ext cx="574678"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保   留</a:t>
            </a:r>
          </a:p>
        </p:txBody>
      </p:sp>
      <p:sp>
        <p:nvSpPr>
          <p:cNvPr id="39970" name="Rectangle 30">
            <a:extLst>
              <a:ext uri="{FF2B5EF4-FFF2-40B4-BE49-F238E27FC236}">
                <a16:creationId xmlns:a16="http://schemas.microsoft.com/office/drawing/2014/main" id="{6B81B5F3-4AEC-4D11-A59D-645BA6F8F9DE}"/>
              </a:ext>
            </a:extLst>
          </p:cNvPr>
          <p:cNvSpPr>
            <a:spLocks noChangeArrowheads="1"/>
          </p:cNvSpPr>
          <p:nvPr/>
        </p:nvSpPr>
        <p:spPr bwMode="auto">
          <a:xfrm>
            <a:off x="4435005" y="2108597"/>
            <a:ext cx="220414"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N</a:t>
            </a:r>
          </a:p>
        </p:txBody>
      </p:sp>
      <p:sp>
        <p:nvSpPr>
          <p:cNvPr id="39971" name="Line 31">
            <a:extLst>
              <a:ext uri="{FF2B5EF4-FFF2-40B4-BE49-F238E27FC236}">
                <a16:creationId xmlns:a16="http://schemas.microsoft.com/office/drawing/2014/main" id="{B8B854D0-353E-4ED3-BE63-5B340268378D}"/>
              </a:ext>
            </a:extLst>
          </p:cNvPr>
          <p:cNvSpPr>
            <a:spLocks noChangeShapeType="1"/>
          </p:cNvSpPr>
          <p:nvPr/>
        </p:nvSpPr>
        <p:spPr bwMode="auto">
          <a:xfrm>
            <a:off x="2064544" y="585788"/>
            <a:ext cx="5095875" cy="0"/>
          </a:xfrm>
          <a:prstGeom prst="line">
            <a:avLst/>
          </a:prstGeom>
          <a:noFill/>
          <a:ln w="12700">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2" name="Rectangle 32">
            <a:extLst>
              <a:ext uri="{FF2B5EF4-FFF2-40B4-BE49-F238E27FC236}">
                <a16:creationId xmlns:a16="http://schemas.microsoft.com/office/drawing/2014/main" id="{2E107343-4A95-425F-9E9C-947514530BC0}"/>
              </a:ext>
            </a:extLst>
          </p:cNvPr>
          <p:cNvSpPr>
            <a:spLocks noChangeArrowheads="1"/>
          </p:cNvSpPr>
          <p:nvPr/>
        </p:nvSpPr>
        <p:spPr bwMode="auto">
          <a:xfrm>
            <a:off x="4362450" y="465535"/>
            <a:ext cx="550632" cy="275076"/>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333399"/>
                </a:solidFill>
                <a:latin typeface="Arial" panose="020B0604020202020204" pitchFamily="34" charset="0"/>
                <a:ea typeface="黑体" panose="02010609060101010101" pitchFamily="49" charset="-122"/>
              </a:rPr>
              <a:t>32 </a:t>
            </a:r>
            <a:r>
              <a:rPr kumimoji="1" lang="zh-CN" altLang="en-US" sz="1350">
                <a:solidFill>
                  <a:srgbClr val="333399"/>
                </a:solidFill>
                <a:latin typeface="Arial" panose="020B0604020202020204" pitchFamily="34" charset="0"/>
                <a:ea typeface="黑体" panose="02010609060101010101" pitchFamily="49" charset="-122"/>
              </a:rPr>
              <a:t>位</a:t>
            </a:r>
          </a:p>
        </p:txBody>
      </p:sp>
      <p:sp>
        <p:nvSpPr>
          <p:cNvPr id="39973" name="Line 37">
            <a:extLst>
              <a:ext uri="{FF2B5EF4-FFF2-40B4-BE49-F238E27FC236}">
                <a16:creationId xmlns:a16="http://schemas.microsoft.com/office/drawing/2014/main" id="{C2C7252E-FACD-45A2-B022-FB37F45C2D97}"/>
              </a:ext>
            </a:extLst>
          </p:cNvPr>
          <p:cNvSpPr>
            <a:spLocks noChangeShapeType="1"/>
          </p:cNvSpPr>
          <p:nvPr/>
        </p:nvSpPr>
        <p:spPr bwMode="auto">
          <a:xfrm>
            <a:off x="2053828" y="966788"/>
            <a:ext cx="510063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4" name="Line 38">
            <a:extLst>
              <a:ext uri="{FF2B5EF4-FFF2-40B4-BE49-F238E27FC236}">
                <a16:creationId xmlns:a16="http://schemas.microsoft.com/office/drawing/2014/main" id="{5EA60E08-841A-42C0-8101-D6D3A600FB45}"/>
              </a:ext>
            </a:extLst>
          </p:cNvPr>
          <p:cNvSpPr>
            <a:spLocks noChangeShapeType="1"/>
          </p:cNvSpPr>
          <p:nvPr/>
        </p:nvSpPr>
        <p:spPr bwMode="auto">
          <a:xfrm>
            <a:off x="2053829" y="866775"/>
            <a:ext cx="0"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5" name="Line 39">
            <a:extLst>
              <a:ext uri="{FF2B5EF4-FFF2-40B4-BE49-F238E27FC236}">
                <a16:creationId xmlns:a16="http://schemas.microsoft.com/office/drawing/2014/main" id="{F4C903E6-DBF5-4653-945F-E4E77CEC4D4C}"/>
              </a:ext>
            </a:extLst>
          </p:cNvPr>
          <p:cNvSpPr>
            <a:spLocks noChangeShapeType="1"/>
          </p:cNvSpPr>
          <p:nvPr/>
        </p:nvSpPr>
        <p:spPr bwMode="auto">
          <a:xfrm>
            <a:off x="2213372"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6" name="Line 40">
            <a:extLst>
              <a:ext uri="{FF2B5EF4-FFF2-40B4-BE49-F238E27FC236}">
                <a16:creationId xmlns:a16="http://schemas.microsoft.com/office/drawing/2014/main" id="{C333EEEF-20B9-4801-A5DC-24EB2DB94387}"/>
              </a:ext>
            </a:extLst>
          </p:cNvPr>
          <p:cNvSpPr>
            <a:spLocks noChangeShapeType="1"/>
          </p:cNvSpPr>
          <p:nvPr/>
        </p:nvSpPr>
        <p:spPr bwMode="auto">
          <a:xfrm>
            <a:off x="2372916"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7" name="Line 41">
            <a:extLst>
              <a:ext uri="{FF2B5EF4-FFF2-40B4-BE49-F238E27FC236}">
                <a16:creationId xmlns:a16="http://schemas.microsoft.com/office/drawing/2014/main" id="{7EC5BB3C-6945-4EB5-A164-1F1CE4DBCFC1}"/>
              </a:ext>
            </a:extLst>
          </p:cNvPr>
          <p:cNvSpPr>
            <a:spLocks noChangeShapeType="1"/>
          </p:cNvSpPr>
          <p:nvPr/>
        </p:nvSpPr>
        <p:spPr bwMode="auto">
          <a:xfrm>
            <a:off x="2532460"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8" name="Line 42">
            <a:extLst>
              <a:ext uri="{FF2B5EF4-FFF2-40B4-BE49-F238E27FC236}">
                <a16:creationId xmlns:a16="http://schemas.microsoft.com/office/drawing/2014/main" id="{101F1BA7-40B8-4705-ACB2-89A8BB0DF653}"/>
              </a:ext>
            </a:extLst>
          </p:cNvPr>
          <p:cNvSpPr>
            <a:spLocks noChangeShapeType="1"/>
          </p:cNvSpPr>
          <p:nvPr/>
        </p:nvSpPr>
        <p:spPr bwMode="auto">
          <a:xfrm>
            <a:off x="2692004"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79" name="Line 43">
            <a:extLst>
              <a:ext uri="{FF2B5EF4-FFF2-40B4-BE49-F238E27FC236}">
                <a16:creationId xmlns:a16="http://schemas.microsoft.com/office/drawing/2014/main" id="{8F85175A-ABA6-4405-8236-517F6E370FD8}"/>
              </a:ext>
            </a:extLst>
          </p:cNvPr>
          <p:cNvSpPr>
            <a:spLocks noChangeShapeType="1"/>
          </p:cNvSpPr>
          <p:nvPr/>
        </p:nvSpPr>
        <p:spPr bwMode="auto">
          <a:xfrm>
            <a:off x="2851547"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0" name="Line 44">
            <a:extLst>
              <a:ext uri="{FF2B5EF4-FFF2-40B4-BE49-F238E27FC236}">
                <a16:creationId xmlns:a16="http://schemas.microsoft.com/office/drawing/2014/main" id="{3B405FF8-1D09-45BD-AE60-76368B8BC09F}"/>
              </a:ext>
            </a:extLst>
          </p:cNvPr>
          <p:cNvSpPr>
            <a:spLocks noChangeShapeType="1"/>
          </p:cNvSpPr>
          <p:nvPr/>
        </p:nvSpPr>
        <p:spPr bwMode="auto">
          <a:xfrm>
            <a:off x="3009900"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1" name="Line 45">
            <a:extLst>
              <a:ext uri="{FF2B5EF4-FFF2-40B4-BE49-F238E27FC236}">
                <a16:creationId xmlns:a16="http://schemas.microsoft.com/office/drawing/2014/main" id="{8D955986-8043-4835-972B-06EF760E9769}"/>
              </a:ext>
            </a:extLst>
          </p:cNvPr>
          <p:cNvSpPr>
            <a:spLocks noChangeShapeType="1"/>
          </p:cNvSpPr>
          <p:nvPr/>
        </p:nvSpPr>
        <p:spPr bwMode="auto">
          <a:xfrm>
            <a:off x="3169444"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2" name="Line 46">
            <a:extLst>
              <a:ext uri="{FF2B5EF4-FFF2-40B4-BE49-F238E27FC236}">
                <a16:creationId xmlns:a16="http://schemas.microsoft.com/office/drawing/2014/main" id="{5999B352-1090-4013-9251-719E7EE5892D}"/>
              </a:ext>
            </a:extLst>
          </p:cNvPr>
          <p:cNvSpPr>
            <a:spLocks noChangeShapeType="1"/>
          </p:cNvSpPr>
          <p:nvPr/>
        </p:nvSpPr>
        <p:spPr bwMode="auto">
          <a:xfrm>
            <a:off x="3328988" y="866775"/>
            <a:ext cx="0"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3" name="Line 47">
            <a:extLst>
              <a:ext uri="{FF2B5EF4-FFF2-40B4-BE49-F238E27FC236}">
                <a16:creationId xmlns:a16="http://schemas.microsoft.com/office/drawing/2014/main" id="{4907DBC8-6FB0-4348-868E-CB8BAB2ADB41}"/>
              </a:ext>
            </a:extLst>
          </p:cNvPr>
          <p:cNvSpPr>
            <a:spLocks noChangeShapeType="1"/>
          </p:cNvSpPr>
          <p:nvPr/>
        </p:nvSpPr>
        <p:spPr bwMode="auto">
          <a:xfrm>
            <a:off x="3488531"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4" name="Line 48">
            <a:extLst>
              <a:ext uri="{FF2B5EF4-FFF2-40B4-BE49-F238E27FC236}">
                <a16:creationId xmlns:a16="http://schemas.microsoft.com/office/drawing/2014/main" id="{D04B11EC-0C33-4B2C-95E0-8E73DFAAA7B5}"/>
              </a:ext>
            </a:extLst>
          </p:cNvPr>
          <p:cNvSpPr>
            <a:spLocks noChangeShapeType="1"/>
          </p:cNvSpPr>
          <p:nvPr/>
        </p:nvSpPr>
        <p:spPr bwMode="auto">
          <a:xfrm>
            <a:off x="3648075"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5" name="Line 49">
            <a:extLst>
              <a:ext uri="{FF2B5EF4-FFF2-40B4-BE49-F238E27FC236}">
                <a16:creationId xmlns:a16="http://schemas.microsoft.com/office/drawing/2014/main" id="{3F726C14-7FBE-4AD8-8A8E-A53333A4B4B6}"/>
              </a:ext>
            </a:extLst>
          </p:cNvPr>
          <p:cNvSpPr>
            <a:spLocks noChangeShapeType="1"/>
          </p:cNvSpPr>
          <p:nvPr/>
        </p:nvSpPr>
        <p:spPr bwMode="auto">
          <a:xfrm>
            <a:off x="3807619"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6" name="Line 50">
            <a:extLst>
              <a:ext uri="{FF2B5EF4-FFF2-40B4-BE49-F238E27FC236}">
                <a16:creationId xmlns:a16="http://schemas.microsoft.com/office/drawing/2014/main" id="{4878F6E2-B5CD-49F8-9E91-855B5DB36407}"/>
              </a:ext>
            </a:extLst>
          </p:cNvPr>
          <p:cNvSpPr>
            <a:spLocks noChangeShapeType="1"/>
          </p:cNvSpPr>
          <p:nvPr/>
        </p:nvSpPr>
        <p:spPr bwMode="auto">
          <a:xfrm>
            <a:off x="3967163"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7" name="Line 51">
            <a:extLst>
              <a:ext uri="{FF2B5EF4-FFF2-40B4-BE49-F238E27FC236}">
                <a16:creationId xmlns:a16="http://schemas.microsoft.com/office/drawing/2014/main" id="{12A4F0A7-CCAE-468E-AB22-2E994629451D}"/>
              </a:ext>
            </a:extLst>
          </p:cNvPr>
          <p:cNvSpPr>
            <a:spLocks noChangeShapeType="1"/>
          </p:cNvSpPr>
          <p:nvPr/>
        </p:nvSpPr>
        <p:spPr bwMode="auto">
          <a:xfrm>
            <a:off x="4126706"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8" name="Line 52">
            <a:extLst>
              <a:ext uri="{FF2B5EF4-FFF2-40B4-BE49-F238E27FC236}">
                <a16:creationId xmlns:a16="http://schemas.microsoft.com/office/drawing/2014/main" id="{27EE512E-9BB7-4EDA-8C8D-2EC85DBA7EF8}"/>
              </a:ext>
            </a:extLst>
          </p:cNvPr>
          <p:cNvSpPr>
            <a:spLocks noChangeShapeType="1"/>
          </p:cNvSpPr>
          <p:nvPr/>
        </p:nvSpPr>
        <p:spPr bwMode="auto">
          <a:xfrm>
            <a:off x="4285060"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89" name="Line 53">
            <a:extLst>
              <a:ext uri="{FF2B5EF4-FFF2-40B4-BE49-F238E27FC236}">
                <a16:creationId xmlns:a16="http://schemas.microsoft.com/office/drawing/2014/main" id="{47681B15-6819-42FD-9C73-8A35DBB77B00}"/>
              </a:ext>
            </a:extLst>
          </p:cNvPr>
          <p:cNvSpPr>
            <a:spLocks noChangeShapeType="1"/>
          </p:cNvSpPr>
          <p:nvPr/>
        </p:nvSpPr>
        <p:spPr bwMode="auto">
          <a:xfrm>
            <a:off x="4444604"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0" name="Line 54">
            <a:extLst>
              <a:ext uri="{FF2B5EF4-FFF2-40B4-BE49-F238E27FC236}">
                <a16:creationId xmlns:a16="http://schemas.microsoft.com/office/drawing/2014/main" id="{AC1DEBD4-BCD0-4572-AB08-E6206B2AE264}"/>
              </a:ext>
            </a:extLst>
          </p:cNvPr>
          <p:cNvSpPr>
            <a:spLocks noChangeShapeType="1"/>
          </p:cNvSpPr>
          <p:nvPr/>
        </p:nvSpPr>
        <p:spPr bwMode="auto">
          <a:xfrm>
            <a:off x="4604147" y="866775"/>
            <a:ext cx="0"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1" name="Line 55">
            <a:extLst>
              <a:ext uri="{FF2B5EF4-FFF2-40B4-BE49-F238E27FC236}">
                <a16:creationId xmlns:a16="http://schemas.microsoft.com/office/drawing/2014/main" id="{3A9DDDE2-C67A-4BDC-8A9D-3AE21B0BAD70}"/>
              </a:ext>
            </a:extLst>
          </p:cNvPr>
          <p:cNvSpPr>
            <a:spLocks noChangeShapeType="1"/>
          </p:cNvSpPr>
          <p:nvPr/>
        </p:nvSpPr>
        <p:spPr bwMode="auto">
          <a:xfrm>
            <a:off x="4763691"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2" name="Line 56">
            <a:extLst>
              <a:ext uri="{FF2B5EF4-FFF2-40B4-BE49-F238E27FC236}">
                <a16:creationId xmlns:a16="http://schemas.microsoft.com/office/drawing/2014/main" id="{EDC0B18E-E3C8-4DB4-A990-405A21BC277B}"/>
              </a:ext>
            </a:extLst>
          </p:cNvPr>
          <p:cNvSpPr>
            <a:spLocks noChangeShapeType="1"/>
          </p:cNvSpPr>
          <p:nvPr/>
        </p:nvSpPr>
        <p:spPr bwMode="auto">
          <a:xfrm>
            <a:off x="4923235"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3" name="Line 57">
            <a:extLst>
              <a:ext uri="{FF2B5EF4-FFF2-40B4-BE49-F238E27FC236}">
                <a16:creationId xmlns:a16="http://schemas.microsoft.com/office/drawing/2014/main" id="{848DC6C1-1388-460C-AF83-DADED514AA71}"/>
              </a:ext>
            </a:extLst>
          </p:cNvPr>
          <p:cNvSpPr>
            <a:spLocks noChangeShapeType="1"/>
          </p:cNvSpPr>
          <p:nvPr/>
        </p:nvSpPr>
        <p:spPr bwMode="auto">
          <a:xfrm>
            <a:off x="5082779"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4" name="Line 58">
            <a:extLst>
              <a:ext uri="{FF2B5EF4-FFF2-40B4-BE49-F238E27FC236}">
                <a16:creationId xmlns:a16="http://schemas.microsoft.com/office/drawing/2014/main" id="{0BE63EDD-D2F6-4B80-B5F0-BCF9920D3D30}"/>
              </a:ext>
            </a:extLst>
          </p:cNvPr>
          <p:cNvSpPr>
            <a:spLocks noChangeShapeType="1"/>
          </p:cNvSpPr>
          <p:nvPr/>
        </p:nvSpPr>
        <p:spPr bwMode="auto">
          <a:xfrm>
            <a:off x="5242322"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5" name="Line 59">
            <a:extLst>
              <a:ext uri="{FF2B5EF4-FFF2-40B4-BE49-F238E27FC236}">
                <a16:creationId xmlns:a16="http://schemas.microsoft.com/office/drawing/2014/main" id="{57227A5A-F87F-463D-B56C-D87A1CDFFD6F}"/>
              </a:ext>
            </a:extLst>
          </p:cNvPr>
          <p:cNvSpPr>
            <a:spLocks noChangeShapeType="1"/>
          </p:cNvSpPr>
          <p:nvPr/>
        </p:nvSpPr>
        <p:spPr bwMode="auto">
          <a:xfrm>
            <a:off x="5401866"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6" name="Line 60">
            <a:extLst>
              <a:ext uri="{FF2B5EF4-FFF2-40B4-BE49-F238E27FC236}">
                <a16:creationId xmlns:a16="http://schemas.microsoft.com/office/drawing/2014/main" id="{A88711AC-A247-4F76-85A7-A0E8580CA34C}"/>
              </a:ext>
            </a:extLst>
          </p:cNvPr>
          <p:cNvSpPr>
            <a:spLocks noChangeShapeType="1"/>
          </p:cNvSpPr>
          <p:nvPr/>
        </p:nvSpPr>
        <p:spPr bwMode="auto">
          <a:xfrm>
            <a:off x="5560219"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7" name="Line 61">
            <a:extLst>
              <a:ext uri="{FF2B5EF4-FFF2-40B4-BE49-F238E27FC236}">
                <a16:creationId xmlns:a16="http://schemas.microsoft.com/office/drawing/2014/main" id="{BCBA2456-F3CD-4D6D-AD40-3D4588825F6C}"/>
              </a:ext>
            </a:extLst>
          </p:cNvPr>
          <p:cNvSpPr>
            <a:spLocks noChangeShapeType="1"/>
          </p:cNvSpPr>
          <p:nvPr/>
        </p:nvSpPr>
        <p:spPr bwMode="auto">
          <a:xfrm>
            <a:off x="5719763"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8" name="Line 62">
            <a:extLst>
              <a:ext uri="{FF2B5EF4-FFF2-40B4-BE49-F238E27FC236}">
                <a16:creationId xmlns:a16="http://schemas.microsoft.com/office/drawing/2014/main" id="{C3C0BA7A-242E-485F-9830-2E49AFF31BDE}"/>
              </a:ext>
            </a:extLst>
          </p:cNvPr>
          <p:cNvSpPr>
            <a:spLocks noChangeShapeType="1"/>
          </p:cNvSpPr>
          <p:nvPr/>
        </p:nvSpPr>
        <p:spPr bwMode="auto">
          <a:xfrm>
            <a:off x="5879306" y="866775"/>
            <a:ext cx="0"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39999" name="Line 63">
            <a:extLst>
              <a:ext uri="{FF2B5EF4-FFF2-40B4-BE49-F238E27FC236}">
                <a16:creationId xmlns:a16="http://schemas.microsoft.com/office/drawing/2014/main" id="{4C5E71B3-4065-4CCF-8358-F3C0F0960C7B}"/>
              </a:ext>
            </a:extLst>
          </p:cNvPr>
          <p:cNvSpPr>
            <a:spLocks noChangeShapeType="1"/>
          </p:cNvSpPr>
          <p:nvPr/>
        </p:nvSpPr>
        <p:spPr bwMode="auto">
          <a:xfrm>
            <a:off x="6038850"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0" name="Line 64">
            <a:extLst>
              <a:ext uri="{FF2B5EF4-FFF2-40B4-BE49-F238E27FC236}">
                <a16:creationId xmlns:a16="http://schemas.microsoft.com/office/drawing/2014/main" id="{7F145D57-4B9F-403B-A6E3-237109186CED}"/>
              </a:ext>
            </a:extLst>
          </p:cNvPr>
          <p:cNvSpPr>
            <a:spLocks noChangeShapeType="1"/>
          </p:cNvSpPr>
          <p:nvPr/>
        </p:nvSpPr>
        <p:spPr bwMode="auto">
          <a:xfrm>
            <a:off x="6198394"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1" name="Line 65">
            <a:extLst>
              <a:ext uri="{FF2B5EF4-FFF2-40B4-BE49-F238E27FC236}">
                <a16:creationId xmlns:a16="http://schemas.microsoft.com/office/drawing/2014/main" id="{0A006AE0-DF06-492C-9073-0A6016EB7512}"/>
              </a:ext>
            </a:extLst>
          </p:cNvPr>
          <p:cNvSpPr>
            <a:spLocks noChangeShapeType="1"/>
          </p:cNvSpPr>
          <p:nvPr/>
        </p:nvSpPr>
        <p:spPr bwMode="auto">
          <a:xfrm>
            <a:off x="6357938"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2" name="Line 66">
            <a:extLst>
              <a:ext uri="{FF2B5EF4-FFF2-40B4-BE49-F238E27FC236}">
                <a16:creationId xmlns:a16="http://schemas.microsoft.com/office/drawing/2014/main" id="{686C7A20-8B90-42F5-8AA3-A307B7262802}"/>
              </a:ext>
            </a:extLst>
          </p:cNvPr>
          <p:cNvSpPr>
            <a:spLocks noChangeShapeType="1"/>
          </p:cNvSpPr>
          <p:nvPr/>
        </p:nvSpPr>
        <p:spPr bwMode="auto">
          <a:xfrm>
            <a:off x="6517481"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3" name="Line 67">
            <a:extLst>
              <a:ext uri="{FF2B5EF4-FFF2-40B4-BE49-F238E27FC236}">
                <a16:creationId xmlns:a16="http://schemas.microsoft.com/office/drawing/2014/main" id="{2F45EA98-EAE4-40DA-9CAC-2E9E6E36F99C}"/>
              </a:ext>
            </a:extLst>
          </p:cNvPr>
          <p:cNvSpPr>
            <a:spLocks noChangeShapeType="1"/>
          </p:cNvSpPr>
          <p:nvPr/>
        </p:nvSpPr>
        <p:spPr bwMode="auto">
          <a:xfrm>
            <a:off x="6677025"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4" name="Line 68">
            <a:extLst>
              <a:ext uri="{FF2B5EF4-FFF2-40B4-BE49-F238E27FC236}">
                <a16:creationId xmlns:a16="http://schemas.microsoft.com/office/drawing/2014/main" id="{418B1795-1198-4A56-9704-F1D0D3E51E0C}"/>
              </a:ext>
            </a:extLst>
          </p:cNvPr>
          <p:cNvSpPr>
            <a:spLocks noChangeShapeType="1"/>
          </p:cNvSpPr>
          <p:nvPr/>
        </p:nvSpPr>
        <p:spPr bwMode="auto">
          <a:xfrm>
            <a:off x="6835379"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5" name="Line 69">
            <a:extLst>
              <a:ext uri="{FF2B5EF4-FFF2-40B4-BE49-F238E27FC236}">
                <a16:creationId xmlns:a16="http://schemas.microsoft.com/office/drawing/2014/main" id="{18C4269E-8F80-4531-B010-C0FB38A59863}"/>
              </a:ext>
            </a:extLst>
          </p:cNvPr>
          <p:cNvSpPr>
            <a:spLocks noChangeShapeType="1"/>
          </p:cNvSpPr>
          <p:nvPr/>
        </p:nvSpPr>
        <p:spPr bwMode="auto">
          <a:xfrm>
            <a:off x="6994922" y="816769"/>
            <a:ext cx="0" cy="15001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6" name="Line 70">
            <a:extLst>
              <a:ext uri="{FF2B5EF4-FFF2-40B4-BE49-F238E27FC236}">
                <a16:creationId xmlns:a16="http://schemas.microsoft.com/office/drawing/2014/main" id="{F5B472CF-BBF8-43BB-BA20-F50601EAD94C}"/>
              </a:ext>
            </a:extLst>
          </p:cNvPr>
          <p:cNvSpPr>
            <a:spLocks noChangeShapeType="1"/>
          </p:cNvSpPr>
          <p:nvPr/>
        </p:nvSpPr>
        <p:spPr bwMode="auto">
          <a:xfrm>
            <a:off x="7154466" y="866775"/>
            <a:ext cx="0" cy="1000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0007" name="Rectangle 71">
            <a:extLst>
              <a:ext uri="{FF2B5EF4-FFF2-40B4-BE49-F238E27FC236}">
                <a16:creationId xmlns:a16="http://schemas.microsoft.com/office/drawing/2014/main" id="{0953AA6E-4794-4D50-BB2D-AE47D16A57F8}"/>
              </a:ext>
            </a:extLst>
          </p:cNvPr>
          <p:cNvSpPr>
            <a:spLocks noChangeArrowheads="1"/>
          </p:cNvSpPr>
          <p:nvPr/>
        </p:nvSpPr>
        <p:spPr bwMode="auto">
          <a:xfrm>
            <a:off x="2159794" y="766763"/>
            <a:ext cx="1063229" cy="1500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08" name="Rectangle 72">
            <a:extLst>
              <a:ext uri="{FF2B5EF4-FFF2-40B4-BE49-F238E27FC236}">
                <a16:creationId xmlns:a16="http://schemas.microsoft.com/office/drawing/2014/main" id="{721B8055-7946-411D-B74B-A3EF6A6414AB}"/>
              </a:ext>
            </a:extLst>
          </p:cNvPr>
          <p:cNvSpPr>
            <a:spLocks noChangeArrowheads="1"/>
          </p:cNvSpPr>
          <p:nvPr/>
        </p:nvSpPr>
        <p:spPr bwMode="auto">
          <a:xfrm>
            <a:off x="3434954" y="766763"/>
            <a:ext cx="1063228" cy="1500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09" name="Rectangle 73">
            <a:extLst>
              <a:ext uri="{FF2B5EF4-FFF2-40B4-BE49-F238E27FC236}">
                <a16:creationId xmlns:a16="http://schemas.microsoft.com/office/drawing/2014/main" id="{A803C21D-E78A-45A7-9805-BC3F513F01D5}"/>
              </a:ext>
            </a:extLst>
          </p:cNvPr>
          <p:cNvSpPr>
            <a:spLocks noChangeArrowheads="1"/>
          </p:cNvSpPr>
          <p:nvPr/>
        </p:nvSpPr>
        <p:spPr bwMode="auto">
          <a:xfrm>
            <a:off x="4710112" y="766763"/>
            <a:ext cx="1063229" cy="1500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10" name="Rectangle 74">
            <a:extLst>
              <a:ext uri="{FF2B5EF4-FFF2-40B4-BE49-F238E27FC236}">
                <a16:creationId xmlns:a16="http://schemas.microsoft.com/office/drawing/2014/main" id="{4E7ACF91-AD74-45E2-AA82-ECDC17BEA4AC}"/>
              </a:ext>
            </a:extLst>
          </p:cNvPr>
          <p:cNvSpPr>
            <a:spLocks noChangeArrowheads="1"/>
          </p:cNvSpPr>
          <p:nvPr/>
        </p:nvSpPr>
        <p:spPr bwMode="auto">
          <a:xfrm>
            <a:off x="5985273" y="766763"/>
            <a:ext cx="1063228" cy="150019"/>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11" name="Rectangle 76">
            <a:extLst>
              <a:ext uri="{FF2B5EF4-FFF2-40B4-BE49-F238E27FC236}">
                <a16:creationId xmlns:a16="http://schemas.microsoft.com/office/drawing/2014/main" id="{03A989A5-2E7A-4742-8771-BF7BAA8EC039}"/>
              </a:ext>
            </a:extLst>
          </p:cNvPr>
          <p:cNvSpPr>
            <a:spLocks noChangeArrowheads="1"/>
          </p:cNvSpPr>
          <p:nvPr/>
        </p:nvSpPr>
        <p:spPr bwMode="auto">
          <a:xfrm>
            <a:off x="4285060" y="2108597"/>
            <a:ext cx="220414"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N</a:t>
            </a:r>
          </a:p>
        </p:txBody>
      </p:sp>
      <p:sp>
        <p:nvSpPr>
          <p:cNvPr id="40012" name="Rectangle 77">
            <a:extLst>
              <a:ext uri="{FF2B5EF4-FFF2-40B4-BE49-F238E27FC236}">
                <a16:creationId xmlns:a16="http://schemas.microsoft.com/office/drawing/2014/main" id="{C21D22F6-6656-4DA6-8999-A2949EDBA06B}"/>
              </a:ext>
            </a:extLst>
          </p:cNvPr>
          <p:cNvSpPr>
            <a:spLocks noChangeArrowheads="1"/>
          </p:cNvSpPr>
          <p:nvPr/>
        </p:nvSpPr>
        <p:spPr bwMode="auto">
          <a:xfrm>
            <a:off x="4126707" y="2108597"/>
            <a:ext cx="220414"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T</a:t>
            </a:r>
          </a:p>
        </p:txBody>
      </p:sp>
      <p:sp>
        <p:nvSpPr>
          <p:cNvPr id="40013" name="Rectangle 78">
            <a:extLst>
              <a:ext uri="{FF2B5EF4-FFF2-40B4-BE49-F238E27FC236}">
                <a16:creationId xmlns:a16="http://schemas.microsoft.com/office/drawing/2014/main" id="{F953C635-3246-4A77-A8C9-A476AA1D2A46}"/>
              </a:ext>
            </a:extLst>
          </p:cNvPr>
          <p:cNvSpPr>
            <a:spLocks noChangeArrowheads="1"/>
          </p:cNvSpPr>
          <p:nvPr/>
        </p:nvSpPr>
        <p:spPr bwMode="auto">
          <a:xfrm>
            <a:off x="3956448" y="2108597"/>
            <a:ext cx="220414"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H</a:t>
            </a:r>
          </a:p>
        </p:txBody>
      </p:sp>
      <p:sp>
        <p:nvSpPr>
          <p:cNvPr id="40014" name="Rectangle 79">
            <a:extLst>
              <a:ext uri="{FF2B5EF4-FFF2-40B4-BE49-F238E27FC236}">
                <a16:creationId xmlns:a16="http://schemas.microsoft.com/office/drawing/2014/main" id="{2B6E3ACF-4B4F-469A-93BF-E4BD53C8DF59}"/>
              </a:ext>
            </a:extLst>
          </p:cNvPr>
          <p:cNvSpPr>
            <a:spLocks noChangeArrowheads="1"/>
          </p:cNvSpPr>
          <p:nvPr/>
        </p:nvSpPr>
        <p:spPr bwMode="auto">
          <a:xfrm>
            <a:off x="3796904" y="2108597"/>
            <a:ext cx="220414"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K</a:t>
            </a:r>
          </a:p>
        </p:txBody>
      </p:sp>
      <p:sp>
        <p:nvSpPr>
          <p:cNvPr id="40015" name="Rectangle 80">
            <a:extLst>
              <a:ext uri="{FF2B5EF4-FFF2-40B4-BE49-F238E27FC236}">
                <a16:creationId xmlns:a16="http://schemas.microsoft.com/office/drawing/2014/main" id="{DD78BA87-0742-4C41-8B9C-3E4D04F490B7}"/>
              </a:ext>
            </a:extLst>
          </p:cNvPr>
          <p:cNvSpPr>
            <a:spLocks noChangeArrowheads="1"/>
          </p:cNvSpPr>
          <p:nvPr/>
        </p:nvSpPr>
        <p:spPr bwMode="auto">
          <a:xfrm>
            <a:off x="3623072" y="2108597"/>
            <a:ext cx="226826" cy="37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900" b="1">
                <a:solidFill>
                  <a:srgbClr val="333399"/>
                </a:solidFill>
                <a:latin typeface="Arial" panose="020B0604020202020204" pitchFamily="34" charset="0"/>
                <a:ea typeface="黑体" panose="02010609060101010101" pitchFamily="49" charset="-122"/>
              </a:rPr>
              <a:t>G</a:t>
            </a:r>
          </a:p>
        </p:txBody>
      </p:sp>
      <p:sp>
        <p:nvSpPr>
          <p:cNvPr id="40016" name="Rectangle 81">
            <a:extLst>
              <a:ext uri="{FF2B5EF4-FFF2-40B4-BE49-F238E27FC236}">
                <a16:creationId xmlns:a16="http://schemas.microsoft.com/office/drawing/2014/main" id="{13CE3B64-DDB1-4ED7-8BF2-24DCEAF0BC64}"/>
              </a:ext>
            </a:extLst>
          </p:cNvPr>
          <p:cNvSpPr>
            <a:spLocks noChangeArrowheads="1"/>
          </p:cNvSpPr>
          <p:nvPr/>
        </p:nvSpPr>
        <p:spPr bwMode="auto">
          <a:xfrm>
            <a:off x="1807369" y="677466"/>
            <a:ext cx="5515133"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位  </a:t>
            </a:r>
            <a:r>
              <a:rPr kumimoji="1" lang="en-US" altLang="zh-CN" sz="1200">
                <a:solidFill>
                  <a:srgbClr val="333399"/>
                </a:solidFill>
                <a:latin typeface="Arial" panose="020B0604020202020204" pitchFamily="34" charset="0"/>
                <a:ea typeface="黑体" panose="02010609060101010101" pitchFamily="49" charset="-122"/>
              </a:rPr>
              <a:t>0                           8                           16                          24                       31</a:t>
            </a:r>
          </a:p>
        </p:txBody>
      </p:sp>
      <p:sp>
        <p:nvSpPr>
          <p:cNvPr id="40017" name="Line 82">
            <a:extLst>
              <a:ext uri="{FF2B5EF4-FFF2-40B4-BE49-F238E27FC236}">
                <a16:creationId xmlns:a16="http://schemas.microsoft.com/office/drawing/2014/main" id="{A1A92A19-70C2-4028-A38C-22DCB4166209}"/>
              </a:ext>
            </a:extLst>
          </p:cNvPr>
          <p:cNvSpPr>
            <a:spLocks noChangeShapeType="1"/>
          </p:cNvSpPr>
          <p:nvPr/>
        </p:nvSpPr>
        <p:spPr bwMode="auto">
          <a:xfrm flipH="1">
            <a:off x="5878117" y="2799160"/>
            <a:ext cx="2381" cy="32265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18" name="Rectangle 105">
            <a:extLst>
              <a:ext uri="{FF2B5EF4-FFF2-40B4-BE49-F238E27FC236}">
                <a16:creationId xmlns:a16="http://schemas.microsoft.com/office/drawing/2014/main" id="{66ED443C-F837-41F0-8095-202139CF27EF}"/>
              </a:ext>
            </a:extLst>
          </p:cNvPr>
          <p:cNvSpPr>
            <a:spLocks noChangeArrowheads="1"/>
          </p:cNvSpPr>
          <p:nvPr/>
        </p:nvSpPr>
        <p:spPr bwMode="auto">
          <a:xfrm>
            <a:off x="4086225" y="3705225"/>
            <a:ext cx="3228975" cy="37028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19" name="Rectangle 83">
            <a:extLst>
              <a:ext uri="{FF2B5EF4-FFF2-40B4-BE49-F238E27FC236}">
                <a16:creationId xmlns:a16="http://schemas.microsoft.com/office/drawing/2014/main" id="{833F2A27-E523-4CA1-88F3-00684EB6114E}"/>
              </a:ext>
            </a:extLst>
          </p:cNvPr>
          <p:cNvSpPr>
            <a:spLocks noChangeArrowheads="1"/>
          </p:cNvSpPr>
          <p:nvPr/>
        </p:nvSpPr>
        <p:spPr bwMode="auto">
          <a:xfrm>
            <a:off x="6218635" y="2832497"/>
            <a:ext cx="616744"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200">
                <a:solidFill>
                  <a:srgbClr val="333399"/>
                </a:solidFill>
                <a:latin typeface="Arial" panose="020B0604020202020204" pitchFamily="34" charset="0"/>
                <a:ea typeface="黑体" panose="02010609060101010101" pitchFamily="49" charset="-122"/>
              </a:rPr>
              <a:t>填    充</a:t>
            </a:r>
          </a:p>
        </p:txBody>
      </p:sp>
      <p:sp>
        <p:nvSpPr>
          <p:cNvPr id="40020" name="Rectangle 84">
            <a:extLst>
              <a:ext uri="{FF2B5EF4-FFF2-40B4-BE49-F238E27FC236}">
                <a16:creationId xmlns:a16="http://schemas.microsoft.com/office/drawing/2014/main" id="{5F403954-EFFA-4492-A972-27DFD77A2557}"/>
              </a:ext>
            </a:extLst>
          </p:cNvPr>
          <p:cNvSpPr>
            <a:spLocks noChangeArrowheads="1"/>
          </p:cNvSpPr>
          <p:nvPr/>
        </p:nvSpPr>
        <p:spPr bwMode="auto">
          <a:xfrm>
            <a:off x="5125641" y="3746897"/>
            <a:ext cx="1100911"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200">
                <a:solidFill>
                  <a:srgbClr val="333399"/>
                </a:solidFill>
                <a:latin typeface="Arial" panose="020B0604020202020204" pitchFamily="34" charset="0"/>
                <a:ea typeface="黑体" panose="02010609060101010101" pitchFamily="49" charset="-122"/>
              </a:rPr>
              <a:t>TCP </a:t>
            </a:r>
            <a:r>
              <a:rPr kumimoji="1" lang="zh-CN" altLang="en-US" sz="1200">
                <a:solidFill>
                  <a:srgbClr val="333399"/>
                </a:solidFill>
                <a:latin typeface="Arial" panose="020B0604020202020204" pitchFamily="34" charset="0"/>
                <a:ea typeface="黑体" panose="02010609060101010101" pitchFamily="49" charset="-122"/>
              </a:rPr>
              <a:t>数据部分</a:t>
            </a:r>
          </a:p>
        </p:txBody>
      </p:sp>
      <p:sp>
        <p:nvSpPr>
          <p:cNvPr id="40021" name="Rectangle 85">
            <a:extLst>
              <a:ext uri="{FF2B5EF4-FFF2-40B4-BE49-F238E27FC236}">
                <a16:creationId xmlns:a16="http://schemas.microsoft.com/office/drawing/2014/main" id="{A2317983-3A08-4983-B448-E9E8D6F4E1A4}"/>
              </a:ext>
            </a:extLst>
          </p:cNvPr>
          <p:cNvSpPr>
            <a:spLocks noChangeArrowheads="1"/>
          </p:cNvSpPr>
          <p:nvPr/>
        </p:nvSpPr>
        <p:spPr bwMode="auto">
          <a:xfrm>
            <a:off x="3015854" y="3686175"/>
            <a:ext cx="1054894" cy="37981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22" name="Rectangle 86">
            <a:extLst>
              <a:ext uri="{FF2B5EF4-FFF2-40B4-BE49-F238E27FC236}">
                <a16:creationId xmlns:a16="http://schemas.microsoft.com/office/drawing/2014/main" id="{6E730E6A-D7BE-4576-8E67-05CAB859ACB3}"/>
              </a:ext>
            </a:extLst>
          </p:cNvPr>
          <p:cNvSpPr>
            <a:spLocks noChangeArrowheads="1"/>
          </p:cNvSpPr>
          <p:nvPr/>
        </p:nvSpPr>
        <p:spPr bwMode="auto">
          <a:xfrm>
            <a:off x="3015853" y="3686175"/>
            <a:ext cx="4318397" cy="379810"/>
          </a:xfrm>
          <a:prstGeom prst="rect">
            <a:avLst/>
          </a:prstGeom>
          <a:noFill/>
          <a:ln w="1905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23" name="Line 87">
            <a:extLst>
              <a:ext uri="{FF2B5EF4-FFF2-40B4-BE49-F238E27FC236}">
                <a16:creationId xmlns:a16="http://schemas.microsoft.com/office/drawing/2014/main" id="{F8FFDD9A-B8A6-4194-A4F9-36F585D1A38A}"/>
              </a:ext>
            </a:extLst>
          </p:cNvPr>
          <p:cNvSpPr>
            <a:spLocks noChangeShapeType="1"/>
          </p:cNvSpPr>
          <p:nvPr/>
        </p:nvSpPr>
        <p:spPr bwMode="auto">
          <a:xfrm flipH="1">
            <a:off x="4070747" y="3694510"/>
            <a:ext cx="0" cy="3714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24" name="Rectangle 88">
            <a:extLst>
              <a:ext uri="{FF2B5EF4-FFF2-40B4-BE49-F238E27FC236}">
                <a16:creationId xmlns:a16="http://schemas.microsoft.com/office/drawing/2014/main" id="{25C65AFD-D91B-461C-AC7B-57775A5F4EE4}"/>
              </a:ext>
            </a:extLst>
          </p:cNvPr>
          <p:cNvSpPr>
            <a:spLocks noChangeArrowheads="1"/>
          </p:cNvSpPr>
          <p:nvPr/>
        </p:nvSpPr>
        <p:spPr bwMode="auto">
          <a:xfrm>
            <a:off x="3162300" y="3782617"/>
            <a:ext cx="540544" cy="2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25" name="Rectangle 89">
            <a:extLst>
              <a:ext uri="{FF2B5EF4-FFF2-40B4-BE49-F238E27FC236}">
                <a16:creationId xmlns:a16="http://schemas.microsoft.com/office/drawing/2014/main" id="{329A8BE2-EC54-4DDF-8787-88278BA30638}"/>
              </a:ext>
            </a:extLst>
          </p:cNvPr>
          <p:cNvSpPr>
            <a:spLocks noChangeArrowheads="1"/>
          </p:cNvSpPr>
          <p:nvPr/>
        </p:nvSpPr>
        <p:spPr bwMode="auto">
          <a:xfrm>
            <a:off x="3168254" y="3746897"/>
            <a:ext cx="793135" cy="25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200">
                <a:solidFill>
                  <a:srgbClr val="333399"/>
                </a:solidFill>
                <a:latin typeface="Arial" panose="020B0604020202020204" pitchFamily="34" charset="0"/>
                <a:ea typeface="黑体" panose="02010609060101010101" pitchFamily="49" charset="-122"/>
              </a:rPr>
              <a:t>TCP </a:t>
            </a:r>
            <a:r>
              <a:rPr kumimoji="1" lang="zh-CN" altLang="en-US" sz="1200">
                <a:solidFill>
                  <a:srgbClr val="333399"/>
                </a:solidFill>
                <a:latin typeface="Arial" panose="020B0604020202020204" pitchFamily="34" charset="0"/>
                <a:ea typeface="黑体" panose="02010609060101010101" pitchFamily="49" charset="-122"/>
              </a:rPr>
              <a:t>首部</a:t>
            </a:r>
          </a:p>
        </p:txBody>
      </p:sp>
      <p:sp>
        <p:nvSpPr>
          <p:cNvPr id="40026" name="Rectangle 93">
            <a:extLst>
              <a:ext uri="{FF2B5EF4-FFF2-40B4-BE49-F238E27FC236}">
                <a16:creationId xmlns:a16="http://schemas.microsoft.com/office/drawing/2014/main" id="{11945FD6-DD09-4E19-8F76-E1AB5B688611}"/>
              </a:ext>
            </a:extLst>
          </p:cNvPr>
          <p:cNvSpPr>
            <a:spLocks noChangeArrowheads="1"/>
          </p:cNvSpPr>
          <p:nvPr/>
        </p:nvSpPr>
        <p:spPr bwMode="auto">
          <a:xfrm>
            <a:off x="1945482" y="3759994"/>
            <a:ext cx="122277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333399"/>
                </a:solidFill>
                <a:latin typeface="Arial" panose="020B0604020202020204" pitchFamily="34" charset="0"/>
                <a:ea typeface="黑体" panose="02010609060101010101" pitchFamily="49" charset="-122"/>
              </a:rPr>
              <a:t>TCP </a:t>
            </a:r>
            <a:r>
              <a:rPr kumimoji="1" lang="zh-CN" altLang="en-US" sz="1350">
                <a:solidFill>
                  <a:srgbClr val="333399"/>
                </a:solidFill>
                <a:latin typeface="Arial" panose="020B0604020202020204" pitchFamily="34" charset="0"/>
                <a:ea typeface="黑体" panose="02010609060101010101" pitchFamily="49" charset="-122"/>
              </a:rPr>
              <a:t>报文段</a:t>
            </a:r>
          </a:p>
        </p:txBody>
      </p:sp>
      <p:sp>
        <p:nvSpPr>
          <p:cNvPr id="40027" name="Rectangle 94">
            <a:extLst>
              <a:ext uri="{FF2B5EF4-FFF2-40B4-BE49-F238E27FC236}">
                <a16:creationId xmlns:a16="http://schemas.microsoft.com/office/drawing/2014/main" id="{4B86025F-9414-4926-8470-347478F5220A}"/>
              </a:ext>
            </a:extLst>
          </p:cNvPr>
          <p:cNvSpPr>
            <a:spLocks noChangeArrowheads="1"/>
          </p:cNvSpPr>
          <p:nvPr/>
        </p:nvSpPr>
        <p:spPr bwMode="auto">
          <a:xfrm>
            <a:off x="3006328" y="4396979"/>
            <a:ext cx="4327922" cy="378619"/>
          </a:xfrm>
          <a:prstGeom prst="rect">
            <a:avLst/>
          </a:prstGeom>
          <a:solidFill>
            <a:srgbClr val="FFCCFF"/>
          </a:solidFill>
          <a:ln w="1905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28" name="Rectangle 96">
            <a:extLst>
              <a:ext uri="{FF2B5EF4-FFF2-40B4-BE49-F238E27FC236}">
                <a16:creationId xmlns:a16="http://schemas.microsoft.com/office/drawing/2014/main" id="{6EFD3D7D-7A32-4892-BF08-71043C8695DF}"/>
              </a:ext>
            </a:extLst>
          </p:cNvPr>
          <p:cNvSpPr>
            <a:spLocks noChangeArrowheads="1"/>
          </p:cNvSpPr>
          <p:nvPr/>
        </p:nvSpPr>
        <p:spPr bwMode="auto">
          <a:xfrm>
            <a:off x="4521994" y="4441032"/>
            <a:ext cx="103801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333399"/>
                </a:solidFill>
                <a:latin typeface="Arial" panose="020B0604020202020204" pitchFamily="34" charset="0"/>
                <a:ea typeface="黑体" panose="02010609060101010101" pitchFamily="49" charset="-122"/>
              </a:rPr>
              <a:t>IP </a:t>
            </a:r>
            <a:r>
              <a:rPr kumimoji="1" lang="zh-CN" altLang="en-US" sz="1350">
                <a:solidFill>
                  <a:srgbClr val="333399"/>
                </a:solidFill>
                <a:latin typeface="Arial" panose="020B0604020202020204" pitchFamily="34" charset="0"/>
                <a:ea typeface="黑体" panose="02010609060101010101" pitchFamily="49" charset="-122"/>
              </a:rPr>
              <a:t>数据部分</a:t>
            </a:r>
          </a:p>
        </p:txBody>
      </p:sp>
      <p:sp>
        <p:nvSpPr>
          <p:cNvPr id="40029" name="Rectangle 97">
            <a:extLst>
              <a:ext uri="{FF2B5EF4-FFF2-40B4-BE49-F238E27FC236}">
                <a16:creationId xmlns:a16="http://schemas.microsoft.com/office/drawing/2014/main" id="{20588E80-1A96-48F3-AFD5-715D30329E70}"/>
              </a:ext>
            </a:extLst>
          </p:cNvPr>
          <p:cNvSpPr>
            <a:spLocks noChangeArrowheads="1"/>
          </p:cNvSpPr>
          <p:nvPr/>
        </p:nvSpPr>
        <p:spPr bwMode="auto">
          <a:xfrm>
            <a:off x="2264569" y="4441032"/>
            <a:ext cx="691761"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333399"/>
                </a:solidFill>
                <a:latin typeface="Arial" panose="020B0604020202020204" pitchFamily="34" charset="0"/>
                <a:ea typeface="黑体" panose="02010609060101010101" pitchFamily="49" charset="-122"/>
              </a:rPr>
              <a:t>IP </a:t>
            </a:r>
            <a:r>
              <a:rPr kumimoji="1" lang="zh-CN" altLang="en-US" sz="1350">
                <a:solidFill>
                  <a:srgbClr val="333399"/>
                </a:solidFill>
                <a:latin typeface="Arial" panose="020B0604020202020204" pitchFamily="34" charset="0"/>
                <a:ea typeface="黑体" panose="02010609060101010101" pitchFamily="49" charset="-122"/>
              </a:rPr>
              <a:t>首部</a:t>
            </a:r>
          </a:p>
        </p:txBody>
      </p:sp>
      <p:sp>
        <p:nvSpPr>
          <p:cNvPr id="40030" name="AutoShape 98">
            <a:extLst>
              <a:ext uri="{FF2B5EF4-FFF2-40B4-BE49-F238E27FC236}">
                <a16:creationId xmlns:a16="http://schemas.microsoft.com/office/drawing/2014/main" id="{48A7CD00-4CBE-41D5-9A98-6390AE950D89}"/>
              </a:ext>
            </a:extLst>
          </p:cNvPr>
          <p:cNvSpPr>
            <a:spLocks noChangeArrowheads="1"/>
          </p:cNvSpPr>
          <p:nvPr/>
        </p:nvSpPr>
        <p:spPr bwMode="auto">
          <a:xfrm rot="16200000">
            <a:off x="3284340" y="4248746"/>
            <a:ext cx="569119" cy="201215"/>
          </a:xfrm>
          <a:prstGeom prst="leftArrow">
            <a:avLst>
              <a:gd name="adj1" fmla="val 50000"/>
              <a:gd name="adj2" fmla="val 70710"/>
            </a:avLst>
          </a:prstGeom>
          <a:solidFill>
            <a:schemeClr val="accent2">
              <a:alpha val="43137"/>
            </a:schemeClr>
          </a:solidFill>
          <a:ln w="1270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31" name="AutoShape 99">
            <a:extLst>
              <a:ext uri="{FF2B5EF4-FFF2-40B4-BE49-F238E27FC236}">
                <a16:creationId xmlns:a16="http://schemas.microsoft.com/office/drawing/2014/main" id="{E58B8BC9-88E1-4307-8AC9-D4F047675F44}"/>
              </a:ext>
            </a:extLst>
          </p:cNvPr>
          <p:cNvSpPr>
            <a:spLocks noChangeArrowheads="1"/>
          </p:cNvSpPr>
          <p:nvPr/>
        </p:nvSpPr>
        <p:spPr bwMode="auto">
          <a:xfrm rot="16200000">
            <a:off x="5492353" y="4249341"/>
            <a:ext cx="569119" cy="200025"/>
          </a:xfrm>
          <a:prstGeom prst="leftArrow">
            <a:avLst>
              <a:gd name="adj1" fmla="val 50000"/>
              <a:gd name="adj2" fmla="val 71131"/>
            </a:avLst>
          </a:prstGeom>
          <a:solidFill>
            <a:schemeClr val="accent1">
              <a:alpha val="43137"/>
            </a:schemeClr>
          </a:solidFill>
          <a:ln w="1270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0032" name="Line 100">
            <a:extLst>
              <a:ext uri="{FF2B5EF4-FFF2-40B4-BE49-F238E27FC236}">
                <a16:creationId xmlns:a16="http://schemas.microsoft.com/office/drawing/2014/main" id="{1B5DFD3D-0961-4C9C-BC2C-62E5FA5D2E1B}"/>
              </a:ext>
            </a:extLst>
          </p:cNvPr>
          <p:cNvSpPr>
            <a:spLocks noChangeShapeType="1"/>
          </p:cNvSpPr>
          <p:nvPr/>
        </p:nvSpPr>
        <p:spPr bwMode="auto">
          <a:xfrm>
            <a:off x="7234238" y="1033463"/>
            <a:ext cx="55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33" name="Line 101">
            <a:extLst>
              <a:ext uri="{FF2B5EF4-FFF2-40B4-BE49-F238E27FC236}">
                <a16:creationId xmlns:a16="http://schemas.microsoft.com/office/drawing/2014/main" id="{863E72DC-6B99-4A96-A954-49B9A745510D}"/>
              </a:ext>
            </a:extLst>
          </p:cNvPr>
          <p:cNvSpPr>
            <a:spLocks noChangeShapeType="1"/>
          </p:cNvSpPr>
          <p:nvPr/>
        </p:nvSpPr>
        <p:spPr bwMode="auto">
          <a:xfrm>
            <a:off x="7234238" y="2786063"/>
            <a:ext cx="5524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34" name="Line 102">
            <a:extLst>
              <a:ext uri="{FF2B5EF4-FFF2-40B4-BE49-F238E27FC236}">
                <a16:creationId xmlns:a16="http://schemas.microsoft.com/office/drawing/2014/main" id="{E9019D81-D175-4AF1-A72F-4D90D786951A}"/>
              </a:ext>
            </a:extLst>
          </p:cNvPr>
          <p:cNvSpPr>
            <a:spLocks noChangeShapeType="1"/>
          </p:cNvSpPr>
          <p:nvPr/>
        </p:nvSpPr>
        <p:spPr bwMode="auto">
          <a:xfrm>
            <a:off x="1660922" y="1052513"/>
            <a:ext cx="352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35" name="Line 103">
            <a:extLst>
              <a:ext uri="{FF2B5EF4-FFF2-40B4-BE49-F238E27FC236}">
                <a16:creationId xmlns:a16="http://schemas.microsoft.com/office/drawing/2014/main" id="{5A7D67A8-2A4F-40B0-AACB-7309DBCCB00C}"/>
              </a:ext>
            </a:extLst>
          </p:cNvPr>
          <p:cNvSpPr>
            <a:spLocks noChangeShapeType="1"/>
          </p:cNvSpPr>
          <p:nvPr/>
        </p:nvSpPr>
        <p:spPr bwMode="auto">
          <a:xfrm>
            <a:off x="1670447" y="3108722"/>
            <a:ext cx="35242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0036" name="Rectangle 104">
            <a:extLst>
              <a:ext uri="{FF2B5EF4-FFF2-40B4-BE49-F238E27FC236}">
                <a16:creationId xmlns:a16="http://schemas.microsoft.com/office/drawing/2014/main" id="{C79409DE-12FF-416A-84E3-BBF4EEBB6983}"/>
              </a:ext>
            </a:extLst>
          </p:cNvPr>
          <p:cNvSpPr>
            <a:spLocks noChangeArrowheads="1"/>
          </p:cNvSpPr>
          <p:nvPr/>
        </p:nvSpPr>
        <p:spPr bwMode="auto">
          <a:xfrm>
            <a:off x="1331119" y="4192191"/>
            <a:ext cx="829555"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rgbClr val="333399"/>
                </a:solidFill>
                <a:latin typeface="Arial" panose="020B0604020202020204" pitchFamily="34" charset="0"/>
                <a:ea typeface="黑体" panose="02010609060101010101" pitchFamily="49" charset="-122"/>
              </a:rPr>
              <a:t>发送在前</a:t>
            </a:r>
          </a:p>
        </p:txBody>
      </p:sp>
      <p:sp>
        <p:nvSpPr>
          <p:cNvPr id="40037" name="Text Box 107">
            <a:extLst>
              <a:ext uri="{FF2B5EF4-FFF2-40B4-BE49-F238E27FC236}">
                <a16:creationId xmlns:a16="http://schemas.microsoft.com/office/drawing/2014/main" id="{ADAB0555-77EC-44CE-8D6E-27CF02F019C7}"/>
              </a:ext>
            </a:extLst>
          </p:cNvPr>
          <p:cNvSpPr txBox="1">
            <a:spLocks noChangeArrowheads="1"/>
          </p:cNvSpPr>
          <p:nvPr/>
        </p:nvSpPr>
        <p:spPr bwMode="auto">
          <a:xfrm>
            <a:off x="3136107" y="119063"/>
            <a:ext cx="2617063" cy="369332"/>
          </a:xfrm>
          <a:prstGeom prst="rect">
            <a:avLst/>
          </a:prstGeom>
          <a:solidFill>
            <a:srgbClr val="FFFF99"/>
          </a:solidFill>
          <a:ln w="9525">
            <a:solidFill>
              <a:schemeClr val="folHlink"/>
            </a:solidFill>
            <a:miter lim="800000"/>
            <a:headEnd/>
            <a:tailEnd/>
          </a:ln>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1"/>
                </a:solidFill>
                <a:latin typeface="Arial" panose="020B0604020202020204" pitchFamily="34" charset="0"/>
                <a:ea typeface="黑体" panose="02010609060101010101" pitchFamily="49" charset="-122"/>
              </a:rPr>
              <a:t>TCP </a:t>
            </a:r>
            <a:r>
              <a:rPr lang="zh-CN" altLang="en-US" sz="1800">
                <a:solidFill>
                  <a:schemeClr val="tx1"/>
                </a:solidFill>
                <a:latin typeface="Arial" panose="020B0604020202020204" pitchFamily="34" charset="0"/>
                <a:ea typeface="黑体" panose="02010609060101010101" pitchFamily="49" charset="-122"/>
              </a:rPr>
              <a:t>报文段的首部格式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3">
            <a:extLst>
              <a:ext uri="{FF2B5EF4-FFF2-40B4-BE49-F238E27FC236}">
                <a16:creationId xmlns:a16="http://schemas.microsoft.com/office/drawing/2014/main" id="{92438D84-8BF8-4B32-B8BC-13FA658CA605}"/>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87" name="Rectangle 4">
            <a:extLst>
              <a:ext uri="{FF2B5EF4-FFF2-40B4-BE49-F238E27FC236}">
                <a16:creationId xmlns:a16="http://schemas.microsoft.com/office/drawing/2014/main" id="{31A6E7F9-0B05-4F5D-B840-79D0422F1FAD}"/>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1988" name="Line 5">
            <a:extLst>
              <a:ext uri="{FF2B5EF4-FFF2-40B4-BE49-F238E27FC236}">
                <a16:creationId xmlns:a16="http://schemas.microsoft.com/office/drawing/2014/main" id="{5FA0F5C1-9F24-4DCB-BD9A-3C926B132D7C}"/>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89" name="Rectangle 6">
            <a:extLst>
              <a:ext uri="{FF2B5EF4-FFF2-40B4-BE49-F238E27FC236}">
                <a16:creationId xmlns:a16="http://schemas.microsoft.com/office/drawing/2014/main" id="{60BFDBDA-F939-469E-BBA5-F38BE38F8D73}"/>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1990" name="Rectangle 7">
            <a:extLst>
              <a:ext uri="{FF2B5EF4-FFF2-40B4-BE49-F238E27FC236}">
                <a16:creationId xmlns:a16="http://schemas.microsoft.com/office/drawing/2014/main" id="{1A9A9ABD-07D7-4AD7-93FA-BB63ADC9C8D0}"/>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1991" name="Line 10">
            <a:extLst>
              <a:ext uri="{FF2B5EF4-FFF2-40B4-BE49-F238E27FC236}">
                <a16:creationId xmlns:a16="http://schemas.microsoft.com/office/drawing/2014/main" id="{FC4AB61E-B19C-4CD6-9946-074F5AF93D76}"/>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2" name="Line 11">
            <a:extLst>
              <a:ext uri="{FF2B5EF4-FFF2-40B4-BE49-F238E27FC236}">
                <a16:creationId xmlns:a16="http://schemas.microsoft.com/office/drawing/2014/main" id="{B5C3A25E-C5A1-4117-9D0A-18CBDE415BA4}"/>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3" name="Line 12">
            <a:extLst>
              <a:ext uri="{FF2B5EF4-FFF2-40B4-BE49-F238E27FC236}">
                <a16:creationId xmlns:a16="http://schemas.microsoft.com/office/drawing/2014/main" id="{B2F52A8D-9352-465F-B96F-15C1A196298E}"/>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4" name="Line 13">
            <a:extLst>
              <a:ext uri="{FF2B5EF4-FFF2-40B4-BE49-F238E27FC236}">
                <a16:creationId xmlns:a16="http://schemas.microsoft.com/office/drawing/2014/main" id="{E9BD81CA-9CC6-4A87-9D27-8C4CE527BA31}"/>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5" name="Line 14">
            <a:extLst>
              <a:ext uri="{FF2B5EF4-FFF2-40B4-BE49-F238E27FC236}">
                <a16:creationId xmlns:a16="http://schemas.microsoft.com/office/drawing/2014/main" id="{A8792E60-C3F8-4466-A0D3-F14236DAF8D0}"/>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6" name="Line 15">
            <a:extLst>
              <a:ext uri="{FF2B5EF4-FFF2-40B4-BE49-F238E27FC236}">
                <a16:creationId xmlns:a16="http://schemas.microsoft.com/office/drawing/2014/main" id="{6CE92153-587C-4E17-935D-12A7D2D9771E}"/>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1997" name="Rectangle 16">
            <a:extLst>
              <a:ext uri="{FF2B5EF4-FFF2-40B4-BE49-F238E27FC236}">
                <a16:creationId xmlns:a16="http://schemas.microsoft.com/office/drawing/2014/main" id="{9BC9503D-2851-4EA7-A1EE-1A001E35D840}"/>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41998" name="Rectangle 17">
            <a:extLst>
              <a:ext uri="{FF2B5EF4-FFF2-40B4-BE49-F238E27FC236}">
                <a16:creationId xmlns:a16="http://schemas.microsoft.com/office/drawing/2014/main" id="{8A0A3D5E-7D42-4480-8C6D-4F9A6952BA20}"/>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41999" name="Rectangle 18">
            <a:extLst>
              <a:ext uri="{FF2B5EF4-FFF2-40B4-BE49-F238E27FC236}">
                <a16:creationId xmlns:a16="http://schemas.microsoft.com/office/drawing/2014/main" id="{1B572CCA-73D8-47A9-BB84-504E23C83E92}"/>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42000" name="Rectangle 19">
            <a:extLst>
              <a:ext uri="{FF2B5EF4-FFF2-40B4-BE49-F238E27FC236}">
                <a16:creationId xmlns:a16="http://schemas.microsoft.com/office/drawing/2014/main" id="{7B8D9360-F2F6-4747-8E14-A181611819C3}"/>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42001" name="Rectangle 20">
            <a:extLst>
              <a:ext uri="{FF2B5EF4-FFF2-40B4-BE49-F238E27FC236}">
                <a16:creationId xmlns:a16="http://schemas.microsoft.com/office/drawing/2014/main" id="{3755D411-E801-4073-844C-956F198C8325}"/>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42002" name="Rectangle 21">
            <a:extLst>
              <a:ext uri="{FF2B5EF4-FFF2-40B4-BE49-F238E27FC236}">
                <a16:creationId xmlns:a16="http://schemas.microsoft.com/office/drawing/2014/main" id="{A7AD791A-B9F0-44D4-B862-02880D2095EA}"/>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42003" name="Line 22">
            <a:extLst>
              <a:ext uri="{FF2B5EF4-FFF2-40B4-BE49-F238E27FC236}">
                <a16:creationId xmlns:a16="http://schemas.microsoft.com/office/drawing/2014/main" id="{E289EDCA-467E-419D-8F0F-DFE0BE7DA8B8}"/>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04" name="Rectangle 23">
            <a:extLst>
              <a:ext uri="{FF2B5EF4-FFF2-40B4-BE49-F238E27FC236}">
                <a16:creationId xmlns:a16="http://schemas.microsoft.com/office/drawing/2014/main" id="{3DCB1A8A-96AC-4579-950B-D3FB3EA64B9D}"/>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42005" name="Rectangle 24">
            <a:extLst>
              <a:ext uri="{FF2B5EF4-FFF2-40B4-BE49-F238E27FC236}">
                <a16:creationId xmlns:a16="http://schemas.microsoft.com/office/drawing/2014/main" id="{3F06AF5E-60AC-4A35-8A13-906C6EA67C48}"/>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42006" name="Rectangle 25">
            <a:extLst>
              <a:ext uri="{FF2B5EF4-FFF2-40B4-BE49-F238E27FC236}">
                <a16:creationId xmlns:a16="http://schemas.microsoft.com/office/drawing/2014/main" id="{D99A3EB4-C186-4A7E-BE4A-B7AAAA4A7100}"/>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42007" name="Line 26">
            <a:extLst>
              <a:ext uri="{FF2B5EF4-FFF2-40B4-BE49-F238E27FC236}">
                <a16:creationId xmlns:a16="http://schemas.microsoft.com/office/drawing/2014/main" id="{B930A02B-C985-4360-A747-12B53B807374}"/>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08" name="Line 27">
            <a:extLst>
              <a:ext uri="{FF2B5EF4-FFF2-40B4-BE49-F238E27FC236}">
                <a16:creationId xmlns:a16="http://schemas.microsoft.com/office/drawing/2014/main" id="{10370F91-9F45-4901-B475-5BB7B2BAF358}"/>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09" name="Line 28">
            <a:extLst>
              <a:ext uri="{FF2B5EF4-FFF2-40B4-BE49-F238E27FC236}">
                <a16:creationId xmlns:a16="http://schemas.microsoft.com/office/drawing/2014/main" id="{BF03A06F-4D86-490F-9E70-D898DA60F18A}"/>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0" name="Line 29">
            <a:extLst>
              <a:ext uri="{FF2B5EF4-FFF2-40B4-BE49-F238E27FC236}">
                <a16:creationId xmlns:a16="http://schemas.microsoft.com/office/drawing/2014/main" id="{5DED8999-3C90-4DBE-A202-0974DF27BD2B}"/>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1" name="Line 30">
            <a:extLst>
              <a:ext uri="{FF2B5EF4-FFF2-40B4-BE49-F238E27FC236}">
                <a16:creationId xmlns:a16="http://schemas.microsoft.com/office/drawing/2014/main" id="{8CD9B716-7B06-4418-A332-61012129CF9B}"/>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2" name="Line 31">
            <a:extLst>
              <a:ext uri="{FF2B5EF4-FFF2-40B4-BE49-F238E27FC236}">
                <a16:creationId xmlns:a16="http://schemas.microsoft.com/office/drawing/2014/main" id="{6B58D7C6-4ACE-412C-A061-EDC566C00C85}"/>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3" name="Line 32">
            <a:extLst>
              <a:ext uri="{FF2B5EF4-FFF2-40B4-BE49-F238E27FC236}">
                <a16:creationId xmlns:a16="http://schemas.microsoft.com/office/drawing/2014/main" id="{A7AB114F-7C13-4A14-9D3B-9E705DA9FF24}"/>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4" name="Rectangle 33">
            <a:extLst>
              <a:ext uri="{FF2B5EF4-FFF2-40B4-BE49-F238E27FC236}">
                <a16:creationId xmlns:a16="http://schemas.microsoft.com/office/drawing/2014/main" id="{2B010979-80BD-4D81-AD39-4E539059370F}"/>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42015" name="Rectangle 34">
            <a:extLst>
              <a:ext uri="{FF2B5EF4-FFF2-40B4-BE49-F238E27FC236}">
                <a16:creationId xmlns:a16="http://schemas.microsoft.com/office/drawing/2014/main" id="{2CDD2D90-67A2-46EB-980F-D48AAC2E8EED}"/>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2016" name="Line 37">
            <a:extLst>
              <a:ext uri="{FF2B5EF4-FFF2-40B4-BE49-F238E27FC236}">
                <a16:creationId xmlns:a16="http://schemas.microsoft.com/office/drawing/2014/main" id="{2DA565B9-B7A7-44A9-9002-0D248ADEA591}"/>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7" name="Line 38">
            <a:extLst>
              <a:ext uri="{FF2B5EF4-FFF2-40B4-BE49-F238E27FC236}">
                <a16:creationId xmlns:a16="http://schemas.microsoft.com/office/drawing/2014/main" id="{4623FB81-0808-4BF6-BE15-97EAC6002375}"/>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8" name="Line 39">
            <a:extLst>
              <a:ext uri="{FF2B5EF4-FFF2-40B4-BE49-F238E27FC236}">
                <a16:creationId xmlns:a16="http://schemas.microsoft.com/office/drawing/2014/main" id="{80D728DB-6D77-4D28-BB0E-36B625BA8A56}"/>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19" name="Line 40">
            <a:extLst>
              <a:ext uri="{FF2B5EF4-FFF2-40B4-BE49-F238E27FC236}">
                <a16:creationId xmlns:a16="http://schemas.microsoft.com/office/drawing/2014/main" id="{E9B63899-F15F-466E-A814-6F8DA4924E61}"/>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0" name="Line 41">
            <a:extLst>
              <a:ext uri="{FF2B5EF4-FFF2-40B4-BE49-F238E27FC236}">
                <a16:creationId xmlns:a16="http://schemas.microsoft.com/office/drawing/2014/main" id="{571329CB-A6D7-4D44-9AE6-6B64A05D799D}"/>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1" name="Line 42">
            <a:extLst>
              <a:ext uri="{FF2B5EF4-FFF2-40B4-BE49-F238E27FC236}">
                <a16:creationId xmlns:a16="http://schemas.microsoft.com/office/drawing/2014/main" id="{C5EF242E-2466-4A35-AA88-C2983D147553}"/>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2" name="Line 43">
            <a:extLst>
              <a:ext uri="{FF2B5EF4-FFF2-40B4-BE49-F238E27FC236}">
                <a16:creationId xmlns:a16="http://schemas.microsoft.com/office/drawing/2014/main" id="{28DFB673-CD0F-4D1E-809A-EEE142A6221A}"/>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3" name="Line 44">
            <a:extLst>
              <a:ext uri="{FF2B5EF4-FFF2-40B4-BE49-F238E27FC236}">
                <a16:creationId xmlns:a16="http://schemas.microsoft.com/office/drawing/2014/main" id="{584897D1-74F5-459E-B3E7-E2D6F1B986D5}"/>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4" name="Line 45">
            <a:extLst>
              <a:ext uri="{FF2B5EF4-FFF2-40B4-BE49-F238E27FC236}">
                <a16:creationId xmlns:a16="http://schemas.microsoft.com/office/drawing/2014/main" id="{B2392271-BD96-4B5C-8EB9-E66127E33BF1}"/>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5" name="Line 46">
            <a:extLst>
              <a:ext uri="{FF2B5EF4-FFF2-40B4-BE49-F238E27FC236}">
                <a16:creationId xmlns:a16="http://schemas.microsoft.com/office/drawing/2014/main" id="{2EF716A6-C967-4118-8276-2F7B88FEACF4}"/>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6" name="Line 47">
            <a:extLst>
              <a:ext uri="{FF2B5EF4-FFF2-40B4-BE49-F238E27FC236}">
                <a16:creationId xmlns:a16="http://schemas.microsoft.com/office/drawing/2014/main" id="{B07ECFFA-2C62-4389-860F-92B4FEBD67F6}"/>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7" name="Line 48">
            <a:extLst>
              <a:ext uri="{FF2B5EF4-FFF2-40B4-BE49-F238E27FC236}">
                <a16:creationId xmlns:a16="http://schemas.microsoft.com/office/drawing/2014/main" id="{A8E2B9A8-CC0D-42F3-BBEB-0861F3496487}"/>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8" name="Line 49">
            <a:extLst>
              <a:ext uri="{FF2B5EF4-FFF2-40B4-BE49-F238E27FC236}">
                <a16:creationId xmlns:a16="http://schemas.microsoft.com/office/drawing/2014/main" id="{4D61E475-6041-45FC-B1F2-1EF088869283}"/>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29" name="Line 50">
            <a:extLst>
              <a:ext uri="{FF2B5EF4-FFF2-40B4-BE49-F238E27FC236}">
                <a16:creationId xmlns:a16="http://schemas.microsoft.com/office/drawing/2014/main" id="{26B19A57-1EC5-496B-AEA4-C6DF37C52FE2}"/>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0" name="Line 51">
            <a:extLst>
              <a:ext uri="{FF2B5EF4-FFF2-40B4-BE49-F238E27FC236}">
                <a16:creationId xmlns:a16="http://schemas.microsoft.com/office/drawing/2014/main" id="{8EEDA4F2-30D8-4DDA-B08F-1C746AC6EE83}"/>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1" name="Line 52">
            <a:extLst>
              <a:ext uri="{FF2B5EF4-FFF2-40B4-BE49-F238E27FC236}">
                <a16:creationId xmlns:a16="http://schemas.microsoft.com/office/drawing/2014/main" id="{32AD2126-28F0-4259-AFEF-0657F3037E97}"/>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2" name="Line 53">
            <a:extLst>
              <a:ext uri="{FF2B5EF4-FFF2-40B4-BE49-F238E27FC236}">
                <a16:creationId xmlns:a16="http://schemas.microsoft.com/office/drawing/2014/main" id="{CA787202-7BBA-4DD7-8DE9-0195114D66D9}"/>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3" name="Line 54">
            <a:extLst>
              <a:ext uri="{FF2B5EF4-FFF2-40B4-BE49-F238E27FC236}">
                <a16:creationId xmlns:a16="http://schemas.microsoft.com/office/drawing/2014/main" id="{69E829A9-4531-4FBA-920A-120CA2592583}"/>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4" name="Line 55">
            <a:extLst>
              <a:ext uri="{FF2B5EF4-FFF2-40B4-BE49-F238E27FC236}">
                <a16:creationId xmlns:a16="http://schemas.microsoft.com/office/drawing/2014/main" id="{494791B4-DB87-4CFE-B4D5-F71B51D49C86}"/>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5" name="Line 56">
            <a:extLst>
              <a:ext uri="{FF2B5EF4-FFF2-40B4-BE49-F238E27FC236}">
                <a16:creationId xmlns:a16="http://schemas.microsoft.com/office/drawing/2014/main" id="{819462BE-BD36-4E62-B947-36EE7DEBB096}"/>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6" name="Line 57">
            <a:extLst>
              <a:ext uri="{FF2B5EF4-FFF2-40B4-BE49-F238E27FC236}">
                <a16:creationId xmlns:a16="http://schemas.microsoft.com/office/drawing/2014/main" id="{C6C563C2-CDC4-4D5A-BC1A-8C788C4EAC0D}"/>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7" name="Line 58">
            <a:extLst>
              <a:ext uri="{FF2B5EF4-FFF2-40B4-BE49-F238E27FC236}">
                <a16:creationId xmlns:a16="http://schemas.microsoft.com/office/drawing/2014/main" id="{FBB76E62-5ACF-4E94-AE59-1E93CF150761}"/>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8" name="Line 59">
            <a:extLst>
              <a:ext uri="{FF2B5EF4-FFF2-40B4-BE49-F238E27FC236}">
                <a16:creationId xmlns:a16="http://schemas.microsoft.com/office/drawing/2014/main" id="{B24343BD-A86F-4A71-A38E-0BF098C1B1A6}"/>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39" name="Line 60">
            <a:extLst>
              <a:ext uri="{FF2B5EF4-FFF2-40B4-BE49-F238E27FC236}">
                <a16:creationId xmlns:a16="http://schemas.microsoft.com/office/drawing/2014/main" id="{A315ECA2-69EA-467E-A6CA-1887AEA81CED}"/>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0" name="Line 61">
            <a:extLst>
              <a:ext uri="{FF2B5EF4-FFF2-40B4-BE49-F238E27FC236}">
                <a16:creationId xmlns:a16="http://schemas.microsoft.com/office/drawing/2014/main" id="{464CF583-BDAF-4CF6-8A4B-22BC54E919BD}"/>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1" name="Line 62">
            <a:extLst>
              <a:ext uri="{FF2B5EF4-FFF2-40B4-BE49-F238E27FC236}">
                <a16:creationId xmlns:a16="http://schemas.microsoft.com/office/drawing/2014/main" id="{3B3DE816-3AF8-4A16-A5D3-3A6FA08CDCAF}"/>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2" name="Line 63">
            <a:extLst>
              <a:ext uri="{FF2B5EF4-FFF2-40B4-BE49-F238E27FC236}">
                <a16:creationId xmlns:a16="http://schemas.microsoft.com/office/drawing/2014/main" id="{32178E10-93C3-4293-89D8-854EC0E65BEB}"/>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3" name="Line 64">
            <a:extLst>
              <a:ext uri="{FF2B5EF4-FFF2-40B4-BE49-F238E27FC236}">
                <a16:creationId xmlns:a16="http://schemas.microsoft.com/office/drawing/2014/main" id="{0C28EFF2-0343-4019-AFC1-A3A05F1024AC}"/>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4" name="Line 65">
            <a:extLst>
              <a:ext uri="{FF2B5EF4-FFF2-40B4-BE49-F238E27FC236}">
                <a16:creationId xmlns:a16="http://schemas.microsoft.com/office/drawing/2014/main" id="{0C631A5F-03D0-4CB4-8A2F-99C3D9C29341}"/>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5" name="Line 66">
            <a:extLst>
              <a:ext uri="{FF2B5EF4-FFF2-40B4-BE49-F238E27FC236}">
                <a16:creationId xmlns:a16="http://schemas.microsoft.com/office/drawing/2014/main" id="{B9A87516-7E2F-4AC9-92D6-00DF92FD1E86}"/>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6" name="Line 67">
            <a:extLst>
              <a:ext uri="{FF2B5EF4-FFF2-40B4-BE49-F238E27FC236}">
                <a16:creationId xmlns:a16="http://schemas.microsoft.com/office/drawing/2014/main" id="{6B8B0FAF-327C-4CFB-8E90-5EAE3F479AC2}"/>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7" name="Line 68">
            <a:extLst>
              <a:ext uri="{FF2B5EF4-FFF2-40B4-BE49-F238E27FC236}">
                <a16:creationId xmlns:a16="http://schemas.microsoft.com/office/drawing/2014/main" id="{D74A31E0-0F5F-460B-8B43-7D2D6B713ED4}"/>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8" name="Line 69">
            <a:extLst>
              <a:ext uri="{FF2B5EF4-FFF2-40B4-BE49-F238E27FC236}">
                <a16:creationId xmlns:a16="http://schemas.microsoft.com/office/drawing/2014/main" id="{AFB29655-33E7-47EE-A577-3957E5D90BE7}"/>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49" name="Line 70">
            <a:extLst>
              <a:ext uri="{FF2B5EF4-FFF2-40B4-BE49-F238E27FC236}">
                <a16:creationId xmlns:a16="http://schemas.microsoft.com/office/drawing/2014/main" id="{A083C48F-0F79-4F63-AEF3-5E70806C8D51}"/>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2050" name="Rectangle 71">
            <a:extLst>
              <a:ext uri="{FF2B5EF4-FFF2-40B4-BE49-F238E27FC236}">
                <a16:creationId xmlns:a16="http://schemas.microsoft.com/office/drawing/2014/main" id="{6D0EF923-7848-4035-B0D3-9FAAB2951B0C}"/>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2051" name="Rectangle 72">
            <a:extLst>
              <a:ext uri="{FF2B5EF4-FFF2-40B4-BE49-F238E27FC236}">
                <a16:creationId xmlns:a16="http://schemas.microsoft.com/office/drawing/2014/main" id="{2C56B2BA-3A29-4679-BE4F-E3B5E6203A56}"/>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2052" name="Rectangle 73">
            <a:extLst>
              <a:ext uri="{FF2B5EF4-FFF2-40B4-BE49-F238E27FC236}">
                <a16:creationId xmlns:a16="http://schemas.microsoft.com/office/drawing/2014/main" id="{6ADE0283-B4C2-4016-A340-A47A8CF38975}"/>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2053" name="Rectangle 74">
            <a:extLst>
              <a:ext uri="{FF2B5EF4-FFF2-40B4-BE49-F238E27FC236}">
                <a16:creationId xmlns:a16="http://schemas.microsoft.com/office/drawing/2014/main" id="{84A50CBF-D89B-464D-9F2F-BB6739DFD005}"/>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2054" name="Rectangle 75">
            <a:extLst>
              <a:ext uri="{FF2B5EF4-FFF2-40B4-BE49-F238E27FC236}">
                <a16:creationId xmlns:a16="http://schemas.microsoft.com/office/drawing/2014/main" id="{4B104110-722C-4E1B-AC76-6391D4BF013A}"/>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2055" name="Rectangle 76">
            <a:extLst>
              <a:ext uri="{FF2B5EF4-FFF2-40B4-BE49-F238E27FC236}">
                <a16:creationId xmlns:a16="http://schemas.microsoft.com/office/drawing/2014/main" id="{9F487B37-8C96-4E9E-ACBB-387EBA2F580D}"/>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42056" name="Rectangle 77">
            <a:extLst>
              <a:ext uri="{FF2B5EF4-FFF2-40B4-BE49-F238E27FC236}">
                <a16:creationId xmlns:a16="http://schemas.microsoft.com/office/drawing/2014/main" id="{2B11AB52-DA65-44DB-B396-D47DF650C0A2}"/>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42057" name="Rectangle 78">
            <a:extLst>
              <a:ext uri="{FF2B5EF4-FFF2-40B4-BE49-F238E27FC236}">
                <a16:creationId xmlns:a16="http://schemas.microsoft.com/office/drawing/2014/main" id="{E8A1D2C3-4E25-464C-93F2-B514C7A050B3}"/>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42058" name="Rectangle 79">
            <a:extLst>
              <a:ext uri="{FF2B5EF4-FFF2-40B4-BE49-F238E27FC236}">
                <a16:creationId xmlns:a16="http://schemas.microsoft.com/office/drawing/2014/main" id="{6D76136D-D676-44EB-A1E4-F90E90DB7F8C}"/>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42059" name="Line 81">
            <a:extLst>
              <a:ext uri="{FF2B5EF4-FFF2-40B4-BE49-F238E27FC236}">
                <a16:creationId xmlns:a16="http://schemas.microsoft.com/office/drawing/2014/main" id="{3134456E-9383-4B78-94DD-783CD7710B6F}"/>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60" name="Rectangle 83">
            <a:extLst>
              <a:ext uri="{FF2B5EF4-FFF2-40B4-BE49-F238E27FC236}">
                <a16:creationId xmlns:a16="http://schemas.microsoft.com/office/drawing/2014/main" id="{1ADCEB6E-53A8-4ADB-907E-4F75E71039F7}"/>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42061" name="Line 96">
            <a:extLst>
              <a:ext uri="{FF2B5EF4-FFF2-40B4-BE49-F238E27FC236}">
                <a16:creationId xmlns:a16="http://schemas.microsoft.com/office/drawing/2014/main" id="{60B8EE5A-E1C6-4988-AFD8-9E555CD59297}"/>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62" name="Line 97">
            <a:extLst>
              <a:ext uri="{FF2B5EF4-FFF2-40B4-BE49-F238E27FC236}">
                <a16:creationId xmlns:a16="http://schemas.microsoft.com/office/drawing/2014/main" id="{D5D16D0D-1326-47DD-B36C-36CEB38779A2}"/>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63" name="Line 98">
            <a:extLst>
              <a:ext uri="{FF2B5EF4-FFF2-40B4-BE49-F238E27FC236}">
                <a16:creationId xmlns:a16="http://schemas.microsoft.com/office/drawing/2014/main" id="{4C4C4219-4DF5-487E-8C65-7923DC929405}"/>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64" name="Line 99">
            <a:extLst>
              <a:ext uri="{FF2B5EF4-FFF2-40B4-BE49-F238E27FC236}">
                <a16:creationId xmlns:a16="http://schemas.microsoft.com/office/drawing/2014/main" id="{5022BA28-8230-4C55-8DC0-DE1D979F7F3D}"/>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2065" name="Text Box 103">
            <a:extLst>
              <a:ext uri="{FF2B5EF4-FFF2-40B4-BE49-F238E27FC236}">
                <a16:creationId xmlns:a16="http://schemas.microsoft.com/office/drawing/2014/main" id="{43357FBB-F306-4207-BD39-CB6EEA5CFD93}"/>
              </a:ext>
            </a:extLst>
          </p:cNvPr>
          <p:cNvSpPr txBox="1">
            <a:spLocks noChangeArrowheads="1"/>
          </p:cNvSpPr>
          <p:nvPr/>
        </p:nvSpPr>
        <p:spPr bwMode="auto">
          <a:xfrm>
            <a:off x="1439466" y="3813572"/>
            <a:ext cx="63186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2100"/>
              <a:t>源端口和目的端口字段</a:t>
            </a:r>
            <a:r>
              <a:rPr lang="en-US" altLang="zh-CN" sz="2100"/>
              <a:t>——</a:t>
            </a:r>
            <a:r>
              <a:rPr lang="zh-CN" altLang="en-US" sz="2100"/>
              <a:t>各占 </a:t>
            </a:r>
            <a:r>
              <a:rPr lang="en-US" altLang="zh-CN" sz="2100"/>
              <a:t>2 </a:t>
            </a:r>
            <a:r>
              <a:rPr lang="zh-CN" altLang="en-US" sz="2100"/>
              <a:t>字节。端口是运输层与应用层的服务接口。运输层的复用和分用功能都要通过端口才能实现。  </a:t>
            </a:r>
          </a:p>
        </p:txBody>
      </p:sp>
      <p:sp>
        <p:nvSpPr>
          <p:cNvPr id="503912" name="Rectangle 104">
            <a:extLst>
              <a:ext uri="{FF2B5EF4-FFF2-40B4-BE49-F238E27FC236}">
                <a16:creationId xmlns:a16="http://schemas.microsoft.com/office/drawing/2014/main" id="{F85E6FE4-3267-45DF-AA69-5E997B619F3F}"/>
              </a:ext>
            </a:extLst>
          </p:cNvPr>
          <p:cNvSpPr>
            <a:spLocks noChangeArrowheads="1"/>
          </p:cNvSpPr>
          <p:nvPr/>
        </p:nvSpPr>
        <p:spPr bwMode="auto">
          <a:xfrm>
            <a:off x="1601391" y="519112"/>
            <a:ext cx="5816203"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2067" name="Rectangle 75">
            <a:extLst>
              <a:ext uri="{FF2B5EF4-FFF2-40B4-BE49-F238E27FC236}">
                <a16:creationId xmlns:a16="http://schemas.microsoft.com/office/drawing/2014/main" id="{384C90FC-4BDF-478A-8C94-0F853C5286F7}"/>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91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391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912" grpId="0" animBg="1"/>
      <p:bldP spid="50391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a:extLst>
              <a:ext uri="{FF2B5EF4-FFF2-40B4-BE49-F238E27FC236}">
                <a16:creationId xmlns:a16="http://schemas.microsoft.com/office/drawing/2014/main" id="{F332303A-76DA-4E1B-9237-2FF569F83178}"/>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35" name="Rectangle 3">
            <a:extLst>
              <a:ext uri="{FF2B5EF4-FFF2-40B4-BE49-F238E27FC236}">
                <a16:creationId xmlns:a16="http://schemas.microsoft.com/office/drawing/2014/main" id="{7F5A4364-7536-4B40-B685-A6F68F6432EF}"/>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4036" name="Line 4">
            <a:extLst>
              <a:ext uri="{FF2B5EF4-FFF2-40B4-BE49-F238E27FC236}">
                <a16:creationId xmlns:a16="http://schemas.microsoft.com/office/drawing/2014/main" id="{53FE961D-8BBC-4770-B8ED-9CE20A114E6E}"/>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37" name="Rectangle 5">
            <a:extLst>
              <a:ext uri="{FF2B5EF4-FFF2-40B4-BE49-F238E27FC236}">
                <a16:creationId xmlns:a16="http://schemas.microsoft.com/office/drawing/2014/main" id="{E0A9A755-E305-44CB-B4F8-6591340B252E}"/>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4038" name="Rectangle 6">
            <a:extLst>
              <a:ext uri="{FF2B5EF4-FFF2-40B4-BE49-F238E27FC236}">
                <a16:creationId xmlns:a16="http://schemas.microsoft.com/office/drawing/2014/main" id="{486CA76F-DD0F-4CDC-B407-1DB1A56E52BA}"/>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4039" name="Line 7">
            <a:extLst>
              <a:ext uri="{FF2B5EF4-FFF2-40B4-BE49-F238E27FC236}">
                <a16:creationId xmlns:a16="http://schemas.microsoft.com/office/drawing/2014/main" id="{A8C6A8CC-D28C-47B0-BD2E-30372363E952}"/>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0" name="Line 8">
            <a:extLst>
              <a:ext uri="{FF2B5EF4-FFF2-40B4-BE49-F238E27FC236}">
                <a16:creationId xmlns:a16="http://schemas.microsoft.com/office/drawing/2014/main" id="{2B91E93E-8E2E-4C21-B800-C4005C526B37}"/>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1" name="Line 9">
            <a:extLst>
              <a:ext uri="{FF2B5EF4-FFF2-40B4-BE49-F238E27FC236}">
                <a16:creationId xmlns:a16="http://schemas.microsoft.com/office/drawing/2014/main" id="{1A6DF304-D3E5-4380-8AB4-8AA3A0DC66D2}"/>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2" name="Line 10">
            <a:extLst>
              <a:ext uri="{FF2B5EF4-FFF2-40B4-BE49-F238E27FC236}">
                <a16:creationId xmlns:a16="http://schemas.microsoft.com/office/drawing/2014/main" id="{24AF8808-110E-4526-96C4-5F296D67FC6D}"/>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3" name="Line 11">
            <a:extLst>
              <a:ext uri="{FF2B5EF4-FFF2-40B4-BE49-F238E27FC236}">
                <a16:creationId xmlns:a16="http://schemas.microsoft.com/office/drawing/2014/main" id="{E69317E7-D7AA-49A2-8956-A13B5A07F3D7}"/>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4" name="Line 12">
            <a:extLst>
              <a:ext uri="{FF2B5EF4-FFF2-40B4-BE49-F238E27FC236}">
                <a16:creationId xmlns:a16="http://schemas.microsoft.com/office/drawing/2014/main" id="{09F4281F-DF2A-435E-B80C-DF9EAB5E112A}"/>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45" name="Rectangle 13">
            <a:extLst>
              <a:ext uri="{FF2B5EF4-FFF2-40B4-BE49-F238E27FC236}">
                <a16:creationId xmlns:a16="http://schemas.microsoft.com/office/drawing/2014/main" id="{97DB5689-AE49-4BF8-BC6A-9876E703DCD1}"/>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44046" name="Rectangle 14">
            <a:extLst>
              <a:ext uri="{FF2B5EF4-FFF2-40B4-BE49-F238E27FC236}">
                <a16:creationId xmlns:a16="http://schemas.microsoft.com/office/drawing/2014/main" id="{65C48801-0BD3-40D8-8A65-647E8AA0249A}"/>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44047" name="Rectangle 15">
            <a:extLst>
              <a:ext uri="{FF2B5EF4-FFF2-40B4-BE49-F238E27FC236}">
                <a16:creationId xmlns:a16="http://schemas.microsoft.com/office/drawing/2014/main" id="{951586C0-5390-4142-93C3-461271C3DB97}"/>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44048" name="Rectangle 16">
            <a:extLst>
              <a:ext uri="{FF2B5EF4-FFF2-40B4-BE49-F238E27FC236}">
                <a16:creationId xmlns:a16="http://schemas.microsoft.com/office/drawing/2014/main" id="{0A4D9A7B-0B17-472A-8DC6-8188A51897EA}"/>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44049" name="Rectangle 17">
            <a:extLst>
              <a:ext uri="{FF2B5EF4-FFF2-40B4-BE49-F238E27FC236}">
                <a16:creationId xmlns:a16="http://schemas.microsoft.com/office/drawing/2014/main" id="{389B1BDB-64C4-4288-84C9-6CADA8F5337C}"/>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44050" name="Rectangle 18">
            <a:extLst>
              <a:ext uri="{FF2B5EF4-FFF2-40B4-BE49-F238E27FC236}">
                <a16:creationId xmlns:a16="http://schemas.microsoft.com/office/drawing/2014/main" id="{D99ED1F6-473C-4B07-9D22-8FB353D15CE3}"/>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44051" name="Line 19">
            <a:extLst>
              <a:ext uri="{FF2B5EF4-FFF2-40B4-BE49-F238E27FC236}">
                <a16:creationId xmlns:a16="http://schemas.microsoft.com/office/drawing/2014/main" id="{0469D466-4004-43D1-9D1D-538646DDD852}"/>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52" name="Rectangle 20">
            <a:extLst>
              <a:ext uri="{FF2B5EF4-FFF2-40B4-BE49-F238E27FC236}">
                <a16:creationId xmlns:a16="http://schemas.microsoft.com/office/drawing/2014/main" id="{7F053484-98BE-4C6A-A021-BA96A38DF33F}"/>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44053" name="Rectangle 21">
            <a:extLst>
              <a:ext uri="{FF2B5EF4-FFF2-40B4-BE49-F238E27FC236}">
                <a16:creationId xmlns:a16="http://schemas.microsoft.com/office/drawing/2014/main" id="{4ACF5D62-3DFC-4A2D-A30E-7B548783457F}"/>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44054" name="Rectangle 22">
            <a:extLst>
              <a:ext uri="{FF2B5EF4-FFF2-40B4-BE49-F238E27FC236}">
                <a16:creationId xmlns:a16="http://schemas.microsoft.com/office/drawing/2014/main" id="{4689A82C-9AFB-4E24-8F0D-C1A4B73E0CAE}"/>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44055" name="Line 23">
            <a:extLst>
              <a:ext uri="{FF2B5EF4-FFF2-40B4-BE49-F238E27FC236}">
                <a16:creationId xmlns:a16="http://schemas.microsoft.com/office/drawing/2014/main" id="{D126FB91-8DF3-437E-8C40-7B5B4A79A042}"/>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56" name="Line 24">
            <a:extLst>
              <a:ext uri="{FF2B5EF4-FFF2-40B4-BE49-F238E27FC236}">
                <a16:creationId xmlns:a16="http://schemas.microsoft.com/office/drawing/2014/main" id="{5B5E5DAD-81C6-42CC-8B6C-FA921C445F5B}"/>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57" name="Line 25">
            <a:extLst>
              <a:ext uri="{FF2B5EF4-FFF2-40B4-BE49-F238E27FC236}">
                <a16:creationId xmlns:a16="http://schemas.microsoft.com/office/drawing/2014/main" id="{5EC3E88E-BB58-4C22-952A-6DAEDD94D371}"/>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58" name="Line 26">
            <a:extLst>
              <a:ext uri="{FF2B5EF4-FFF2-40B4-BE49-F238E27FC236}">
                <a16:creationId xmlns:a16="http://schemas.microsoft.com/office/drawing/2014/main" id="{5C590446-A36C-45B1-8B86-0F0ABD1298EA}"/>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59" name="Line 27">
            <a:extLst>
              <a:ext uri="{FF2B5EF4-FFF2-40B4-BE49-F238E27FC236}">
                <a16:creationId xmlns:a16="http://schemas.microsoft.com/office/drawing/2014/main" id="{E89C8AF1-69BA-4D40-85A3-640563F1CC69}"/>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0" name="Line 28">
            <a:extLst>
              <a:ext uri="{FF2B5EF4-FFF2-40B4-BE49-F238E27FC236}">
                <a16:creationId xmlns:a16="http://schemas.microsoft.com/office/drawing/2014/main" id="{03ACE074-C482-4A74-97A2-709060700920}"/>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1" name="Line 29">
            <a:extLst>
              <a:ext uri="{FF2B5EF4-FFF2-40B4-BE49-F238E27FC236}">
                <a16:creationId xmlns:a16="http://schemas.microsoft.com/office/drawing/2014/main" id="{5CC864AA-D6AD-4BF3-9A15-C085FE66D50E}"/>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2" name="Rectangle 30">
            <a:extLst>
              <a:ext uri="{FF2B5EF4-FFF2-40B4-BE49-F238E27FC236}">
                <a16:creationId xmlns:a16="http://schemas.microsoft.com/office/drawing/2014/main" id="{C1C06AEC-C63B-4591-815B-EECE6DC88D1E}"/>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44063" name="Rectangle 31">
            <a:extLst>
              <a:ext uri="{FF2B5EF4-FFF2-40B4-BE49-F238E27FC236}">
                <a16:creationId xmlns:a16="http://schemas.microsoft.com/office/drawing/2014/main" id="{8D8407C8-60C8-4375-9791-EE21C2D1DA5A}"/>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4064" name="Line 32">
            <a:extLst>
              <a:ext uri="{FF2B5EF4-FFF2-40B4-BE49-F238E27FC236}">
                <a16:creationId xmlns:a16="http://schemas.microsoft.com/office/drawing/2014/main" id="{45DAD154-4412-4960-8401-30FBF4EDCB0B}"/>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5" name="Line 33">
            <a:extLst>
              <a:ext uri="{FF2B5EF4-FFF2-40B4-BE49-F238E27FC236}">
                <a16:creationId xmlns:a16="http://schemas.microsoft.com/office/drawing/2014/main" id="{C19A8801-A48E-414C-BEA9-4B9FF961BC25}"/>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6" name="Line 34">
            <a:extLst>
              <a:ext uri="{FF2B5EF4-FFF2-40B4-BE49-F238E27FC236}">
                <a16:creationId xmlns:a16="http://schemas.microsoft.com/office/drawing/2014/main" id="{9EA5CD2B-9507-4401-9B35-ED86B32FCA15}"/>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7" name="Line 35">
            <a:extLst>
              <a:ext uri="{FF2B5EF4-FFF2-40B4-BE49-F238E27FC236}">
                <a16:creationId xmlns:a16="http://schemas.microsoft.com/office/drawing/2014/main" id="{5D83E7A8-5560-41EE-AB01-7F152ADEA5DB}"/>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8" name="Line 36">
            <a:extLst>
              <a:ext uri="{FF2B5EF4-FFF2-40B4-BE49-F238E27FC236}">
                <a16:creationId xmlns:a16="http://schemas.microsoft.com/office/drawing/2014/main" id="{B60A7131-9EC3-4B94-9D2C-87F79176DB29}"/>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69" name="Line 37">
            <a:extLst>
              <a:ext uri="{FF2B5EF4-FFF2-40B4-BE49-F238E27FC236}">
                <a16:creationId xmlns:a16="http://schemas.microsoft.com/office/drawing/2014/main" id="{7355A04D-A101-4161-AAAC-3F8075150788}"/>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0" name="Line 38">
            <a:extLst>
              <a:ext uri="{FF2B5EF4-FFF2-40B4-BE49-F238E27FC236}">
                <a16:creationId xmlns:a16="http://schemas.microsoft.com/office/drawing/2014/main" id="{0216EE47-364B-454C-A011-C2E08A445A52}"/>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1" name="Line 39">
            <a:extLst>
              <a:ext uri="{FF2B5EF4-FFF2-40B4-BE49-F238E27FC236}">
                <a16:creationId xmlns:a16="http://schemas.microsoft.com/office/drawing/2014/main" id="{60D094C9-BDDD-44BA-ADF2-FCCE49164E9C}"/>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2" name="Line 40">
            <a:extLst>
              <a:ext uri="{FF2B5EF4-FFF2-40B4-BE49-F238E27FC236}">
                <a16:creationId xmlns:a16="http://schemas.microsoft.com/office/drawing/2014/main" id="{927B156C-C386-4FAC-806E-29B78FA6E7EE}"/>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3" name="Line 41">
            <a:extLst>
              <a:ext uri="{FF2B5EF4-FFF2-40B4-BE49-F238E27FC236}">
                <a16:creationId xmlns:a16="http://schemas.microsoft.com/office/drawing/2014/main" id="{5D9628E0-0D1F-4A17-AB88-5D0B2EE41654}"/>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4" name="Line 42">
            <a:extLst>
              <a:ext uri="{FF2B5EF4-FFF2-40B4-BE49-F238E27FC236}">
                <a16:creationId xmlns:a16="http://schemas.microsoft.com/office/drawing/2014/main" id="{C0A9DC67-97B1-4D3F-B020-1855261860D6}"/>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5" name="Line 43">
            <a:extLst>
              <a:ext uri="{FF2B5EF4-FFF2-40B4-BE49-F238E27FC236}">
                <a16:creationId xmlns:a16="http://schemas.microsoft.com/office/drawing/2014/main" id="{020ED538-5165-4A75-8B21-901BF91F1F39}"/>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6" name="Line 44">
            <a:extLst>
              <a:ext uri="{FF2B5EF4-FFF2-40B4-BE49-F238E27FC236}">
                <a16:creationId xmlns:a16="http://schemas.microsoft.com/office/drawing/2014/main" id="{A9A1D474-B8B8-4144-BD47-B8F58CF8AF43}"/>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7" name="Line 45">
            <a:extLst>
              <a:ext uri="{FF2B5EF4-FFF2-40B4-BE49-F238E27FC236}">
                <a16:creationId xmlns:a16="http://schemas.microsoft.com/office/drawing/2014/main" id="{4AA9C5D6-543B-48EE-A0B6-BEB29105CEA8}"/>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8" name="Line 46">
            <a:extLst>
              <a:ext uri="{FF2B5EF4-FFF2-40B4-BE49-F238E27FC236}">
                <a16:creationId xmlns:a16="http://schemas.microsoft.com/office/drawing/2014/main" id="{E767479A-DEBB-4AE6-8D63-128314542DC8}"/>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79" name="Line 47">
            <a:extLst>
              <a:ext uri="{FF2B5EF4-FFF2-40B4-BE49-F238E27FC236}">
                <a16:creationId xmlns:a16="http://schemas.microsoft.com/office/drawing/2014/main" id="{63A5D490-5448-43FE-A3D1-FEF4B9FE7F24}"/>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0" name="Line 48">
            <a:extLst>
              <a:ext uri="{FF2B5EF4-FFF2-40B4-BE49-F238E27FC236}">
                <a16:creationId xmlns:a16="http://schemas.microsoft.com/office/drawing/2014/main" id="{F0E6C43F-BBEF-48BB-8AB9-E02E8D994F2A}"/>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1" name="Line 49">
            <a:extLst>
              <a:ext uri="{FF2B5EF4-FFF2-40B4-BE49-F238E27FC236}">
                <a16:creationId xmlns:a16="http://schemas.microsoft.com/office/drawing/2014/main" id="{85F45864-346C-484F-A993-5F3F1853553E}"/>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2" name="Line 50">
            <a:extLst>
              <a:ext uri="{FF2B5EF4-FFF2-40B4-BE49-F238E27FC236}">
                <a16:creationId xmlns:a16="http://schemas.microsoft.com/office/drawing/2014/main" id="{24A043F3-0609-4390-BAC4-3BC895E7C3A3}"/>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3" name="Line 51">
            <a:extLst>
              <a:ext uri="{FF2B5EF4-FFF2-40B4-BE49-F238E27FC236}">
                <a16:creationId xmlns:a16="http://schemas.microsoft.com/office/drawing/2014/main" id="{2D7D4CBE-C826-4BAC-87AB-6DE3430A0305}"/>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4" name="Line 52">
            <a:extLst>
              <a:ext uri="{FF2B5EF4-FFF2-40B4-BE49-F238E27FC236}">
                <a16:creationId xmlns:a16="http://schemas.microsoft.com/office/drawing/2014/main" id="{E9F39C12-2F40-429E-AF6F-BCBA178446AF}"/>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5" name="Line 53">
            <a:extLst>
              <a:ext uri="{FF2B5EF4-FFF2-40B4-BE49-F238E27FC236}">
                <a16:creationId xmlns:a16="http://schemas.microsoft.com/office/drawing/2014/main" id="{28670DE8-17B1-413D-9F38-74BA8BBFF1D9}"/>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6" name="Line 54">
            <a:extLst>
              <a:ext uri="{FF2B5EF4-FFF2-40B4-BE49-F238E27FC236}">
                <a16:creationId xmlns:a16="http://schemas.microsoft.com/office/drawing/2014/main" id="{CBF21FDF-8434-4396-9A70-69C065367E99}"/>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7" name="Line 55">
            <a:extLst>
              <a:ext uri="{FF2B5EF4-FFF2-40B4-BE49-F238E27FC236}">
                <a16:creationId xmlns:a16="http://schemas.microsoft.com/office/drawing/2014/main" id="{E5F65B8D-E7D9-4AA8-8C94-F4987FCABCF1}"/>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8" name="Line 56">
            <a:extLst>
              <a:ext uri="{FF2B5EF4-FFF2-40B4-BE49-F238E27FC236}">
                <a16:creationId xmlns:a16="http://schemas.microsoft.com/office/drawing/2014/main" id="{36CB1A21-DAF1-4403-A42B-26DFD89072F8}"/>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89" name="Line 57">
            <a:extLst>
              <a:ext uri="{FF2B5EF4-FFF2-40B4-BE49-F238E27FC236}">
                <a16:creationId xmlns:a16="http://schemas.microsoft.com/office/drawing/2014/main" id="{9882965F-F785-4345-8F4C-944B1636815F}"/>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0" name="Line 58">
            <a:extLst>
              <a:ext uri="{FF2B5EF4-FFF2-40B4-BE49-F238E27FC236}">
                <a16:creationId xmlns:a16="http://schemas.microsoft.com/office/drawing/2014/main" id="{F0699129-E73E-4245-9153-7AE3161D1014}"/>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1" name="Line 59">
            <a:extLst>
              <a:ext uri="{FF2B5EF4-FFF2-40B4-BE49-F238E27FC236}">
                <a16:creationId xmlns:a16="http://schemas.microsoft.com/office/drawing/2014/main" id="{60E9C960-6CA7-415E-9FC4-B786E7653A2F}"/>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2" name="Line 60">
            <a:extLst>
              <a:ext uri="{FF2B5EF4-FFF2-40B4-BE49-F238E27FC236}">
                <a16:creationId xmlns:a16="http://schemas.microsoft.com/office/drawing/2014/main" id="{BE11975B-D201-4E01-A5A7-67CD03BF9C27}"/>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3" name="Line 61">
            <a:extLst>
              <a:ext uri="{FF2B5EF4-FFF2-40B4-BE49-F238E27FC236}">
                <a16:creationId xmlns:a16="http://schemas.microsoft.com/office/drawing/2014/main" id="{80F79438-D8B9-43A3-AF92-664261BECC69}"/>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4" name="Line 62">
            <a:extLst>
              <a:ext uri="{FF2B5EF4-FFF2-40B4-BE49-F238E27FC236}">
                <a16:creationId xmlns:a16="http://schemas.microsoft.com/office/drawing/2014/main" id="{90AEF903-B1FF-489D-A369-39CA45623202}"/>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5" name="Line 63">
            <a:extLst>
              <a:ext uri="{FF2B5EF4-FFF2-40B4-BE49-F238E27FC236}">
                <a16:creationId xmlns:a16="http://schemas.microsoft.com/office/drawing/2014/main" id="{AB85B8BB-49AA-4D3A-8525-199365F77280}"/>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6" name="Line 64">
            <a:extLst>
              <a:ext uri="{FF2B5EF4-FFF2-40B4-BE49-F238E27FC236}">
                <a16:creationId xmlns:a16="http://schemas.microsoft.com/office/drawing/2014/main" id="{C4539C4A-04F0-49A3-BB5C-DB136312914C}"/>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7" name="Line 65">
            <a:extLst>
              <a:ext uri="{FF2B5EF4-FFF2-40B4-BE49-F238E27FC236}">
                <a16:creationId xmlns:a16="http://schemas.microsoft.com/office/drawing/2014/main" id="{5E6A2B43-9C95-45B1-9FA1-A22831C55BFA}"/>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4098" name="Rectangle 66">
            <a:extLst>
              <a:ext uri="{FF2B5EF4-FFF2-40B4-BE49-F238E27FC236}">
                <a16:creationId xmlns:a16="http://schemas.microsoft.com/office/drawing/2014/main" id="{087DFA2F-D829-416A-A5F9-4E88542F5EEF}"/>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4099" name="Rectangle 67">
            <a:extLst>
              <a:ext uri="{FF2B5EF4-FFF2-40B4-BE49-F238E27FC236}">
                <a16:creationId xmlns:a16="http://schemas.microsoft.com/office/drawing/2014/main" id="{7AC5A718-992A-4A78-8FC6-C055B2CCB9CB}"/>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4100" name="Rectangle 68">
            <a:extLst>
              <a:ext uri="{FF2B5EF4-FFF2-40B4-BE49-F238E27FC236}">
                <a16:creationId xmlns:a16="http://schemas.microsoft.com/office/drawing/2014/main" id="{CCB1E9DB-5CB1-4056-88A5-E06D360DA07C}"/>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4101" name="Rectangle 69">
            <a:extLst>
              <a:ext uri="{FF2B5EF4-FFF2-40B4-BE49-F238E27FC236}">
                <a16:creationId xmlns:a16="http://schemas.microsoft.com/office/drawing/2014/main" id="{9476FBB2-D88E-4BE4-B2CD-4BCE86587F78}"/>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4102" name="Rectangle 70">
            <a:extLst>
              <a:ext uri="{FF2B5EF4-FFF2-40B4-BE49-F238E27FC236}">
                <a16:creationId xmlns:a16="http://schemas.microsoft.com/office/drawing/2014/main" id="{CF252760-6838-43B5-B3D1-1E08CB95766A}"/>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4103" name="Rectangle 71">
            <a:extLst>
              <a:ext uri="{FF2B5EF4-FFF2-40B4-BE49-F238E27FC236}">
                <a16:creationId xmlns:a16="http://schemas.microsoft.com/office/drawing/2014/main" id="{9E1B38BF-2B42-4AD8-A6C0-60E1857E7670}"/>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44104" name="Rectangle 72">
            <a:extLst>
              <a:ext uri="{FF2B5EF4-FFF2-40B4-BE49-F238E27FC236}">
                <a16:creationId xmlns:a16="http://schemas.microsoft.com/office/drawing/2014/main" id="{F04589F8-3932-4205-8130-EFE420785C1F}"/>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44105" name="Rectangle 73">
            <a:extLst>
              <a:ext uri="{FF2B5EF4-FFF2-40B4-BE49-F238E27FC236}">
                <a16:creationId xmlns:a16="http://schemas.microsoft.com/office/drawing/2014/main" id="{D7A0498A-4380-41D1-A4F8-A163E9542F8F}"/>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44106" name="Rectangle 74">
            <a:extLst>
              <a:ext uri="{FF2B5EF4-FFF2-40B4-BE49-F238E27FC236}">
                <a16:creationId xmlns:a16="http://schemas.microsoft.com/office/drawing/2014/main" id="{BC554FFA-1268-4363-8C86-DF90259CE0F7}"/>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44107" name="Rectangle 75">
            <a:extLst>
              <a:ext uri="{FF2B5EF4-FFF2-40B4-BE49-F238E27FC236}">
                <a16:creationId xmlns:a16="http://schemas.microsoft.com/office/drawing/2014/main" id="{CDCC7E88-6D7F-489A-9FEE-9B061C325306}"/>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
        <p:nvSpPr>
          <p:cNvPr id="44108" name="Line 76">
            <a:extLst>
              <a:ext uri="{FF2B5EF4-FFF2-40B4-BE49-F238E27FC236}">
                <a16:creationId xmlns:a16="http://schemas.microsoft.com/office/drawing/2014/main" id="{A4720154-136A-441E-8360-321530294E43}"/>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09" name="Rectangle 77">
            <a:extLst>
              <a:ext uri="{FF2B5EF4-FFF2-40B4-BE49-F238E27FC236}">
                <a16:creationId xmlns:a16="http://schemas.microsoft.com/office/drawing/2014/main" id="{12A7E5B6-1961-4C28-9FA3-1CABEF4D8517}"/>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44110" name="Line 78">
            <a:extLst>
              <a:ext uri="{FF2B5EF4-FFF2-40B4-BE49-F238E27FC236}">
                <a16:creationId xmlns:a16="http://schemas.microsoft.com/office/drawing/2014/main" id="{AA64A7B0-F589-483E-89D1-4FE4CD6F85DB}"/>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11" name="Line 79">
            <a:extLst>
              <a:ext uri="{FF2B5EF4-FFF2-40B4-BE49-F238E27FC236}">
                <a16:creationId xmlns:a16="http://schemas.microsoft.com/office/drawing/2014/main" id="{5569A03F-030C-47AD-BE94-9214A425BC76}"/>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12" name="Line 80">
            <a:extLst>
              <a:ext uri="{FF2B5EF4-FFF2-40B4-BE49-F238E27FC236}">
                <a16:creationId xmlns:a16="http://schemas.microsoft.com/office/drawing/2014/main" id="{F8975403-1BBF-4421-B828-F83FA90517BA}"/>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13" name="Line 81">
            <a:extLst>
              <a:ext uri="{FF2B5EF4-FFF2-40B4-BE49-F238E27FC236}">
                <a16:creationId xmlns:a16="http://schemas.microsoft.com/office/drawing/2014/main" id="{66816D3C-BE8D-49CB-A0EA-D3E1E55651E7}"/>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4114" name="Text Box 82">
            <a:extLst>
              <a:ext uri="{FF2B5EF4-FFF2-40B4-BE49-F238E27FC236}">
                <a16:creationId xmlns:a16="http://schemas.microsoft.com/office/drawing/2014/main" id="{092DF7E8-6775-4C14-A037-AE5BCF31E4A8}"/>
              </a:ext>
            </a:extLst>
          </p:cNvPr>
          <p:cNvSpPr txBox="1">
            <a:spLocks noChangeArrowheads="1"/>
          </p:cNvSpPr>
          <p:nvPr/>
        </p:nvSpPr>
        <p:spPr bwMode="auto">
          <a:xfrm>
            <a:off x="1439466" y="3813573"/>
            <a:ext cx="63186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序号字段</a:t>
            </a:r>
            <a:r>
              <a:rPr lang="en-US" altLang="zh-CN" sz="2100"/>
              <a:t>——</a:t>
            </a:r>
            <a:r>
              <a:rPr lang="zh-CN" altLang="en-US" sz="2100"/>
              <a:t>占 </a:t>
            </a:r>
            <a:r>
              <a:rPr lang="en-US" altLang="zh-CN" sz="2100"/>
              <a:t>4 </a:t>
            </a:r>
            <a:r>
              <a:rPr lang="zh-CN" altLang="en-US" sz="2100"/>
              <a:t>字节。</a:t>
            </a:r>
            <a:r>
              <a:rPr lang="en-US" altLang="zh-CN" sz="2100"/>
              <a:t>TCP </a:t>
            </a:r>
            <a:r>
              <a:rPr lang="zh-CN" altLang="en-US" sz="2100"/>
              <a:t>连接中传送的数据流中的每一个字节都编上一个序号。序号字段的值则指的是本报文段所发送的数据的第一个字节的序号。 </a:t>
            </a:r>
          </a:p>
        </p:txBody>
      </p:sp>
      <p:sp>
        <p:nvSpPr>
          <p:cNvPr id="504915" name="Rectangle 83">
            <a:extLst>
              <a:ext uri="{FF2B5EF4-FFF2-40B4-BE49-F238E27FC236}">
                <a16:creationId xmlns:a16="http://schemas.microsoft.com/office/drawing/2014/main" id="{51EF9C4E-8270-4B90-9DA1-5685802E7544}"/>
              </a:ext>
            </a:extLst>
          </p:cNvPr>
          <p:cNvSpPr>
            <a:spLocks noChangeArrowheads="1"/>
          </p:cNvSpPr>
          <p:nvPr/>
        </p:nvSpPr>
        <p:spPr bwMode="auto">
          <a:xfrm>
            <a:off x="1601391" y="1059656"/>
            <a:ext cx="5816203"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491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491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915" grpId="0" animBg="1"/>
      <p:bldP spid="50491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2">
            <a:extLst>
              <a:ext uri="{FF2B5EF4-FFF2-40B4-BE49-F238E27FC236}">
                <a16:creationId xmlns:a16="http://schemas.microsoft.com/office/drawing/2014/main" id="{1D5A28A7-577D-46D0-BB65-7784922216A6}"/>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83" name="Rectangle 3">
            <a:extLst>
              <a:ext uri="{FF2B5EF4-FFF2-40B4-BE49-F238E27FC236}">
                <a16:creationId xmlns:a16="http://schemas.microsoft.com/office/drawing/2014/main" id="{827A70EF-2484-426F-AE11-A56CCE16DB4F}"/>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6084" name="Line 4">
            <a:extLst>
              <a:ext uri="{FF2B5EF4-FFF2-40B4-BE49-F238E27FC236}">
                <a16:creationId xmlns:a16="http://schemas.microsoft.com/office/drawing/2014/main" id="{983692E9-49C9-45A1-825D-515E53A7D773}"/>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85" name="Rectangle 5">
            <a:extLst>
              <a:ext uri="{FF2B5EF4-FFF2-40B4-BE49-F238E27FC236}">
                <a16:creationId xmlns:a16="http://schemas.microsoft.com/office/drawing/2014/main" id="{E231E5D8-753A-4C9D-AD69-FAC76CE643C8}"/>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6086" name="Rectangle 6">
            <a:extLst>
              <a:ext uri="{FF2B5EF4-FFF2-40B4-BE49-F238E27FC236}">
                <a16:creationId xmlns:a16="http://schemas.microsoft.com/office/drawing/2014/main" id="{EF9C657C-31CE-4DA2-9DCA-C71D0AB1F3F5}"/>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087" name="Line 7">
            <a:extLst>
              <a:ext uri="{FF2B5EF4-FFF2-40B4-BE49-F238E27FC236}">
                <a16:creationId xmlns:a16="http://schemas.microsoft.com/office/drawing/2014/main" id="{87BB2EA7-54F3-4CAC-AB32-56A476459B99}"/>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88" name="Line 8">
            <a:extLst>
              <a:ext uri="{FF2B5EF4-FFF2-40B4-BE49-F238E27FC236}">
                <a16:creationId xmlns:a16="http://schemas.microsoft.com/office/drawing/2014/main" id="{9A32FE5D-12CB-4572-8D7F-DD8EE58F100A}"/>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89" name="Line 9">
            <a:extLst>
              <a:ext uri="{FF2B5EF4-FFF2-40B4-BE49-F238E27FC236}">
                <a16:creationId xmlns:a16="http://schemas.microsoft.com/office/drawing/2014/main" id="{B2B10FE5-B1D7-410F-8B25-489C15F2B71B}"/>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90" name="Line 10">
            <a:extLst>
              <a:ext uri="{FF2B5EF4-FFF2-40B4-BE49-F238E27FC236}">
                <a16:creationId xmlns:a16="http://schemas.microsoft.com/office/drawing/2014/main" id="{7DB8C20E-2C5E-4461-B2A4-8B5DB264B055}"/>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91" name="Line 11">
            <a:extLst>
              <a:ext uri="{FF2B5EF4-FFF2-40B4-BE49-F238E27FC236}">
                <a16:creationId xmlns:a16="http://schemas.microsoft.com/office/drawing/2014/main" id="{3D2C9D5F-DE19-4F4E-A580-3194D52583FE}"/>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92" name="Line 12">
            <a:extLst>
              <a:ext uri="{FF2B5EF4-FFF2-40B4-BE49-F238E27FC236}">
                <a16:creationId xmlns:a16="http://schemas.microsoft.com/office/drawing/2014/main" id="{819CD65A-0714-48CE-9135-94CC5F25252B}"/>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093" name="Rectangle 13">
            <a:extLst>
              <a:ext uri="{FF2B5EF4-FFF2-40B4-BE49-F238E27FC236}">
                <a16:creationId xmlns:a16="http://schemas.microsoft.com/office/drawing/2014/main" id="{589CD2BE-6EFB-4BC6-B78D-9BD73684CDA3}"/>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46094" name="Rectangle 14">
            <a:extLst>
              <a:ext uri="{FF2B5EF4-FFF2-40B4-BE49-F238E27FC236}">
                <a16:creationId xmlns:a16="http://schemas.microsoft.com/office/drawing/2014/main" id="{1ADB1E0B-A75B-4D78-869D-DFFD1C14BDB8}"/>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46095" name="Rectangle 15">
            <a:extLst>
              <a:ext uri="{FF2B5EF4-FFF2-40B4-BE49-F238E27FC236}">
                <a16:creationId xmlns:a16="http://schemas.microsoft.com/office/drawing/2014/main" id="{B86AD064-728D-4CA3-8750-47EF9328AB7B}"/>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46096" name="Rectangle 16">
            <a:extLst>
              <a:ext uri="{FF2B5EF4-FFF2-40B4-BE49-F238E27FC236}">
                <a16:creationId xmlns:a16="http://schemas.microsoft.com/office/drawing/2014/main" id="{0DA4DE38-03DA-4D25-B26B-01447FE424CF}"/>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46097" name="Rectangle 17">
            <a:extLst>
              <a:ext uri="{FF2B5EF4-FFF2-40B4-BE49-F238E27FC236}">
                <a16:creationId xmlns:a16="http://schemas.microsoft.com/office/drawing/2014/main" id="{5DB5A385-DAE3-4C96-ACC4-B5050DC53C46}"/>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46098" name="Rectangle 18">
            <a:extLst>
              <a:ext uri="{FF2B5EF4-FFF2-40B4-BE49-F238E27FC236}">
                <a16:creationId xmlns:a16="http://schemas.microsoft.com/office/drawing/2014/main" id="{D4B96B62-4705-4B40-AC4F-B1CC0D57F801}"/>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46099" name="Line 19">
            <a:extLst>
              <a:ext uri="{FF2B5EF4-FFF2-40B4-BE49-F238E27FC236}">
                <a16:creationId xmlns:a16="http://schemas.microsoft.com/office/drawing/2014/main" id="{099D853B-77F6-4A67-92C2-F44D32A83BC7}"/>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0" name="Rectangle 20">
            <a:extLst>
              <a:ext uri="{FF2B5EF4-FFF2-40B4-BE49-F238E27FC236}">
                <a16:creationId xmlns:a16="http://schemas.microsoft.com/office/drawing/2014/main" id="{ACFCC990-B15E-41D1-B240-5C995D25837E}"/>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46101" name="Rectangle 21">
            <a:extLst>
              <a:ext uri="{FF2B5EF4-FFF2-40B4-BE49-F238E27FC236}">
                <a16:creationId xmlns:a16="http://schemas.microsoft.com/office/drawing/2014/main" id="{573C0C8D-F580-4200-8F4E-BF090049AFF5}"/>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46102" name="Rectangle 22">
            <a:extLst>
              <a:ext uri="{FF2B5EF4-FFF2-40B4-BE49-F238E27FC236}">
                <a16:creationId xmlns:a16="http://schemas.microsoft.com/office/drawing/2014/main" id="{75ED3B0E-C285-4EDE-A136-AABC7CD89DB9}"/>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46103" name="Line 23">
            <a:extLst>
              <a:ext uri="{FF2B5EF4-FFF2-40B4-BE49-F238E27FC236}">
                <a16:creationId xmlns:a16="http://schemas.microsoft.com/office/drawing/2014/main" id="{F17BCD23-447B-4BF1-8A4A-6E10413173F8}"/>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4" name="Line 24">
            <a:extLst>
              <a:ext uri="{FF2B5EF4-FFF2-40B4-BE49-F238E27FC236}">
                <a16:creationId xmlns:a16="http://schemas.microsoft.com/office/drawing/2014/main" id="{DA67C179-5E88-474B-8936-F59D5CC8B033}"/>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5" name="Line 25">
            <a:extLst>
              <a:ext uri="{FF2B5EF4-FFF2-40B4-BE49-F238E27FC236}">
                <a16:creationId xmlns:a16="http://schemas.microsoft.com/office/drawing/2014/main" id="{797D6826-3EC7-4305-A354-699ED8ACDA03}"/>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6" name="Line 26">
            <a:extLst>
              <a:ext uri="{FF2B5EF4-FFF2-40B4-BE49-F238E27FC236}">
                <a16:creationId xmlns:a16="http://schemas.microsoft.com/office/drawing/2014/main" id="{EAB817C9-9F88-40C7-A1A5-851A6031EE42}"/>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7" name="Line 27">
            <a:extLst>
              <a:ext uri="{FF2B5EF4-FFF2-40B4-BE49-F238E27FC236}">
                <a16:creationId xmlns:a16="http://schemas.microsoft.com/office/drawing/2014/main" id="{167F124E-C7F8-4ECD-8207-D14FD8F8DB22}"/>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8" name="Line 28">
            <a:extLst>
              <a:ext uri="{FF2B5EF4-FFF2-40B4-BE49-F238E27FC236}">
                <a16:creationId xmlns:a16="http://schemas.microsoft.com/office/drawing/2014/main" id="{6C7176D3-447B-4DB6-A3EE-45BBDA8387BE}"/>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09" name="Line 29">
            <a:extLst>
              <a:ext uri="{FF2B5EF4-FFF2-40B4-BE49-F238E27FC236}">
                <a16:creationId xmlns:a16="http://schemas.microsoft.com/office/drawing/2014/main" id="{FFE0CB77-0D11-47BE-904C-47BB79079351}"/>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0" name="Rectangle 30">
            <a:extLst>
              <a:ext uri="{FF2B5EF4-FFF2-40B4-BE49-F238E27FC236}">
                <a16:creationId xmlns:a16="http://schemas.microsoft.com/office/drawing/2014/main" id="{6411CED9-7DBB-4DFB-816F-BA4E37AAD46E}"/>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46111" name="Rectangle 31">
            <a:extLst>
              <a:ext uri="{FF2B5EF4-FFF2-40B4-BE49-F238E27FC236}">
                <a16:creationId xmlns:a16="http://schemas.microsoft.com/office/drawing/2014/main" id="{6F592488-5DBF-48CA-8120-974EE722A059}"/>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6112" name="Line 32">
            <a:extLst>
              <a:ext uri="{FF2B5EF4-FFF2-40B4-BE49-F238E27FC236}">
                <a16:creationId xmlns:a16="http://schemas.microsoft.com/office/drawing/2014/main" id="{57A86133-EA81-4789-A30D-687D7B90A360}"/>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3" name="Line 33">
            <a:extLst>
              <a:ext uri="{FF2B5EF4-FFF2-40B4-BE49-F238E27FC236}">
                <a16:creationId xmlns:a16="http://schemas.microsoft.com/office/drawing/2014/main" id="{B2D27C5C-3A7B-44CB-AF00-CD89520373F7}"/>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4" name="Line 34">
            <a:extLst>
              <a:ext uri="{FF2B5EF4-FFF2-40B4-BE49-F238E27FC236}">
                <a16:creationId xmlns:a16="http://schemas.microsoft.com/office/drawing/2014/main" id="{FEB4BD18-4427-47B0-9771-44A7CE86B212}"/>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5" name="Line 35">
            <a:extLst>
              <a:ext uri="{FF2B5EF4-FFF2-40B4-BE49-F238E27FC236}">
                <a16:creationId xmlns:a16="http://schemas.microsoft.com/office/drawing/2014/main" id="{E2780AAE-79C7-4F21-89F6-27306ED965D8}"/>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6" name="Line 36">
            <a:extLst>
              <a:ext uri="{FF2B5EF4-FFF2-40B4-BE49-F238E27FC236}">
                <a16:creationId xmlns:a16="http://schemas.microsoft.com/office/drawing/2014/main" id="{BC6EDB17-0E62-457F-AA42-D70F106D6953}"/>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7" name="Line 37">
            <a:extLst>
              <a:ext uri="{FF2B5EF4-FFF2-40B4-BE49-F238E27FC236}">
                <a16:creationId xmlns:a16="http://schemas.microsoft.com/office/drawing/2014/main" id="{8F771C59-4794-4182-96CC-0DB1ACBC8B30}"/>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8" name="Line 38">
            <a:extLst>
              <a:ext uri="{FF2B5EF4-FFF2-40B4-BE49-F238E27FC236}">
                <a16:creationId xmlns:a16="http://schemas.microsoft.com/office/drawing/2014/main" id="{339D2B67-AF90-45AB-8FB1-90A6AB28EDDA}"/>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19" name="Line 39">
            <a:extLst>
              <a:ext uri="{FF2B5EF4-FFF2-40B4-BE49-F238E27FC236}">
                <a16:creationId xmlns:a16="http://schemas.microsoft.com/office/drawing/2014/main" id="{CD9141ED-E7F5-45EE-BD7A-C81AE1F15005}"/>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0" name="Line 40">
            <a:extLst>
              <a:ext uri="{FF2B5EF4-FFF2-40B4-BE49-F238E27FC236}">
                <a16:creationId xmlns:a16="http://schemas.microsoft.com/office/drawing/2014/main" id="{FE80D63E-04A5-4293-925C-B76C9F92EC5D}"/>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1" name="Line 41">
            <a:extLst>
              <a:ext uri="{FF2B5EF4-FFF2-40B4-BE49-F238E27FC236}">
                <a16:creationId xmlns:a16="http://schemas.microsoft.com/office/drawing/2014/main" id="{39F5181B-05E3-4D59-B2DD-39B84B9A604D}"/>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2" name="Line 42">
            <a:extLst>
              <a:ext uri="{FF2B5EF4-FFF2-40B4-BE49-F238E27FC236}">
                <a16:creationId xmlns:a16="http://schemas.microsoft.com/office/drawing/2014/main" id="{514DDEE8-FA4B-45EE-9E19-EEB21FBE9449}"/>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3" name="Line 43">
            <a:extLst>
              <a:ext uri="{FF2B5EF4-FFF2-40B4-BE49-F238E27FC236}">
                <a16:creationId xmlns:a16="http://schemas.microsoft.com/office/drawing/2014/main" id="{416C84CF-8B86-430A-9191-74A6ED23C5DA}"/>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4" name="Line 44">
            <a:extLst>
              <a:ext uri="{FF2B5EF4-FFF2-40B4-BE49-F238E27FC236}">
                <a16:creationId xmlns:a16="http://schemas.microsoft.com/office/drawing/2014/main" id="{9214C6E6-9C0A-40AF-8AA7-6BDEE3CED79B}"/>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5" name="Line 45">
            <a:extLst>
              <a:ext uri="{FF2B5EF4-FFF2-40B4-BE49-F238E27FC236}">
                <a16:creationId xmlns:a16="http://schemas.microsoft.com/office/drawing/2014/main" id="{76E648D7-9717-40F5-BD00-3DF86991569A}"/>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6" name="Line 46">
            <a:extLst>
              <a:ext uri="{FF2B5EF4-FFF2-40B4-BE49-F238E27FC236}">
                <a16:creationId xmlns:a16="http://schemas.microsoft.com/office/drawing/2014/main" id="{25541BE8-1F19-4562-8D1E-D6A9E1DFF093}"/>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7" name="Line 47">
            <a:extLst>
              <a:ext uri="{FF2B5EF4-FFF2-40B4-BE49-F238E27FC236}">
                <a16:creationId xmlns:a16="http://schemas.microsoft.com/office/drawing/2014/main" id="{7FC0A3DD-B637-4C8D-B277-C55D5909C284}"/>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8" name="Line 48">
            <a:extLst>
              <a:ext uri="{FF2B5EF4-FFF2-40B4-BE49-F238E27FC236}">
                <a16:creationId xmlns:a16="http://schemas.microsoft.com/office/drawing/2014/main" id="{3B1F66EC-DBF8-41AC-9C33-240E0A18B37E}"/>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29" name="Line 49">
            <a:extLst>
              <a:ext uri="{FF2B5EF4-FFF2-40B4-BE49-F238E27FC236}">
                <a16:creationId xmlns:a16="http://schemas.microsoft.com/office/drawing/2014/main" id="{CB2AF9A7-BE09-45CF-BC93-DA2D96E43803}"/>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0" name="Line 50">
            <a:extLst>
              <a:ext uri="{FF2B5EF4-FFF2-40B4-BE49-F238E27FC236}">
                <a16:creationId xmlns:a16="http://schemas.microsoft.com/office/drawing/2014/main" id="{F3ABBD75-C338-408C-91A8-1BDC66068F37}"/>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1" name="Line 51">
            <a:extLst>
              <a:ext uri="{FF2B5EF4-FFF2-40B4-BE49-F238E27FC236}">
                <a16:creationId xmlns:a16="http://schemas.microsoft.com/office/drawing/2014/main" id="{0ABC16B5-80D8-47BE-9D49-4984C76FFA11}"/>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2" name="Line 52">
            <a:extLst>
              <a:ext uri="{FF2B5EF4-FFF2-40B4-BE49-F238E27FC236}">
                <a16:creationId xmlns:a16="http://schemas.microsoft.com/office/drawing/2014/main" id="{88203621-C546-4F99-88D3-6D8485582783}"/>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3" name="Line 53">
            <a:extLst>
              <a:ext uri="{FF2B5EF4-FFF2-40B4-BE49-F238E27FC236}">
                <a16:creationId xmlns:a16="http://schemas.microsoft.com/office/drawing/2014/main" id="{543C52A5-5115-4176-A0DB-C0708F8CB1DD}"/>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4" name="Line 54">
            <a:extLst>
              <a:ext uri="{FF2B5EF4-FFF2-40B4-BE49-F238E27FC236}">
                <a16:creationId xmlns:a16="http://schemas.microsoft.com/office/drawing/2014/main" id="{7D464BA7-EA76-4425-BBAD-14D109D9A66B}"/>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5" name="Line 55">
            <a:extLst>
              <a:ext uri="{FF2B5EF4-FFF2-40B4-BE49-F238E27FC236}">
                <a16:creationId xmlns:a16="http://schemas.microsoft.com/office/drawing/2014/main" id="{7789D6EF-D822-4E30-8262-4ACD636E8F09}"/>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6" name="Line 56">
            <a:extLst>
              <a:ext uri="{FF2B5EF4-FFF2-40B4-BE49-F238E27FC236}">
                <a16:creationId xmlns:a16="http://schemas.microsoft.com/office/drawing/2014/main" id="{2F4B52C3-248B-45F1-A22D-92AA7D4D7A22}"/>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7" name="Line 57">
            <a:extLst>
              <a:ext uri="{FF2B5EF4-FFF2-40B4-BE49-F238E27FC236}">
                <a16:creationId xmlns:a16="http://schemas.microsoft.com/office/drawing/2014/main" id="{A1801F29-6236-470A-884B-9F35E2C44E88}"/>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8" name="Line 58">
            <a:extLst>
              <a:ext uri="{FF2B5EF4-FFF2-40B4-BE49-F238E27FC236}">
                <a16:creationId xmlns:a16="http://schemas.microsoft.com/office/drawing/2014/main" id="{77C9A81B-D899-4465-BE2D-92AC86C9F139}"/>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39" name="Line 59">
            <a:extLst>
              <a:ext uri="{FF2B5EF4-FFF2-40B4-BE49-F238E27FC236}">
                <a16:creationId xmlns:a16="http://schemas.microsoft.com/office/drawing/2014/main" id="{87ACABD0-8133-4668-9D07-81B2BE9EB284}"/>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0" name="Line 60">
            <a:extLst>
              <a:ext uri="{FF2B5EF4-FFF2-40B4-BE49-F238E27FC236}">
                <a16:creationId xmlns:a16="http://schemas.microsoft.com/office/drawing/2014/main" id="{E813F701-98B7-4356-AD7F-C037478223C3}"/>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1" name="Line 61">
            <a:extLst>
              <a:ext uri="{FF2B5EF4-FFF2-40B4-BE49-F238E27FC236}">
                <a16:creationId xmlns:a16="http://schemas.microsoft.com/office/drawing/2014/main" id="{CB713912-0759-473C-AEDB-D0D63BBC10A3}"/>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2" name="Line 62">
            <a:extLst>
              <a:ext uri="{FF2B5EF4-FFF2-40B4-BE49-F238E27FC236}">
                <a16:creationId xmlns:a16="http://schemas.microsoft.com/office/drawing/2014/main" id="{A97B493A-EE33-49D2-98D1-01B11D6225C6}"/>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3" name="Line 63">
            <a:extLst>
              <a:ext uri="{FF2B5EF4-FFF2-40B4-BE49-F238E27FC236}">
                <a16:creationId xmlns:a16="http://schemas.microsoft.com/office/drawing/2014/main" id="{51BAF161-7A02-4928-8D13-579E9E6E3BC5}"/>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4" name="Line 64">
            <a:extLst>
              <a:ext uri="{FF2B5EF4-FFF2-40B4-BE49-F238E27FC236}">
                <a16:creationId xmlns:a16="http://schemas.microsoft.com/office/drawing/2014/main" id="{906263AE-5300-49C8-AA87-C26B1DA9B44B}"/>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5" name="Line 65">
            <a:extLst>
              <a:ext uri="{FF2B5EF4-FFF2-40B4-BE49-F238E27FC236}">
                <a16:creationId xmlns:a16="http://schemas.microsoft.com/office/drawing/2014/main" id="{4D041993-BC99-421A-B4A8-CBC1886D7BC8}"/>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6146" name="Rectangle 66">
            <a:extLst>
              <a:ext uri="{FF2B5EF4-FFF2-40B4-BE49-F238E27FC236}">
                <a16:creationId xmlns:a16="http://schemas.microsoft.com/office/drawing/2014/main" id="{D2F74401-3132-4B40-99EF-916764EB65F0}"/>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147" name="Rectangle 67">
            <a:extLst>
              <a:ext uri="{FF2B5EF4-FFF2-40B4-BE49-F238E27FC236}">
                <a16:creationId xmlns:a16="http://schemas.microsoft.com/office/drawing/2014/main" id="{96C7CA7C-A822-4BB1-817E-A3521E409420}"/>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148" name="Rectangle 68">
            <a:extLst>
              <a:ext uri="{FF2B5EF4-FFF2-40B4-BE49-F238E27FC236}">
                <a16:creationId xmlns:a16="http://schemas.microsoft.com/office/drawing/2014/main" id="{604D6057-D3BF-4407-927A-047086D08C75}"/>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149" name="Rectangle 69">
            <a:extLst>
              <a:ext uri="{FF2B5EF4-FFF2-40B4-BE49-F238E27FC236}">
                <a16:creationId xmlns:a16="http://schemas.microsoft.com/office/drawing/2014/main" id="{0EAD1FCA-9FA0-43C3-97DA-CEF232F66836}"/>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150" name="Rectangle 70">
            <a:extLst>
              <a:ext uri="{FF2B5EF4-FFF2-40B4-BE49-F238E27FC236}">
                <a16:creationId xmlns:a16="http://schemas.microsoft.com/office/drawing/2014/main" id="{98453785-868D-4E16-862A-1E7DEE3C137D}"/>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6151" name="Rectangle 71">
            <a:extLst>
              <a:ext uri="{FF2B5EF4-FFF2-40B4-BE49-F238E27FC236}">
                <a16:creationId xmlns:a16="http://schemas.microsoft.com/office/drawing/2014/main" id="{167D9905-78B4-41B8-B4FC-8B21FE3499BA}"/>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46152" name="Rectangle 72">
            <a:extLst>
              <a:ext uri="{FF2B5EF4-FFF2-40B4-BE49-F238E27FC236}">
                <a16:creationId xmlns:a16="http://schemas.microsoft.com/office/drawing/2014/main" id="{A681585C-F468-4C81-840D-0FD8579F5697}"/>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46153" name="Rectangle 73">
            <a:extLst>
              <a:ext uri="{FF2B5EF4-FFF2-40B4-BE49-F238E27FC236}">
                <a16:creationId xmlns:a16="http://schemas.microsoft.com/office/drawing/2014/main" id="{8125E879-5DE2-4CD0-AD78-98DE38503D52}"/>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46154" name="Rectangle 74">
            <a:extLst>
              <a:ext uri="{FF2B5EF4-FFF2-40B4-BE49-F238E27FC236}">
                <a16:creationId xmlns:a16="http://schemas.microsoft.com/office/drawing/2014/main" id="{54AE88A8-0CB4-4C18-8CDF-066E01D41174}"/>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46155" name="Line 76">
            <a:extLst>
              <a:ext uri="{FF2B5EF4-FFF2-40B4-BE49-F238E27FC236}">
                <a16:creationId xmlns:a16="http://schemas.microsoft.com/office/drawing/2014/main" id="{5725F2D8-1DD7-4657-B43A-422D15C5AAAE}"/>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56" name="Rectangle 77">
            <a:extLst>
              <a:ext uri="{FF2B5EF4-FFF2-40B4-BE49-F238E27FC236}">
                <a16:creationId xmlns:a16="http://schemas.microsoft.com/office/drawing/2014/main" id="{4222A585-1E8F-4B93-B8FF-E53F042480B6}"/>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46157" name="Line 78">
            <a:extLst>
              <a:ext uri="{FF2B5EF4-FFF2-40B4-BE49-F238E27FC236}">
                <a16:creationId xmlns:a16="http://schemas.microsoft.com/office/drawing/2014/main" id="{3555279A-F0AE-4B47-A3F5-46F8804DA31E}"/>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58" name="Line 79">
            <a:extLst>
              <a:ext uri="{FF2B5EF4-FFF2-40B4-BE49-F238E27FC236}">
                <a16:creationId xmlns:a16="http://schemas.microsoft.com/office/drawing/2014/main" id="{9315A413-F3DB-4F06-8621-9475B632DB63}"/>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59" name="Line 80">
            <a:extLst>
              <a:ext uri="{FF2B5EF4-FFF2-40B4-BE49-F238E27FC236}">
                <a16:creationId xmlns:a16="http://schemas.microsoft.com/office/drawing/2014/main" id="{AC45989F-938A-4EC8-B7FF-E54EDCFD9EDB}"/>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60" name="Line 81">
            <a:extLst>
              <a:ext uri="{FF2B5EF4-FFF2-40B4-BE49-F238E27FC236}">
                <a16:creationId xmlns:a16="http://schemas.microsoft.com/office/drawing/2014/main" id="{CD09C396-1436-41A4-B7F8-B066A58EB562}"/>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6161" name="Text Box 82">
            <a:extLst>
              <a:ext uri="{FF2B5EF4-FFF2-40B4-BE49-F238E27FC236}">
                <a16:creationId xmlns:a16="http://schemas.microsoft.com/office/drawing/2014/main" id="{82C773CF-5B08-4CCB-B9BD-28AF9269D80B}"/>
              </a:ext>
            </a:extLst>
          </p:cNvPr>
          <p:cNvSpPr txBox="1">
            <a:spLocks noChangeArrowheads="1"/>
          </p:cNvSpPr>
          <p:nvPr/>
        </p:nvSpPr>
        <p:spPr bwMode="auto">
          <a:xfrm>
            <a:off x="1439466" y="3914775"/>
            <a:ext cx="63186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确认号字段</a:t>
            </a:r>
            <a:r>
              <a:rPr lang="en-US" altLang="zh-CN" sz="2100"/>
              <a:t>——</a:t>
            </a:r>
            <a:r>
              <a:rPr lang="zh-CN" altLang="en-US" sz="2100"/>
              <a:t>占 </a:t>
            </a:r>
            <a:r>
              <a:rPr lang="en-US" altLang="zh-CN" sz="2100"/>
              <a:t>4 </a:t>
            </a:r>
            <a:r>
              <a:rPr lang="zh-CN" altLang="en-US" sz="2100"/>
              <a:t>字节，是期望收到对方的下一个报文段的数据的第一个字节的序号。 </a:t>
            </a:r>
          </a:p>
        </p:txBody>
      </p:sp>
      <p:sp>
        <p:nvSpPr>
          <p:cNvPr id="505939" name="Rectangle 83">
            <a:extLst>
              <a:ext uri="{FF2B5EF4-FFF2-40B4-BE49-F238E27FC236}">
                <a16:creationId xmlns:a16="http://schemas.microsoft.com/office/drawing/2014/main" id="{D51032A1-7B94-4C63-9896-94B96C9D47AF}"/>
              </a:ext>
            </a:extLst>
          </p:cNvPr>
          <p:cNvSpPr>
            <a:spLocks noChangeArrowheads="1"/>
          </p:cNvSpPr>
          <p:nvPr/>
        </p:nvSpPr>
        <p:spPr bwMode="auto">
          <a:xfrm>
            <a:off x="1601391" y="1545431"/>
            <a:ext cx="5816203"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6163" name="Rectangle 75">
            <a:extLst>
              <a:ext uri="{FF2B5EF4-FFF2-40B4-BE49-F238E27FC236}">
                <a16:creationId xmlns:a16="http://schemas.microsoft.com/office/drawing/2014/main" id="{38F5AAA4-FA1F-447C-88FD-757B9BD86572}"/>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593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59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39" grpId="0" animBg="1"/>
      <p:bldP spid="505939"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a:extLst>
              <a:ext uri="{FF2B5EF4-FFF2-40B4-BE49-F238E27FC236}">
                <a16:creationId xmlns:a16="http://schemas.microsoft.com/office/drawing/2014/main" id="{03EDC2FC-F683-4272-B7FF-FE2796C10C9F}"/>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1" name="Rectangle 3">
            <a:extLst>
              <a:ext uri="{FF2B5EF4-FFF2-40B4-BE49-F238E27FC236}">
                <a16:creationId xmlns:a16="http://schemas.microsoft.com/office/drawing/2014/main" id="{A1CFBC7A-42D8-4A37-AA2F-D9190B08D0D5}"/>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8132" name="Line 4">
            <a:extLst>
              <a:ext uri="{FF2B5EF4-FFF2-40B4-BE49-F238E27FC236}">
                <a16:creationId xmlns:a16="http://schemas.microsoft.com/office/drawing/2014/main" id="{CBBB22D6-901F-447F-8A47-63783A56C87A}"/>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3" name="Rectangle 5">
            <a:extLst>
              <a:ext uri="{FF2B5EF4-FFF2-40B4-BE49-F238E27FC236}">
                <a16:creationId xmlns:a16="http://schemas.microsoft.com/office/drawing/2014/main" id="{F65365F8-15A8-487F-B81A-0294DA647AAF}"/>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48134" name="Rectangle 6">
            <a:extLst>
              <a:ext uri="{FF2B5EF4-FFF2-40B4-BE49-F238E27FC236}">
                <a16:creationId xmlns:a16="http://schemas.microsoft.com/office/drawing/2014/main" id="{A64E10E1-0277-4143-AEDC-5A5713BEC4A9}"/>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135" name="Line 7">
            <a:extLst>
              <a:ext uri="{FF2B5EF4-FFF2-40B4-BE49-F238E27FC236}">
                <a16:creationId xmlns:a16="http://schemas.microsoft.com/office/drawing/2014/main" id="{185F8BE7-DE66-4526-9A47-EC55C1CE6F72}"/>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6" name="Line 8">
            <a:extLst>
              <a:ext uri="{FF2B5EF4-FFF2-40B4-BE49-F238E27FC236}">
                <a16:creationId xmlns:a16="http://schemas.microsoft.com/office/drawing/2014/main" id="{380548AB-8FC6-4760-A135-77486C9AEB89}"/>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7" name="Line 9">
            <a:extLst>
              <a:ext uri="{FF2B5EF4-FFF2-40B4-BE49-F238E27FC236}">
                <a16:creationId xmlns:a16="http://schemas.microsoft.com/office/drawing/2014/main" id="{307D4C86-A774-4B6C-B05B-9283988EF812}"/>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8" name="Line 10">
            <a:extLst>
              <a:ext uri="{FF2B5EF4-FFF2-40B4-BE49-F238E27FC236}">
                <a16:creationId xmlns:a16="http://schemas.microsoft.com/office/drawing/2014/main" id="{1900992D-9D66-464A-B427-DCF9747C57C6}"/>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39" name="Line 11">
            <a:extLst>
              <a:ext uri="{FF2B5EF4-FFF2-40B4-BE49-F238E27FC236}">
                <a16:creationId xmlns:a16="http://schemas.microsoft.com/office/drawing/2014/main" id="{306079CB-53BA-490A-AC79-267EDAC7C474}"/>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40" name="Line 12">
            <a:extLst>
              <a:ext uri="{FF2B5EF4-FFF2-40B4-BE49-F238E27FC236}">
                <a16:creationId xmlns:a16="http://schemas.microsoft.com/office/drawing/2014/main" id="{30D01A74-59F5-490E-AE3B-F4A3459FC0C1}"/>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41" name="Rectangle 13">
            <a:extLst>
              <a:ext uri="{FF2B5EF4-FFF2-40B4-BE49-F238E27FC236}">
                <a16:creationId xmlns:a16="http://schemas.microsoft.com/office/drawing/2014/main" id="{C8A5218C-638C-4E57-B2F2-A94BBB41C0A7}"/>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48142" name="Rectangle 14">
            <a:extLst>
              <a:ext uri="{FF2B5EF4-FFF2-40B4-BE49-F238E27FC236}">
                <a16:creationId xmlns:a16="http://schemas.microsoft.com/office/drawing/2014/main" id="{3B4729B4-3694-46A1-93E0-A9D033EA7F3E}"/>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48143" name="Rectangle 15">
            <a:extLst>
              <a:ext uri="{FF2B5EF4-FFF2-40B4-BE49-F238E27FC236}">
                <a16:creationId xmlns:a16="http://schemas.microsoft.com/office/drawing/2014/main" id="{B5EF2B89-4928-4738-A8EA-BDD707A14151}"/>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48144" name="Rectangle 16">
            <a:extLst>
              <a:ext uri="{FF2B5EF4-FFF2-40B4-BE49-F238E27FC236}">
                <a16:creationId xmlns:a16="http://schemas.microsoft.com/office/drawing/2014/main" id="{D876C34F-C186-4A38-BF56-9B183979D70D}"/>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48145" name="Rectangle 17">
            <a:extLst>
              <a:ext uri="{FF2B5EF4-FFF2-40B4-BE49-F238E27FC236}">
                <a16:creationId xmlns:a16="http://schemas.microsoft.com/office/drawing/2014/main" id="{DB9E4FDB-B1E4-49A9-A2C8-9BB268E42E5C}"/>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48146" name="Rectangle 18">
            <a:extLst>
              <a:ext uri="{FF2B5EF4-FFF2-40B4-BE49-F238E27FC236}">
                <a16:creationId xmlns:a16="http://schemas.microsoft.com/office/drawing/2014/main" id="{E459F8E6-85CB-4C80-8DD5-BD6B97EC02BC}"/>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48147" name="Line 19">
            <a:extLst>
              <a:ext uri="{FF2B5EF4-FFF2-40B4-BE49-F238E27FC236}">
                <a16:creationId xmlns:a16="http://schemas.microsoft.com/office/drawing/2014/main" id="{666637C2-DDB6-4913-B412-720A89DA9D2B}"/>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48" name="Rectangle 20">
            <a:extLst>
              <a:ext uri="{FF2B5EF4-FFF2-40B4-BE49-F238E27FC236}">
                <a16:creationId xmlns:a16="http://schemas.microsoft.com/office/drawing/2014/main" id="{64E9EC9E-0124-405C-91BD-36B7E74499D9}"/>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48149" name="Rectangle 21">
            <a:extLst>
              <a:ext uri="{FF2B5EF4-FFF2-40B4-BE49-F238E27FC236}">
                <a16:creationId xmlns:a16="http://schemas.microsoft.com/office/drawing/2014/main" id="{AC6210C3-1AE3-4CE8-BA3B-4F78E3AC8105}"/>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48150" name="Rectangle 22">
            <a:extLst>
              <a:ext uri="{FF2B5EF4-FFF2-40B4-BE49-F238E27FC236}">
                <a16:creationId xmlns:a16="http://schemas.microsoft.com/office/drawing/2014/main" id="{595F8ABA-7AEB-4862-BCC3-19EEC8DDC7BB}"/>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48151" name="Line 23">
            <a:extLst>
              <a:ext uri="{FF2B5EF4-FFF2-40B4-BE49-F238E27FC236}">
                <a16:creationId xmlns:a16="http://schemas.microsoft.com/office/drawing/2014/main" id="{887538C1-EFA9-4421-9736-77651C8DB548}"/>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2" name="Line 24">
            <a:extLst>
              <a:ext uri="{FF2B5EF4-FFF2-40B4-BE49-F238E27FC236}">
                <a16:creationId xmlns:a16="http://schemas.microsoft.com/office/drawing/2014/main" id="{2F329FC9-3CDF-4DE8-82F8-C6E56A7358D1}"/>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3" name="Line 25">
            <a:extLst>
              <a:ext uri="{FF2B5EF4-FFF2-40B4-BE49-F238E27FC236}">
                <a16:creationId xmlns:a16="http://schemas.microsoft.com/office/drawing/2014/main" id="{DB292BEE-FB51-49B4-AFAA-6BA02B3722CB}"/>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4" name="Line 26">
            <a:extLst>
              <a:ext uri="{FF2B5EF4-FFF2-40B4-BE49-F238E27FC236}">
                <a16:creationId xmlns:a16="http://schemas.microsoft.com/office/drawing/2014/main" id="{13FCECED-87EA-4B28-8397-63060C465951}"/>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5" name="Line 27">
            <a:extLst>
              <a:ext uri="{FF2B5EF4-FFF2-40B4-BE49-F238E27FC236}">
                <a16:creationId xmlns:a16="http://schemas.microsoft.com/office/drawing/2014/main" id="{A7DC4C6A-3A12-438B-9A9C-404D05CA57C9}"/>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6" name="Line 28">
            <a:extLst>
              <a:ext uri="{FF2B5EF4-FFF2-40B4-BE49-F238E27FC236}">
                <a16:creationId xmlns:a16="http://schemas.microsoft.com/office/drawing/2014/main" id="{19CCAF40-0FB0-4E1F-87BD-F484041B2A6D}"/>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7" name="Line 29">
            <a:extLst>
              <a:ext uri="{FF2B5EF4-FFF2-40B4-BE49-F238E27FC236}">
                <a16:creationId xmlns:a16="http://schemas.microsoft.com/office/drawing/2014/main" id="{8DCC42AE-B256-47DE-A67A-AFC51D889652}"/>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58" name="Rectangle 30">
            <a:extLst>
              <a:ext uri="{FF2B5EF4-FFF2-40B4-BE49-F238E27FC236}">
                <a16:creationId xmlns:a16="http://schemas.microsoft.com/office/drawing/2014/main" id="{6C9B731A-FE32-4542-91A2-E37884D7FB45}"/>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48159" name="Rectangle 31">
            <a:extLst>
              <a:ext uri="{FF2B5EF4-FFF2-40B4-BE49-F238E27FC236}">
                <a16:creationId xmlns:a16="http://schemas.microsoft.com/office/drawing/2014/main" id="{FC046891-021B-430B-8038-74F4B16B617D}"/>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8160" name="Line 32">
            <a:extLst>
              <a:ext uri="{FF2B5EF4-FFF2-40B4-BE49-F238E27FC236}">
                <a16:creationId xmlns:a16="http://schemas.microsoft.com/office/drawing/2014/main" id="{6F36EC99-BC8E-495A-BD91-34106315135C}"/>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1" name="Line 33">
            <a:extLst>
              <a:ext uri="{FF2B5EF4-FFF2-40B4-BE49-F238E27FC236}">
                <a16:creationId xmlns:a16="http://schemas.microsoft.com/office/drawing/2014/main" id="{E86E8819-23FA-42C2-8E48-17987ECA101B}"/>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2" name="Line 34">
            <a:extLst>
              <a:ext uri="{FF2B5EF4-FFF2-40B4-BE49-F238E27FC236}">
                <a16:creationId xmlns:a16="http://schemas.microsoft.com/office/drawing/2014/main" id="{50D7814A-86E1-4B74-A090-CD98E781E21A}"/>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3" name="Line 35">
            <a:extLst>
              <a:ext uri="{FF2B5EF4-FFF2-40B4-BE49-F238E27FC236}">
                <a16:creationId xmlns:a16="http://schemas.microsoft.com/office/drawing/2014/main" id="{FB66FD5F-912D-4B9F-B5C1-116F65C182DF}"/>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4" name="Line 36">
            <a:extLst>
              <a:ext uri="{FF2B5EF4-FFF2-40B4-BE49-F238E27FC236}">
                <a16:creationId xmlns:a16="http://schemas.microsoft.com/office/drawing/2014/main" id="{7EF29F8E-D57C-461D-89D2-C94D13C272E1}"/>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5" name="Line 37">
            <a:extLst>
              <a:ext uri="{FF2B5EF4-FFF2-40B4-BE49-F238E27FC236}">
                <a16:creationId xmlns:a16="http://schemas.microsoft.com/office/drawing/2014/main" id="{401545DD-D9FB-4AB5-AF69-4301B8B04AF7}"/>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6" name="Line 38">
            <a:extLst>
              <a:ext uri="{FF2B5EF4-FFF2-40B4-BE49-F238E27FC236}">
                <a16:creationId xmlns:a16="http://schemas.microsoft.com/office/drawing/2014/main" id="{6E672183-F8AB-4720-86D6-C5CF8314D49C}"/>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7" name="Line 39">
            <a:extLst>
              <a:ext uri="{FF2B5EF4-FFF2-40B4-BE49-F238E27FC236}">
                <a16:creationId xmlns:a16="http://schemas.microsoft.com/office/drawing/2014/main" id="{E4FD2F60-2F29-4A83-9725-2D38407CF4FA}"/>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8" name="Line 40">
            <a:extLst>
              <a:ext uri="{FF2B5EF4-FFF2-40B4-BE49-F238E27FC236}">
                <a16:creationId xmlns:a16="http://schemas.microsoft.com/office/drawing/2014/main" id="{000FF0D7-54DE-47D6-A834-C4A7F7FF88BC}"/>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69" name="Line 41">
            <a:extLst>
              <a:ext uri="{FF2B5EF4-FFF2-40B4-BE49-F238E27FC236}">
                <a16:creationId xmlns:a16="http://schemas.microsoft.com/office/drawing/2014/main" id="{843A63C1-10F8-4194-9725-6DE43D4DD333}"/>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0" name="Line 42">
            <a:extLst>
              <a:ext uri="{FF2B5EF4-FFF2-40B4-BE49-F238E27FC236}">
                <a16:creationId xmlns:a16="http://schemas.microsoft.com/office/drawing/2014/main" id="{908A3C78-9415-4166-8839-568B26AF30BD}"/>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1" name="Line 43">
            <a:extLst>
              <a:ext uri="{FF2B5EF4-FFF2-40B4-BE49-F238E27FC236}">
                <a16:creationId xmlns:a16="http://schemas.microsoft.com/office/drawing/2014/main" id="{1C3DF1DF-237F-40F8-AB65-1AC3D8BDB246}"/>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2" name="Line 44">
            <a:extLst>
              <a:ext uri="{FF2B5EF4-FFF2-40B4-BE49-F238E27FC236}">
                <a16:creationId xmlns:a16="http://schemas.microsoft.com/office/drawing/2014/main" id="{FE3F59EB-67CB-47B7-A852-D42B9ABB8C24}"/>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3" name="Line 45">
            <a:extLst>
              <a:ext uri="{FF2B5EF4-FFF2-40B4-BE49-F238E27FC236}">
                <a16:creationId xmlns:a16="http://schemas.microsoft.com/office/drawing/2014/main" id="{27F3CE8E-7947-4D78-9413-460A6594B33E}"/>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4" name="Line 46">
            <a:extLst>
              <a:ext uri="{FF2B5EF4-FFF2-40B4-BE49-F238E27FC236}">
                <a16:creationId xmlns:a16="http://schemas.microsoft.com/office/drawing/2014/main" id="{DB8BE7D1-A17B-495F-80A8-E9FE23ECE588}"/>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5" name="Line 47">
            <a:extLst>
              <a:ext uri="{FF2B5EF4-FFF2-40B4-BE49-F238E27FC236}">
                <a16:creationId xmlns:a16="http://schemas.microsoft.com/office/drawing/2014/main" id="{F0EFE8AE-4BF8-4C2B-B5AC-BF412BEE1398}"/>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6" name="Line 48">
            <a:extLst>
              <a:ext uri="{FF2B5EF4-FFF2-40B4-BE49-F238E27FC236}">
                <a16:creationId xmlns:a16="http://schemas.microsoft.com/office/drawing/2014/main" id="{A290830D-08AD-4BA4-A271-53CD7CC1DD68}"/>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7" name="Line 49">
            <a:extLst>
              <a:ext uri="{FF2B5EF4-FFF2-40B4-BE49-F238E27FC236}">
                <a16:creationId xmlns:a16="http://schemas.microsoft.com/office/drawing/2014/main" id="{BCC36868-167C-4E16-A3E6-1DEEF5A69CAE}"/>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8" name="Line 50">
            <a:extLst>
              <a:ext uri="{FF2B5EF4-FFF2-40B4-BE49-F238E27FC236}">
                <a16:creationId xmlns:a16="http://schemas.microsoft.com/office/drawing/2014/main" id="{914B3EA1-07AB-4815-BB00-0E3E01BB9BCC}"/>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79" name="Line 51">
            <a:extLst>
              <a:ext uri="{FF2B5EF4-FFF2-40B4-BE49-F238E27FC236}">
                <a16:creationId xmlns:a16="http://schemas.microsoft.com/office/drawing/2014/main" id="{D2ACD251-FA61-47B0-AB59-A9AECC7C2139}"/>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0" name="Line 52">
            <a:extLst>
              <a:ext uri="{FF2B5EF4-FFF2-40B4-BE49-F238E27FC236}">
                <a16:creationId xmlns:a16="http://schemas.microsoft.com/office/drawing/2014/main" id="{BD2CC266-FE55-43F8-92C3-EA01EF8F565A}"/>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1" name="Line 53">
            <a:extLst>
              <a:ext uri="{FF2B5EF4-FFF2-40B4-BE49-F238E27FC236}">
                <a16:creationId xmlns:a16="http://schemas.microsoft.com/office/drawing/2014/main" id="{75AA2FBD-F974-4772-AA07-99AA776E6B58}"/>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2" name="Line 54">
            <a:extLst>
              <a:ext uri="{FF2B5EF4-FFF2-40B4-BE49-F238E27FC236}">
                <a16:creationId xmlns:a16="http://schemas.microsoft.com/office/drawing/2014/main" id="{44648496-DD58-4481-8DBC-47A28A18FC34}"/>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3" name="Line 55">
            <a:extLst>
              <a:ext uri="{FF2B5EF4-FFF2-40B4-BE49-F238E27FC236}">
                <a16:creationId xmlns:a16="http://schemas.microsoft.com/office/drawing/2014/main" id="{CE2DB061-CF78-492F-B34C-66F712162D8F}"/>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4" name="Line 56">
            <a:extLst>
              <a:ext uri="{FF2B5EF4-FFF2-40B4-BE49-F238E27FC236}">
                <a16:creationId xmlns:a16="http://schemas.microsoft.com/office/drawing/2014/main" id="{2057D8D8-468A-41D2-AF18-65C9D890856D}"/>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5" name="Line 57">
            <a:extLst>
              <a:ext uri="{FF2B5EF4-FFF2-40B4-BE49-F238E27FC236}">
                <a16:creationId xmlns:a16="http://schemas.microsoft.com/office/drawing/2014/main" id="{FE7E1191-C36A-4775-A767-E27680BD50BA}"/>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6" name="Line 58">
            <a:extLst>
              <a:ext uri="{FF2B5EF4-FFF2-40B4-BE49-F238E27FC236}">
                <a16:creationId xmlns:a16="http://schemas.microsoft.com/office/drawing/2014/main" id="{866097C8-52A7-42A8-A282-81D2B8A15FC5}"/>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7" name="Line 59">
            <a:extLst>
              <a:ext uri="{FF2B5EF4-FFF2-40B4-BE49-F238E27FC236}">
                <a16:creationId xmlns:a16="http://schemas.microsoft.com/office/drawing/2014/main" id="{2B906C1E-88AF-4EA9-B46E-8FBA51D53352}"/>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8" name="Line 60">
            <a:extLst>
              <a:ext uri="{FF2B5EF4-FFF2-40B4-BE49-F238E27FC236}">
                <a16:creationId xmlns:a16="http://schemas.microsoft.com/office/drawing/2014/main" id="{1858810E-DBD2-4B6E-A765-477EAC38F396}"/>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89" name="Line 61">
            <a:extLst>
              <a:ext uri="{FF2B5EF4-FFF2-40B4-BE49-F238E27FC236}">
                <a16:creationId xmlns:a16="http://schemas.microsoft.com/office/drawing/2014/main" id="{C384DD20-EBD3-45B4-BBFA-5E239834CD28}"/>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90" name="Line 62">
            <a:extLst>
              <a:ext uri="{FF2B5EF4-FFF2-40B4-BE49-F238E27FC236}">
                <a16:creationId xmlns:a16="http://schemas.microsoft.com/office/drawing/2014/main" id="{08020F67-0E61-496C-A72A-7D54BB03D71A}"/>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91" name="Line 63">
            <a:extLst>
              <a:ext uri="{FF2B5EF4-FFF2-40B4-BE49-F238E27FC236}">
                <a16:creationId xmlns:a16="http://schemas.microsoft.com/office/drawing/2014/main" id="{5B8F3FAD-8E0A-48A6-8A8B-8AA98D59EC39}"/>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92" name="Line 64">
            <a:extLst>
              <a:ext uri="{FF2B5EF4-FFF2-40B4-BE49-F238E27FC236}">
                <a16:creationId xmlns:a16="http://schemas.microsoft.com/office/drawing/2014/main" id="{FC621270-5946-41AA-A0FB-EC27B397D9C1}"/>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93" name="Line 65">
            <a:extLst>
              <a:ext uri="{FF2B5EF4-FFF2-40B4-BE49-F238E27FC236}">
                <a16:creationId xmlns:a16="http://schemas.microsoft.com/office/drawing/2014/main" id="{8AEE869D-A265-4AB2-B922-6A27FB88AF52}"/>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48194" name="Rectangle 66">
            <a:extLst>
              <a:ext uri="{FF2B5EF4-FFF2-40B4-BE49-F238E27FC236}">
                <a16:creationId xmlns:a16="http://schemas.microsoft.com/office/drawing/2014/main" id="{17AD13B5-3659-46A7-B0FC-745C29FF4789}"/>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195" name="Rectangle 67">
            <a:extLst>
              <a:ext uri="{FF2B5EF4-FFF2-40B4-BE49-F238E27FC236}">
                <a16:creationId xmlns:a16="http://schemas.microsoft.com/office/drawing/2014/main" id="{9451AA90-D0CD-46A4-8C45-0FFFEEEB4F8C}"/>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196" name="Rectangle 68">
            <a:extLst>
              <a:ext uri="{FF2B5EF4-FFF2-40B4-BE49-F238E27FC236}">
                <a16:creationId xmlns:a16="http://schemas.microsoft.com/office/drawing/2014/main" id="{13729BD4-230B-4736-8217-4292B76FA996}"/>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197" name="Rectangle 69">
            <a:extLst>
              <a:ext uri="{FF2B5EF4-FFF2-40B4-BE49-F238E27FC236}">
                <a16:creationId xmlns:a16="http://schemas.microsoft.com/office/drawing/2014/main" id="{078D5790-A5A4-4094-B1E2-CF5DC55589B1}"/>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198" name="Rectangle 70">
            <a:extLst>
              <a:ext uri="{FF2B5EF4-FFF2-40B4-BE49-F238E27FC236}">
                <a16:creationId xmlns:a16="http://schemas.microsoft.com/office/drawing/2014/main" id="{F7B2310E-CB76-4E3B-A65D-B1B5C3218B38}"/>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48199" name="Rectangle 71">
            <a:extLst>
              <a:ext uri="{FF2B5EF4-FFF2-40B4-BE49-F238E27FC236}">
                <a16:creationId xmlns:a16="http://schemas.microsoft.com/office/drawing/2014/main" id="{31B7D3AC-1EE6-46C1-8F57-82157CE5B243}"/>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48200" name="Rectangle 72">
            <a:extLst>
              <a:ext uri="{FF2B5EF4-FFF2-40B4-BE49-F238E27FC236}">
                <a16:creationId xmlns:a16="http://schemas.microsoft.com/office/drawing/2014/main" id="{F13DD0AD-35D4-4C8B-B60C-9DEF5417DC2B}"/>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48201" name="Rectangle 73">
            <a:extLst>
              <a:ext uri="{FF2B5EF4-FFF2-40B4-BE49-F238E27FC236}">
                <a16:creationId xmlns:a16="http://schemas.microsoft.com/office/drawing/2014/main" id="{E3F35F83-5417-4D45-BE43-81690244B9E3}"/>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48202" name="Rectangle 74">
            <a:extLst>
              <a:ext uri="{FF2B5EF4-FFF2-40B4-BE49-F238E27FC236}">
                <a16:creationId xmlns:a16="http://schemas.microsoft.com/office/drawing/2014/main" id="{C9DDB108-6BA5-4206-A47A-E3A6C50ACD25}"/>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48203" name="Line 76">
            <a:extLst>
              <a:ext uri="{FF2B5EF4-FFF2-40B4-BE49-F238E27FC236}">
                <a16:creationId xmlns:a16="http://schemas.microsoft.com/office/drawing/2014/main" id="{59A5BDB6-ED42-44CB-99A4-7D8B33F1F117}"/>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204" name="Rectangle 77">
            <a:extLst>
              <a:ext uri="{FF2B5EF4-FFF2-40B4-BE49-F238E27FC236}">
                <a16:creationId xmlns:a16="http://schemas.microsoft.com/office/drawing/2014/main" id="{114A2AE5-F875-4F01-B91F-27FF595AC6B6}"/>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48205" name="Line 78">
            <a:extLst>
              <a:ext uri="{FF2B5EF4-FFF2-40B4-BE49-F238E27FC236}">
                <a16:creationId xmlns:a16="http://schemas.microsoft.com/office/drawing/2014/main" id="{B8AD1C30-90AE-46CD-A11E-35692F8FE634}"/>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206" name="Line 79">
            <a:extLst>
              <a:ext uri="{FF2B5EF4-FFF2-40B4-BE49-F238E27FC236}">
                <a16:creationId xmlns:a16="http://schemas.microsoft.com/office/drawing/2014/main" id="{BF29F3FA-4FF7-4DC5-ACF2-69D9C79AEEB9}"/>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207" name="Line 80">
            <a:extLst>
              <a:ext uri="{FF2B5EF4-FFF2-40B4-BE49-F238E27FC236}">
                <a16:creationId xmlns:a16="http://schemas.microsoft.com/office/drawing/2014/main" id="{9ECD8DFD-C058-4181-A5C8-70328486E019}"/>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208" name="Line 81">
            <a:extLst>
              <a:ext uri="{FF2B5EF4-FFF2-40B4-BE49-F238E27FC236}">
                <a16:creationId xmlns:a16="http://schemas.microsoft.com/office/drawing/2014/main" id="{42E76ECE-E88F-499B-847C-38C2DEDF8DCC}"/>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48209" name="Text Box 82">
            <a:extLst>
              <a:ext uri="{FF2B5EF4-FFF2-40B4-BE49-F238E27FC236}">
                <a16:creationId xmlns:a16="http://schemas.microsoft.com/office/drawing/2014/main" id="{12AAF897-3AE2-4666-9932-99C5AB4C2E60}"/>
              </a:ext>
            </a:extLst>
          </p:cNvPr>
          <p:cNvSpPr txBox="1">
            <a:spLocks noChangeArrowheads="1"/>
          </p:cNvSpPr>
          <p:nvPr/>
        </p:nvSpPr>
        <p:spPr bwMode="auto">
          <a:xfrm>
            <a:off x="1238251" y="3813573"/>
            <a:ext cx="6736556"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数据偏移（即首部长度）</a:t>
            </a:r>
            <a:r>
              <a:rPr lang="en-US" altLang="zh-CN" sz="2100"/>
              <a:t>——</a:t>
            </a:r>
            <a:r>
              <a:rPr lang="zh-CN" altLang="en-US" sz="2100"/>
              <a:t>占 </a:t>
            </a:r>
            <a:r>
              <a:rPr lang="en-US" altLang="zh-CN" sz="2100"/>
              <a:t>4 </a:t>
            </a:r>
            <a:r>
              <a:rPr lang="zh-CN" altLang="en-US" sz="2100"/>
              <a:t>位，它指出 </a:t>
            </a:r>
            <a:r>
              <a:rPr lang="en-US" altLang="zh-CN" sz="2100"/>
              <a:t>TCP </a:t>
            </a:r>
            <a:r>
              <a:rPr lang="zh-CN" altLang="en-US" sz="2100"/>
              <a:t>报文段的数据起始处距离 </a:t>
            </a:r>
            <a:r>
              <a:rPr lang="en-US" altLang="zh-CN" sz="2100"/>
              <a:t>TCP </a:t>
            </a:r>
            <a:r>
              <a:rPr lang="zh-CN" altLang="en-US" sz="2100"/>
              <a:t>报文段的起始处有多远。“数据偏移”的单位是 </a:t>
            </a:r>
            <a:r>
              <a:rPr lang="en-US" altLang="zh-CN" sz="2100"/>
              <a:t>32 </a:t>
            </a:r>
            <a:r>
              <a:rPr lang="zh-CN" altLang="en-US" sz="2100"/>
              <a:t>位字（以 </a:t>
            </a:r>
            <a:r>
              <a:rPr lang="en-US" altLang="zh-CN" sz="2100"/>
              <a:t>4 </a:t>
            </a:r>
            <a:r>
              <a:rPr lang="zh-CN" altLang="en-US" sz="2100"/>
              <a:t>字节为计算单位）。  </a:t>
            </a:r>
          </a:p>
        </p:txBody>
      </p:sp>
      <p:sp>
        <p:nvSpPr>
          <p:cNvPr id="506963" name="Rectangle 83">
            <a:extLst>
              <a:ext uri="{FF2B5EF4-FFF2-40B4-BE49-F238E27FC236}">
                <a16:creationId xmlns:a16="http://schemas.microsoft.com/office/drawing/2014/main" id="{219880C4-6054-424C-B494-2E27EEA5ED19}"/>
              </a:ext>
            </a:extLst>
          </p:cNvPr>
          <p:cNvSpPr>
            <a:spLocks noChangeArrowheads="1"/>
          </p:cNvSpPr>
          <p:nvPr/>
        </p:nvSpPr>
        <p:spPr bwMode="auto">
          <a:xfrm>
            <a:off x="1601391" y="2087166"/>
            <a:ext cx="756047"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48211" name="Rectangle 75">
            <a:extLst>
              <a:ext uri="{FF2B5EF4-FFF2-40B4-BE49-F238E27FC236}">
                <a16:creationId xmlns:a16="http://schemas.microsoft.com/office/drawing/2014/main" id="{77ADA4B2-B1A0-41C6-8D45-6051A5FC42A6}"/>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696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696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963" grpId="0" animBg="1"/>
      <p:bldP spid="50696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2">
            <a:extLst>
              <a:ext uri="{FF2B5EF4-FFF2-40B4-BE49-F238E27FC236}">
                <a16:creationId xmlns:a16="http://schemas.microsoft.com/office/drawing/2014/main" id="{3CFAC517-1393-4A95-8265-88FF8FAE297E}"/>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79" name="Rectangle 3">
            <a:extLst>
              <a:ext uri="{FF2B5EF4-FFF2-40B4-BE49-F238E27FC236}">
                <a16:creationId xmlns:a16="http://schemas.microsoft.com/office/drawing/2014/main" id="{A701C32C-092B-46D4-A37C-B83EA7AB3B3B}"/>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0180" name="Line 4">
            <a:extLst>
              <a:ext uri="{FF2B5EF4-FFF2-40B4-BE49-F238E27FC236}">
                <a16:creationId xmlns:a16="http://schemas.microsoft.com/office/drawing/2014/main" id="{DAB21C4E-074A-4A32-8DF0-23F7E54BF3E9}"/>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1" name="Rectangle 5">
            <a:extLst>
              <a:ext uri="{FF2B5EF4-FFF2-40B4-BE49-F238E27FC236}">
                <a16:creationId xmlns:a16="http://schemas.microsoft.com/office/drawing/2014/main" id="{263A96A6-FC23-46F6-8DAF-DECF8204DA1F}"/>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0182" name="Rectangle 6">
            <a:extLst>
              <a:ext uri="{FF2B5EF4-FFF2-40B4-BE49-F238E27FC236}">
                <a16:creationId xmlns:a16="http://schemas.microsoft.com/office/drawing/2014/main" id="{42F8EFCC-1A82-4C3E-9968-ADAB17FDB3A2}"/>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183" name="Line 7">
            <a:extLst>
              <a:ext uri="{FF2B5EF4-FFF2-40B4-BE49-F238E27FC236}">
                <a16:creationId xmlns:a16="http://schemas.microsoft.com/office/drawing/2014/main" id="{29184038-06CA-49A6-81F2-152EC0480888}"/>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4" name="Line 8">
            <a:extLst>
              <a:ext uri="{FF2B5EF4-FFF2-40B4-BE49-F238E27FC236}">
                <a16:creationId xmlns:a16="http://schemas.microsoft.com/office/drawing/2014/main" id="{81C14ACD-14C7-43CC-9BD8-527C2C4F5931}"/>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5" name="Line 9">
            <a:extLst>
              <a:ext uri="{FF2B5EF4-FFF2-40B4-BE49-F238E27FC236}">
                <a16:creationId xmlns:a16="http://schemas.microsoft.com/office/drawing/2014/main" id="{85E3BFAA-63E3-4198-8FCC-14BC0AF961A7}"/>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6" name="Line 10">
            <a:extLst>
              <a:ext uri="{FF2B5EF4-FFF2-40B4-BE49-F238E27FC236}">
                <a16:creationId xmlns:a16="http://schemas.microsoft.com/office/drawing/2014/main" id="{C599A03A-37C0-433C-B868-CCC082C301D0}"/>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7" name="Line 11">
            <a:extLst>
              <a:ext uri="{FF2B5EF4-FFF2-40B4-BE49-F238E27FC236}">
                <a16:creationId xmlns:a16="http://schemas.microsoft.com/office/drawing/2014/main" id="{037F8347-3FE6-4F2A-8B56-A1D7B714B9E2}"/>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8" name="Line 12">
            <a:extLst>
              <a:ext uri="{FF2B5EF4-FFF2-40B4-BE49-F238E27FC236}">
                <a16:creationId xmlns:a16="http://schemas.microsoft.com/office/drawing/2014/main" id="{6A57CE6A-BC78-4683-8EBE-76566B0307F0}"/>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89" name="Rectangle 13">
            <a:extLst>
              <a:ext uri="{FF2B5EF4-FFF2-40B4-BE49-F238E27FC236}">
                <a16:creationId xmlns:a16="http://schemas.microsoft.com/office/drawing/2014/main" id="{5C18D24A-4622-491B-A8FB-C4188D3A0200}"/>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50190" name="Rectangle 14">
            <a:extLst>
              <a:ext uri="{FF2B5EF4-FFF2-40B4-BE49-F238E27FC236}">
                <a16:creationId xmlns:a16="http://schemas.microsoft.com/office/drawing/2014/main" id="{E6EB9EBE-E400-4AB1-8B0F-F1FAF790F105}"/>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50191" name="Rectangle 15">
            <a:extLst>
              <a:ext uri="{FF2B5EF4-FFF2-40B4-BE49-F238E27FC236}">
                <a16:creationId xmlns:a16="http://schemas.microsoft.com/office/drawing/2014/main" id="{1960726F-A346-4BB0-BE4B-001E1F80D064}"/>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50192" name="Rectangle 16">
            <a:extLst>
              <a:ext uri="{FF2B5EF4-FFF2-40B4-BE49-F238E27FC236}">
                <a16:creationId xmlns:a16="http://schemas.microsoft.com/office/drawing/2014/main" id="{6FB8DEB7-AAEA-4FAF-B188-C6D6BFEEC974}"/>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50193" name="Rectangle 17">
            <a:extLst>
              <a:ext uri="{FF2B5EF4-FFF2-40B4-BE49-F238E27FC236}">
                <a16:creationId xmlns:a16="http://schemas.microsoft.com/office/drawing/2014/main" id="{AD490A45-27BE-41C0-AE2A-17D7CFC63378}"/>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50194" name="Rectangle 18">
            <a:extLst>
              <a:ext uri="{FF2B5EF4-FFF2-40B4-BE49-F238E27FC236}">
                <a16:creationId xmlns:a16="http://schemas.microsoft.com/office/drawing/2014/main" id="{802462FA-C528-4756-9BCC-11DBFC11CB60}"/>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50195" name="Line 19">
            <a:extLst>
              <a:ext uri="{FF2B5EF4-FFF2-40B4-BE49-F238E27FC236}">
                <a16:creationId xmlns:a16="http://schemas.microsoft.com/office/drawing/2014/main" id="{C1ACDD61-04CF-4A9E-8FF8-06D295EC3041}"/>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196" name="Rectangle 20">
            <a:extLst>
              <a:ext uri="{FF2B5EF4-FFF2-40B4-BE49-F238E27FC236}">
                <a16:creationId xmlns:a16="http://schemas.microsoft.com/office/drawing/2014/main" id="{B38429AC-5CCB-4378-BF24-5FF2A87D344E}"/>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50197" name="Rectangle 21">
            <a:extLst>
              <a:ext uri="{FF2B5EF4-FFF2-40B4-BE49-F238E27FC236}">
                <a16:creationId xmlns:a16="http://schemas.microsoft.com/office/drawing/2014/main" id="{201C360D-C405-4932-A46D-774F977A7647}"/>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50198" name="Rectangle 22">
            <a:extLst>
              <a:ext uri="{FF2B5EF4-FFF2-40B4-BE49-F238E27FC236}">
                <a16:creationId xmlns:a16="http://schemas.microsoft.com/office/drawing/2014/main" id="{118D794B-4277-4161-AB64-5502EE2487FF}"/>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50199" name="Line 23">
            <a:extLst>
              <a:ext uri="{FF2B5EF4-FFF2-40B4-BE49-F238E27FC236}">
                <a16:creationId xmlns:a16="http://schemas.microsoft.com/office/drawing/2014/main" id="{E94FDA8C-618F-4E5D-AE68-1A268FFA5124}"/>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0" name="Line 24">
            <a:extLst>
              <a:ext uri="{FF2B5EF4-FFF2-40B4-BE49-F238E27FC236}">
                <a16:creationId xmlns:a16="http://schemas.microsoft.com/office/drawing/2014/main" id="{5CD2425D-F3BC-48E2-A5CF-43AC8CF143F9}"/>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1" name="Line 25">
            <a:extLst>
              <a:ext uri="{FF2B5EF4-FFF2-40B4-BE49-F238E27FC236}">
                <a16:creationId xmlns:a16="http://schemas.microsoft.com/office/drawing/2014/main" id="{62602E50-6119-4391-8AE7-A063286E58C0}"/>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2" name="Line 26">
            <a:extLst>
              <a:ext uri="{FF2B5EF4-FFF2-40B4-BE49-F238E27FC236}">
                <a16:creationId xmlns:a16="http://schemas.microsoft.com/office/drawing/2014/main" id="{20A40DE8-FDCB-4724-B402-1F45BDED4297}"/>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3" name="Line 27">
            <a:extLst>
              <a:ext uri="{FF2B5EF4-FFF2-40B4-BE49-F238E27FC236}">
                <a16:creationId xmlns:a16="http://schemas.microsoft.com/office/drawing/2014/main" id="{71FD3953-21AA-4C5F-B771-A5F498FF897D}"/>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4" name="Line 28">
            <a:extLst>
              <a:ext uri="{FF2B5EF4-FFF2-40B4-BE49-F238E27FC236}">
                <a16:creationId xmlns:a16="http://schemas.microsoft.com/office/drawing/2014/main" id="{62D8936B-4CD5-478B-9AA8-33DFDEDDFB49}"/>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5" name="Line 29">
            <a:extLst>
              <a:ext uri="{FF2B5EF4-FFF2-40B4-BE49-F238E27FC236}">
                <a16:creationId xmlns:a16="http://schemas.microsoft.com/office/drawing/2014/main" id="{EE1AB20A-75E3-43C6-90A2-D36E0F4A235B}"/>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6" name="Rectangle 30">
            <a:extLst>
              <a:ext uri="{FF2B5EF4-FFF2-40B4-BE49-F238E27FC236}">
                <a16:creationId xmlns:a16="http://schemas.microsoft.com/office/drawing/2014/main" id="{B8BC0317-1160-41C8-8421-0530A125E0EC}"/>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50207" name="Rectangle 31">
            <a:extLst>
              <a:ext uri="{FF2B5EF4-FFF2-40B4-BE49-F238E27FC236}">
                <a16:creationId xmlns:a16="http://schemas.microsoft.com/office/drawing/2014/main" id="{E3F7831A-9965-4127-BA06-6337456D8072}"/>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0208" name="Line 32">
            <a:extLst>
              <a:ext uri="{FF2B5EF4-FFF2-40B4-BE49-F238E27FC236}">
                <a16:creationId xmlns:a16="http://schemas.microsoft.com/office/drawing/2014/main" id="{B3776E02-4066-43C0-A088-4AC6210B5DC9}"/>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09" name="Line 33">
            <a:extLst>
              <a:ext uri="{FF2B5EF4-FFF2-40B4-BE49-F238E27FC236}">
                <a16:creationId xmlns:a16="http://schemas.microsoft.com/office/drawing/2014/main" id="{D1A0AA38-23B7-4878-8531-73E15FC1421D}"/>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0" name="Line 34">
            <a:extLst>
              <a:ext uri="{FF2B5EF4-FFF2-40B4-BE49-F238E27FC236}">
                <a16:creationId xmlns:a16="http://schemas.microsoft.com/office/drawing/2014/main" id="{3112DAB3-CE8F-4AF4-B9DC-D7953DDF905E}"/>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1" name="Line 35">
            <a:extLst>
              <a:ext uri="{FF2B5EF4-FFF2-40B4-BE49-F238E27FC236}">
                <a16:creationId xmlns:a16="http://schemas.microsoft.com/office/drawing/2014/main" id="{E84A5A4F-276A-42BE-B0D7-D67CC6135378}"/>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2" name="Line 36">
            <a:extLst>
              <a:ext uri="{FF2B5EF4-FFF2-40B4-BE49-F238E27FC236}">
                <a16:creationId xmlns:a16="http://schemas.microsoft.com/office/drawing/2014/main" id="{5E4C5932-DC7C-4FA4-8D09-46C219123503}"/>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3" name="Line 37">
            <a:extLst>
              <a:ext uri="{FF2B5EF4-FFF2-40B4-BE49-F238E27FC236}">
                <a16:creationId xmlns:a16="http://schemas.microsoft.com/office/drawing/2014/main" id="{B7AFF05D-4ADE-4893-B933-BB17653CFDAC}"/>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4" name="Line 38">
            <a:extLst>
              <a:ext uri="{FF2B5EF4-FFF2-40B4-BE49-F238E27FC236}">
                <a16:creationId xmlns:a16="http://schemas.microsoft.com/office/drawing/2014/main" id="{BEB3FF33-6688-440D-A561-2A5E829A92CC}"/>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5" name="Line 39">
            <a:extLst>
              <a:ext uri="{FF2B5EF4-FFF2-40B4-BE49-F238E27FC236}">
                <a16:creationId xmlns:a16="http://schemas.microsoft.com/office/drawing/2014/main" id="{E6E3DA21-30CE-4827-87B3-2DD76EE4CA08}"/>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6" name="Line 40">
            <a:extLst>
              <a:ext uri="{FF2B5EF4-FFF2-40B4-BE49-F238E27FC236}">
                <a16:creationId xmlns:a16="http://schemas.microsoft.com/office/drawing/2014/main" id="{A69DFFC8-327B-4111-AD99-4D98EF8B0972}"/>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7" name="Line 41">
            <a:extLst>
              <a:ext uri="{FF2B5EF4-FFF2-40B4-BE49-F238E27FC236}">
                <a16:creationId xmlns:a16="http://schemas.microsoft.com/office/drawing/2014/main" id="{3ECAB441-1545-4EA5-9868-56AC0F5543E5}"/>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8" name="Line 42">
            <a:extLst>
              <a:ext uri="{FF2B5EF4-FFF2-40B4-BE49-F238E27FC236}">
                <a16:creationId xmlns:a16="http://schemas.microsoft.com/office/drawing/2014/main" id="{AEC71EB0-E7AD-43D9-9E8B-07A5E699F1E0}"/>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19" name="Line 43">
            <a:extLst>
              <a:ext uri="{FF2B5EF4-FFF2-40B4-BE49-F238E27FC236}">
                <a16:creationId xmlns:a16="http://schemas.microsoft.com/office/drawing/2014/main" id="{ED262B1E-959F-4D76-8BA5-AB2DD34F445D}"/>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0" name="Line 44">
            <a:extLst>
              <a:ext uri="{FF2B5EF4-FFF2-40B4-BE49-F238E27FC236}">
                <a16:creationId xmlns:a16="http://schemas.microsoft.com/office/drawing/2014/main" id="{F598E81E-6F71-4A06-900E-8959C3EBBCE0}"/>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1" name="Line 45">
            <a:extLst>
              <a:ext uri="{FF2B5EF4-FFF2-40B4-BE49-F238E27FC236}">
                <a16:creationId xmlns:a16="http://schemas.microsoft.com/office/drawing/2014/main" id="{1BCEC581-C10C-4C40-A4AD-29658CC8A9C5}"/>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2" name="Line 46">
            <a:extLst>
              <a:ext uri="{FF2B5EF4-FFF2-40B4-BE49-F238E27FC236}">
                <a16:creationId xmlns:a16="http://schemas.microsoft.com/office/drawing/2014/main" id="{2B758136-E063-40E0-ADA7-41D42E1F1214}"/>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3" name="Line 47">
            <a:extLst>
              <a:ext uri="{FF2B5EF4-FFF2-40B4-BE49-F238E27FC236}">
                <a16:creationId xmlns:a16="http://schemas.microsoft.com/office/drawing/2014/main" id="{A9426BDD-248D-47AE-BE0B-2C7370DC6676}"/>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4" name="Line 48">
            <a:extLst>
              <a:ext uri="{FF2B5EF4-FFF2-40B4-BE49-F238E27FC236}">
                <a16:creationId xmlns:a16="http://schemas.microsoft.com/office/drawing/2014/main" id="{BF2E52CB-8F80-44C2-946A-657CF018B1CB}"/>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5" name="Line 49">
            <a:extLst>
              <a:ext uri="{FF2B5EF4-FFF2-40B4-BE49-F238E27FC236}">
                <a16:creationId xmlns:a16="http://schemas.microsoft.com/office/drawing/2014/main" id="{513B2661-BFE4-439C-815E-6CFA9BCC3FA5}"/>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6" name="Line 50">
            <a:extLst>
              <a:ext uri="{FF2B5EF4-FFF2-40B4-BE49-F238E27FC236}">
                <a16:creationId xmlns:a16="http://schemas.microsoft.com/office/drawing/2014/main" id="{8E2C8C2E-380B-4AEA-B200-1815C6C9A746}"/>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7" name="Line 51">
            <a:extLst>
              <a:ext uri="{FF2B5EF4-FFF2-40B4-BE49-F238E27FC236}">
                <a16:creationId xmlns:a16="http://schemas.microsoft.com/office/drawing/2014/main" id="{D6181EA6-72CB-4ED7-B141-0914718CE3F1}"/>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8" name="Line 52">
            <a:extLst>
              <a:ext uri="{FF2B5EF4-FFF2-40B4-BE49-F238E27FC236}">
                <a16:creationId xmlns:a16="http://schemas.microsoft.com/office/drawing/2014/main" id="{53AA760D-B51E-4699-933C-3C4FCDB0E523}"/>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29" name="Line 53">
            <a:extLst>
              <a:ext uri="{FF2B5EF4-FFF2-40B4-BE49-F238E27FC236}">
                <a16:creationId xmlns:a16="http://schemas.microsoft.com/office/drawing/2014/main" id="{82AC0837-EE3F-46BE-AC73-DDBE6D2D3265}"/>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0" name="Line 54">
            <a:extLst>
              <a:ext uri="{FF2B5EF4-FFF2-40B4-BE49-F238E27FC236}">
                <a16:creationId xmlns:a16="http://schemas.microsoft.com/office/drawing/2014/main" id="{C881A8C3-4F18-4F69-BEE6-A1186F4690A6}"/>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1" name="Line 55">
            <a:extLst>
              <a:ext uri="{FF2B5EF4-FFF2-40B4-BE49-F238E27FC236}">
                <a16:creationId xmlns:a16="http://schemas.microsoft.com/office/drawing/2014/main" id="{14FF4FAD-6C27-4581-BDCE-9214E238E0CA}"/>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2" name="Line 56">
            <a:extLst>
              <a:ext uri="{FF2B5EF4-FFF2-40B4-BE49-F238E27FC236}">
                <a16:creationId xmlns:a16="http://schemas.microsoft.com/office/drawing/2014/main" id="{2A1C1504-0B04-45B2-A4DE-EF4609788905}"/>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3" name="Line 57">
            <a:extLst>
              <a:ext uri="{FF2B5EF4-FFF2-40B4-BE49-F238E27FC236}">
                <a16:creationId xmlns:a16="http://schemas.microsoft.com/office/drawing/2014/main" id="{EFA2E635-ABEF-42DF-A3A6-BB1CB51EEDFF}"/>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4" name="Line 58">
            <a:extLst>
              <a:ext uri="{FF2B5EF4-FFF2-40B4-BE49-F238E27FC236}">
                <a16:creationId xmlns:a16="http://schemas.microsoft.com/office/drawing/2014/main" id="{FD1BBCB0-235C-4FCD-8254-C3D73C2DD877}"/>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5" name="Line 59">
            <a:extLst>
              <a:ext uri="{FF2B5EF4-FFF2-40B4-BE49-F238E27FC236}">
                <a16:creationId xmlns:a16="http://schemas.microsoft.com/office/drawing/2014/main" id="{F313153D-44BA-4314-8C94-198540E31F78}"/>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6" name="Line 60">
            <a:extLst>
              <a:ext uri="{FF2B5EF4-FFF2-40B4-BE49-F238E27FC236}">
                <a16:creationId xmlns:a16="http://schemas.microsoft.com/office/drawing/2014/main" id="{B0044954-BCD1-49FF-ACF2-9C03A175EF82}"/>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7" name="Line 61">
            <a:extLst>
              <a:ext uri="{FF2B5EF4-FFF2-40B4-BE49-F238E27FC236}">
                <a16:creationId xmlns:a16="http://schemas.microsoft.com/office/drawing/2014/main" id="{1D3B47A3-BB1A-401C-8B62-D5A6E4BF6B49}"/>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8" name="Line 62">
            <a:extLst>
              <a:ext uri="{FF2B5EF4-FFF2-40B4-BE49-F238E27FC236}">
                <a16:creationId xmlns:a16="http://schemas.microsoft.com/office/drawing/2014/main" id="{067DF804-8D1D-45E1-BD8E-8A840BB573D1}"/>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39" name="Line 63">
            <a:extLst>
              <a:ext uri="{FF2B5EF4-FFF2-40B4-BE49-F238E27FC236}">
                <a16:creationId xmlns:a16="http://schemas.microsoft.com/office/drawing/2014/main" id="{221D7193-7308-4888-9F67-25128B704112}"/>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40" name="Line 64">
            <a:extLst>
              <a:ext uri="{FF2B5EF4-FFF2-40B4-BE49-F238E27FC236}">
                <a16:creationId xmlns:a16="http://schemas.microsoft.com/office/drawing/2014/main" id="{A28049FE-99E7-44C9-8DB9-10F99E7CA92D}"/>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41" name="Line 65">
            <a:extLst>
              <a:ext uri="{FF2B5EF4-FFF2-40B4-BE49-F238E27FC236}">
                <a16:creationId xmlns:a16="http://schemas.microsoft.com/office/drawing/2014/main" id="{2BCBDFB9-3B6E-4EBF-8349-E78343FF7922}"/>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0242" name="Rectangle 66">
            <a:extLst>
              <a:ext uri="{FF2B5EF4-FFF2-40B4-BE49-F238E27FC236}">
                <a16:creationId xmlns:a16="http://schemas.microsoft.com/office/drawing/2014/main" id="{80D410CB-D2C0-48CF-AC33-FA69B911D451}"/>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243" name="Rectangle 67">
            <a:extLst>
              <a:ext uri="{FF2B5EF4-FFF2-40B4-BE49-F238E27FC236}">
                <a16:creationId xmlns:a16="http://schemas.microsoft.com/office/drawing/2014/main" id="{EF6666A9-E725-4736-9AED-4056F0D77B14}"/>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244" name="Rectangle 68">
            <a:extLst>
              <a:ext uri="{FF2B5EF4-FFF2-40B4-BE49-F238E27FC236}">
                <a16:creationId xmlns:a16="http://schemas.microsoft.com/office/drawing/2014/main" id="{0EA5867D-190F-4637-8617-2CC47C9FB240}"/>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245" name="Rectangle 69">
            <a:extLst>
              <a:ext uri="{FF2B5EF4-FFF2-40B4-BE49-F238E27FC236}">
                <a16:creationId xmlns:a16="http://schemas.microsoft.com/office/drawing/2014/main" id="{528DCF3C-38EB-4680-BFA8-21E7CD951023}"/>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246" name="Rectangle 70">
            <a:extLst>
              <a:ext uri="{FF2B5EF4-FFF2-40B4-BE49-F238E27FC236}">
                <a16:creationId xmlns:a16="http://schemas.microsoft.com/office/drawing/2014/main" id="{27916D8E-9F50-4E03-BDD6-B5ABEDB8772C}"/>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0247" name="Rectangle 71">
            <a:extLst>
              <a:ext uri="{FF2B5EF4-FFF2-40B4-BE49-F238E27FC236}">
                <a16:creationId xmlns:a16="http://schemas.microsoft.com/office/drawing/2014/main" id="{8C82A42A-0BCA-4199-9B3A-0EA61833EFC5}"/>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50248" name="Rectangle 72">
            <a:extLst>
              <a:ext uri="{FF2B5EF4-FFF2-40B4-BE49-F238E27FC236}">
                <a16:creationId xmlns:a16="http://schemas.microsoft.com/office/drawing/2014/main" id="{CDE668BC-2C15-4C32-84E0-7F52CA76FB28}"/>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50249" name="Rectangle 73">
            <a:extLst>
              <a:ext uri="{FF2B5EF4-FFF2-40B4-BE49-F238E27FC236}">
                <a16:creationId xmlns:a16="http://schemas.microsoft.com/office/drawing/2014/main" id="{C94C4705-CB96-4D2B-995A-63EB303F8333}"/>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50250" name="Rectangle 74">
            <a:extLst>
              <a:ext uri="{FF2B5EF4-FFF2-40B4-BE49-F238E27FC236}">
                <a16:creationId xmlns:a16="http://schemas.microsoft.com/office/drawing/2014/main" id="{B4A1CCE2-3141-4DA2-848A-D90A842B7D92}"/>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50251" name="Line 76">
            <a:extLst>
              <a:ext uri="{FF2B5EF4-FFF2-40B4-BE49-F238E27FC236}">
                <a16:creationId xmlns:a16="http://schemas.microsoft.com/office/drawing/2014/main" id="{AEB6FEFD-F6BF-476C-9BC0-4995B593DE97}"/>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52" name="Rectangle 77">
            <a:extLst>
              <a:ext uri="{FF2B5EF4-FFF2-40B4-BE49-F238E27FC236}">
                <a16:creationId xmlns:a16="http://schemas.microsoft.com/office/drawing/2014/main" id="{0F77321D-B05D-4AAC-A038-28EB88B21BEF}"/>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50253" name="Line 78">
            <a:extLst>
              <a:ext uri="{FF2B5EF4-FFF2-40B4-BE49-F238E27FC236}">
                <a16:creationId xmlns:a16="http://schemas.microsoft.com/office/drawing/2014/main" id="{6A7E22A8-22B9-41C9-861E-C3FA347726C5}"/>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54" name="Line 79">
            <a:extLst>
              <a:ext uri="{FF2B5EF4-FFF2-40B4-BE49-F238E27FC236}">
                <a16:creationId xmlns:a16="http://schemas.microsoft.com/office/drawing/2014/main" id="{AFFE28CC-0555-46D1-B1CB-737C90867ACA}"/>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55" name="Line 80">
            <a:extLst>
              <a:ext uri="{FF2B5EF4-FFF2-40B4-BE49-F238E27FC236}">
                <a16:creationId xmlns:a16="http://schemas.microsoft.com/office/drawing/2014/main" id="{4FED78A9-2BDF-435A-BA11-D26B30228149}"/>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56" name="Line 81">
            <a:extLst>
              <a:ext uri="{FF2B5EF4-FFF2-40B4-BE49-F238E27FC236}">
                <a16:creationId xmlns:a16="http://schemas.microsoft.com/office/drawing/2014/main" id="{C4DD3648-7F6F-4D0C-A7DA-889997C4341E}"/>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0257" name="Text Box 82">
            <a:extLst>
              <a:ext uri="{FF2B5EF4-FFF2-40B4-BE49-F238E27FC236}">
                <a16:creationId xmlns:a16="http://schemas.microsoft.com/office/drawing/2014/main" id="{4CFC3876-2818-4807-B6DF-DD014871E3C4}"/>
              </a:ext>
            </a:extLst>
          </p:cNvPr>
          <p:cNvSpPr txBox="1">
            <a:spLocks noChangeArrowheads="1"/>
          </p:cNvSpPr>
          <p:nvPr/>
        </p:nvSpPr>
        <p:spPr bwMode="auto">
          <a:xfrm>
            <a:off x="1813323" y="3905250"/>
            <a:ext cx="595431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保留字段</a:t>
            </a:r>
            <a:r>
              <a:rPr lang="en-US" altLang="zh-CN" sz="2100"/>
              <a:t>——</a:t>
            </a:r>
            <a:r>
              <a:rPr lang="zh-CN" altLang="en-US" sz="2100"/>
              <a:t>占 </a:t>
            </a:r>
            <a:r>
              <a:rPr lang="en-US" altLang="zh-CN" sz="2100"/>
              <a:t>6 </a:t>
            </a:r>
            <a:r>
              <a:rPr lang="zh-CN" altLang="en-US" sz="2100"/>
              <a:t>位，保留为今后使用，但目前应置为 </a:t>
            </a:r>
            <a:r>
              <a:rPr lang="en-US" altLang="zh-CN" sz="2100"/>
              <a:t>0</a:t>
            </a:r>
            <a:r>
              <a:rPr lang="zh-CN" altLang="en-US" sz="2100"/>
              <a:t>。 </a:t>
            </a:r>
          </a:p>
        </p:txBody>
      </p:sp>
      <p:sp>
        <p:nvSpPr>
          <p:cNvPr id="507987" name="Rectangle 83">
            <a:extLst>
              <a:ext uri="{FF2B5EF4-FFF2-40B4-BE49-F238E27FC236}">
                <a16:creationId xmlns:a16="http://schemas.microsoft.com/office/drawing/2014/main" id="{A4D110D7-457B-4E16-A889-19C2645D2476}"/>
              </a:ext>
            </a:extLst>
          </p:cNvPr>
          <p:cNvSpPr>
            <a:spLocks noChangeArrowheads="1"/>
          </p:cNvSpPr>
          <p:nvPr/>
        </p:nvSpPr>
        <p:spPr bwMode="auto">
          <a:xfrm>
            <a:off x="2357437" y="2087166"/>
            <a:ext cx="1071563"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0259" name="Rectangle 75">
            <a:extLst>
              <a:ext uri="{FF2B5EF4-FFF2-40B4-BE49-F238E27FC236}">
                <a16:creationId xmlns:a16="http://schemas.microsoft.com/office/drawing/2014/main" id="{26E086A7-B159-4261-8C5D-F95A03E20595}"/>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798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798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87" grpId="0" animBg="1"/>
      <p:bldP spid="50798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8CA8EAD7-A1D4-4E79-8B62-EFDC947BE428}"/>
              </a:ext>
            </a:extLst>
          </p:cNvPr>
          <p:cNvSpPr>
            <a:spLocks noGrp="1" noChangeArrowheads="1"/>
          </p:cNvSpPr>
          <p:nvPr>
            <p:ph type="title"/>
          </p:nvPr>
        </p:nvSpPr>
        <p:spPr/>
        <p:txBody>
          <a:bodyPr>
            <a:normAutofit fontScale="90000"/>
          </a:bodyPr>
          <a:lstStyle/>
          <a:p>
            <a:r>
              <a:rPr lang="zh-CN" altLang="en-US" dirty="0"/>
              <a:t>为相互通信的应用进程提供逻辑通信 </a:t>
            </a:r>
          </a:p>
        </p:txBody>
      </p:sp>
      <p:sp>
        <p:nvSpPr>
          <p:cNvPr id="9219" name="Rectangle 314">
            <a:extLst>
              <a:ext uri="{FF2B5EF4-FFF2-40B4-BE49-F238E27FC236}">
                <a16:creationId xmlns:a16="http://schemas.microsoft.com/office/drawing/2014/main" id="{6CBF40C6-E756-4702-9868-F0D76D4AB8A3}"/>
              </a:ext>
            </a:extLst>
          </p:cNvPr>
          <p:cNvSpPr>
            <a:spLocks noChangeArrowheads="1"/>
          </p:cNvSpPr>
          <p:nvPr/>
        </p:nvSpPr>
        <p:spPr bwMode="auto">
          <a:xfrm>
            <a:off x="1250156" y="1175147"/>
            <a:ext cx="1087041" cy="1903809"/>
          </a:xfrm>
          <a:prstGeom prst="rect">
            <a:avLst/>
          </a:prstGeom>
          <a:solidFill>
            <a:srgbClr val="FFFF99"/>
          </a:solidFill>
          <a:ln w="1270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20" name="Rectangle 324">
            <a:extLst>
              <a:ext uri="{FF2B5EF4-FFF2-40B4-BE49-F238E27FC236}">
                <a16:creationId xmlns:a16="http://schemas.microsoft.com/office/drawing/2014/main" id="{AD9FB0D8-7683-485F-986B-6ED782E158F5}"/>
              </a:ext>
            </a:extLst>
          </p:cNvPr>
          <p:cNvSpPr>
            <a:spLocks noChangeArrowheads="1"/>
          </p:cNvSpPr>
          <p:nvPr/>
        </p:nvSpPr>
        <p:spPr bwMode="auto">
          <a:xfrm>
            <a:off x="6686551" y="1175147"/>
            <a:ext cx="1089422" cy="1903809"/>
          </a:xfrm>
          <a:prstGeom prst="rect">
            <a:avLst/>
          </a:prstGeom>
          <a:solidFill>
            <a:srgbClr val="FFFF99"/>
          </a:solidFill>
          <a:ln w="12700">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21" name="Rectangle 313">
            <a:extLst>
              <a:ext uri="{FF2B5EF4-FFF2-40B4-BE49-F238E27FC236}">
                <a16:creationId xmlns:a16="http://schemas.microsoft.com/office/drawing/2014/main" id="{3421D73D-5A8A-49CD-84C7-715B35B577A0}"/>
              </a:ext>
            </a:extLst>
          </p:cNvPr>
          <p:cNvSpPr>
            <a:spLocks noChangeArrowheads="1"/>
          </p:cNvSpPr>
          <p:nvPr/>
        </p:nvSpPr>
        <p:spPr bwMode="auto">
          <a:xfrm>
            <a:off x="1263254" y="2007394"/>
            <a:ext cx="6516290" cy="352425"/>
          </a:xfrm>
          <a:prstGeom prst="rect">
            <a:avLst/>
          </a:prstGeom>
          <a:solidFill>
            <a:srgbClr val="CCECFF">
              <a:alpha val="67842"/>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22" name="Line 315">
            <a:extLst>
              <a:ext uri="{FF2B5EF4-FFF2-40B4-BE49-F238E27FC236}">
                <a16:creationId xmlns:a16="http://schemas.microsoft.com/office/drawing/2014/main" id="{0D0AAFD9-5DB5-4365-9DDC-7C494CF19A8F}"/>
              </a:ext>
            </a:extLst>
          </p:cNvPr>
          <p:cNvSpPr>
            <a:spLocks noChangeShapeType="1"/>
          </p:cNvSpPr>
          <p:nvPr/>
        </p:nvSpPr>
        <p:spPr bwMode="auto">
          <a:xfrm>
            <a:off x="2330054" y="4019550"/>
            <a:ext cx="4342209" cy="0"/>
          </a:xfrm>
          <a:prstGeom prst="line">
            <a:avLst/>
          </a:prstGeom>
          <a:noFill/>
          <a:ln w="57150">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23" name="Line 316">
            <a:extLst>
              <a:ext uri="{FF2B5EF4-FFF2-40B4-BE49-F238E27FC236}">
                <a16:creationId xmlns:a16="http://schemas.microsoft.com/office/drawing/2014/main" id="{199CADC8-BFC5-4FAF-BB04-C09FCB800633}"/>
              </a:ext>
            </a:extLst>
          </p:cNvPr>
          <p:cNvSpPr>
            <a:spLocks noChangeShapeType="1"/>
          </p:cNvSpPr>
          <p:nvPr/>
        </p:nvSpPr>
        <p:spPr bwMode="auto">
          <a:xfrm>
            <a:off x="1250156" y="2364581"/>
            <a:ext cx="1085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24" name="Line 317">
            <a:extLst>
              <a:ext uri="{FF2B5EF4-FFF2-40B4-BE49-F238E27FC236}">
                <a16:creationId xmlns:a16="http://schemas.microsoft.com/office/drawing/2014/main" id="{0091CD97-CFEF-45C8-A37D-4EEC77CCE87B}"/>
              </a:ext>
            </a:extLst>
          </p:cNvPr>
          <p:cNvSpPr>
            <a:spLocks noChangeShapeType="1"/>
          </p:cNvSpPr>
          <p:nvPr/>
        </p:nvSpPr>
        <p:spPr bwMode="auto">
          <a:xfrm>
            <a:off x="1250156" y="2724150"/>
            <a:ext cx="108585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25" name="Rectangle 318">
            <a:extLst>
              <a:ext uri="{FF2B5EF4-FFF2-40B4-BE49-F238E27FC236}">
                <a16:creationId xmlns:a16="http://schemas.microsoft.com/office/drawing/2014/main" id="{EBE6B255-4A26-437F-AF0F-08BA1D5FC6FF}"/>
              </a:ext>
            </a:extLst>
          </p:cNvPr>
          <p:cNvSpPr>
            <a:spLocks noChangeArrowheads="1"/>
          </p:cNvSpPr>
          <p:nvPr/>
        </p:nvSpPr>
        <p:spPr bwMode="auto">
          <a:xfrm>
            <a:off x="1254919" y="1671638"/>
            <a:ext cx="1079897" cy="335756"/>
          </a:xfrm>
          <a:prstGeom prst="rect">
            <a:avLst/>
          </a:prstGeom>
          <a:solidFill>
            <a:srgbClr val="99FF66"/>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26" name="Rectangle 319">
            <a:extLst>
              <a:ext uri="{FF2B5EF4-FFF2-40B4-BE49-F238E27FC236}">
                <a16:creationId xmlns:a16="http://schemas.microsoft.com/office/drawing/2014/main" id="{1C80F60E-564F-42FB-AC07-B1300BCFEEBE}"/>
              </a:ext>
            </a:extLst>
          </p:cNvPr>
          <p:cNvSpPr>
            <a:spLocks noChangeArrowheads="1"/>
          </p:cNvSpPr>
          <p:nvPr/>
        </p:nvSpPr>
        <p:spPr bwMode="auto">
          <a:xfrm>
            <a:off x="1223963" y="1265635"/>
            <a:ext cx="244459" cy="175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buClrTx/>
              <a:buFontTx/>
              <a:buNone/>
            </a:pPr>
            <a:r>
              <a:rPr kumimoji="1" lang="en-US" altLang="zh-CN" sz="1500">
                <a:solidFill>
                  <a:srgbClr val="333399"/>
                </a:solidFill>
                <a:latin typeface="Arial" panose="020B0604020202020204" pitchFamily="34" charset="0"/>
                <a:ea typeface="黑体" panose="02010609060101010101" pitchFamily="49" charset="-122"/>
              </a:rPr>
              <a:t>5</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4</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3</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2</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grpSp>
        <p:nvGrpSpPr>
          <p:cNvPr id="9227" name="Group 320">
            <a:extLst>
              <a:ext uri="{FF2B5EF4-FFF2-40B4-BE49-F238E27FC236}">
                <a16:creationId xmlns:a16="http://schemas.microsoft.com/office/drawing/2014/main" id="{47A226B4-0279-4A8C-BAD2-EC1F77727D41}"/>
              </a:ext>
            </a:extLst>
          </p:cNvPr>
          <p:cNvGrpSpPr>
            <a:grpSpLocks/>
          </p:cNvGrpSpPr>
          <p:nvPr/>
        </p:nvGrpSpPr>
        <p:grpSpPr bwMode="auto">
          <a:xfrm>
            <a:off x="3284935" y="2014538"/>
            <a:ext cx="796528" cy="1064419"/>
            <a:chOff x="2017" y="1543"/>
            <a:chExt cx="619" cy="922"/>
          </a:xfrm>
        </p:grpSpPr>
        <p:sp>
          <p:nvSpPr>
            <p:cNvPr id="9304" name="Rectangle 321">
              <a:extLst>
                <a:ext uri="{FF2B5EF4-FFF2-40B4-BE49-F238E27FC236}">
                  <a16:creationId xmlns:a16="http://schemas.microsoft.com/office/drawing/2014/main" id="{8C8C1EAF-5C5A-4B2D-B637-499ABA103B70}"/>
                </a:ext>
              </a:extLst>
            </p:cNvPr>
            <p:cNvSpPr>
              <a:spLocks noChangeArrowheads="1"/>
            </p:cNvSpPr>
            <p:nvPr/>
          </p:nvSpPr>
          <p:spPr bwMode="auto">
            <a:xfrm>
              <a:off x="2017" y="1543"/>
              <a:ext cx="619" cy="922"/>
            </a:xfrm>
            <a:prstGeom prst="rect">
              <a:avLst/>
            </a:prstGeom>
            <a:solidFill>
              <a:srgbClr val="CCC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305" name="Line 322">
              <a:extLst>
                <a:ext uri="{FF2B5EF4-FFF2-40B4-BE49-F238E27FC236}">
                  <a16:creationId xmlns:a16="http://schemas.microsoft.com/office/drawing/2014/main" id="{ED7E02B0-4820-4223-BC60-60392B137731}"/>
                </a:ext>
              </a:extLst>
            </p:cNvPr>
            <p:cNvSpPr>
              <a:spLocks noChangeShapeType="1"/>
            </p:cNvSpPr>
            <p:nvPr/>
          </p:nvSpPr>
          <p:spPr bwMode="auto">
            <a:xfrm>
              <a:off x="2017" y="1845"/>
              <a:ext cx="6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306" name="Line 323">
              <a:extLst>
                <a:ext uri="{FF2B5EF4-FFF2-40B4-BE49-F238E27FC236}">
                  <a16:creationId xmlns:a16="http://schemas.microsoft.com/office/drawing/2014/main" id="{447E7292-E630-4F08-B373-B1B60303C80A}"/>
                </a:ext>
              </a:extLst>
            </p:cNvPr>
            <p:cNvSpPr>
              <a:spLocks noChangeShapeType="1"/>
            </p:cNvSpPr>
            <p:nvPr/>
          </p:nvSpPr>
          <p:spPr bwMode="auto">
            <a:xfrm>
              <a:off x="2017" y="2157"/>
              <a:ext cx="6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9228" name="Line 325">
            <a:extLst>
              <a:ext uri="{FF2B5EF4-FFF2-40B4-BE49-F238E27FC236}">
                <a16:creationId xmlns:a16="http://schemas.microsoft.com/office/drawing/2014/main" id="{65564D08-C650-480A-8D92-B7D6B0253F0C}"/>
              </a:ext>
            </a:extLst>
          </p:cNvPr>
          <p:cNvSpPr>
            <a:spLocks noChangeShapeType="1"/>
          </p:cNvSpPr>
          <p:nvPr/>
        </p:nvSpPr>
        <p:spPr bwMode="auto">
          <a:xfrm>
            <a:off x="6686551" y="2364581"/>
            <a:ext cx="1088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29" name="Line 326">
            <a:extLst>
              <a:ext uri="{FF2B5EF4-FFF2-40B4-BE49-F238E27FC236}">
                <a16:creationId xmlns:a16="http://schemas.microsoft.com/office/drawing/2014/main" id="{D7996F3A-89CE-449F-92FE-C9FD2ECEB62A}"/>
              </a:ext>
            </a:extLst>
          </p:cNvPr>
          <p:cNvSpPr>
            <a:spLocks noChangeShapeType="1"/>
          </p:cNvSpPr>
          <p:nvPr/>
        </p:nvSpPr>
        <p:spPr bwMode="auto">
          <a:xfrm>
            <a:off x="6686551" y="2724150"/>
            <a:ext cx="10882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30" name="Rectangle 327">
            <a:extLst>
              <a:ext uri="{FF2B5EF4-FFF2-40B4-BE49-F238E27FC236}">
                <a16:creationId xmlns:a16="http://schemas.microsoft.com/office/drawing/2014/main" id="{F2CC6FE9-92C7-489A-9AE1-18E1BDB93E7B}"/>
              </a:ext>
            </a:extLst>
          </p:cNvPr>
          <p:cNvSpPr>
            <a:spLocks noChangeArrowheads="1"/>
          </p:cNvSpPr>
          <p:nvPr/>
        </p:nvSpPr>
        <p:spPr bwMode="auto">
          <a:xfrm>
            <a:off x="6690122" y="1671638"/>
            <a:ext cx="1085850" cy="335756"/>
          </a:xfrm>
          <a:prstGeom prst="rect">
            <a:avLst/>
          </a:prstGeom>
          <a:solidFill>
            <a:srgbClr val="99FF66"/>
          </a:solidFill>
          <a:ln w="1905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pSp>
        <p:nvGrpSpPr>
          <p:cNvPr id="9231" name="Group 328">
            <a:extLst>
              <a:ext uri="{FF2B5EF4-FFF2-40B4-BE49-F238E27FC236}">
                <a16:creationId xmlns:a16="http://schemas.microsoft.com/office/drawing/2014/main" id="{10D070B6-81C7-40D3-A57F-276F64BF51C8}"/>
              </a:ext>
            </a:extLst>
          </p:cNvPr>
          <p:cNvGrpSpPr>
            <a:grpSpLocks/>
          </p:cNvGrpSpPr>
          <p:nvPr/>
        </p:nvGrpSpPr>
        <p:grpSpPr bwMode="auto">
          <a:xfrm>
            <a:off x="4930379" y="2014538"/>
            <a:ext cx="796528" cy="1064419"/>
            <a:chOff x="3295" y="1543"/>
            <a:chExt cx="619" cy="922"/>
          </a:xfrm>
        </p:grpSpPr>
        <p:sp>
          <p:nvSpPr>
            <p:cNvPr id="9301" name="Rectangle 329">
              <a:extLst>
                <a:ext uri="{FF2B5EF4-FFF2-40B4-BE49-F238E27FC236}">
                  <a16:creationId xmlns:a16="http://schemas.microsoft.com/office/drawing/2014/main" id="{F2EC3760-7387-4174-8FA3-F6071512CEF0}"/>
                </a:ext>
              </a:extLst>
            </p:cNvPr>
            <p:cNvSpPr>
              <a:spLocks noChangeArrowheads="1"/>
            </p:cNvSpPr>
            <p:nvPr/>
          </p:nvSpPr>
          <p:spPr bwMode="auto">
            <a:xfrm>
              <a:off x="3295" y="1543"/>
              <a:ext cx="619" cy="922"/>
            </a:xfrm>
            <a:prstGeom prst="rect">
              <a:avLst/>
            </a:prstGeom>
            <a:solidFill>
              <a:srgbClr val="CCCCFF"/>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302" name="Line 330">
              <a:extLst>
                <a:ext uri="{FF2B5EF4-FFF2-40B4-BE49-F238E27FC236}">
                  <a16:creationId xmlns:a16="http://schemas.microsoft.com/office/drawing/2014/main" id="{77A00A49-4C3A-4880-8E3E-749E309DF420}"/>
                </a:ext>
              </a:extLst>
            </p:cNvPr>
            <p:cNvSpPr>
              <a:spLocks noChangeShapeType="1"/>
            </p:cNvSpPr>
            <p:nvPr/>
          </p:nvSpPr>
          <p:spPr bwMode="auto">
            <a:xfrm>
              <a:off x="3295" y="1845"/>
              <a:ext cx="6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303" name="Line 331">
              <a:extLst>
                <a:ext uri="{FF2B5EF4-FFF2-40B4-BE49-F238E27FC236}">
                  <a16:creationId xmlns:a16="http://schemas.microsoft.com/office/drawing/2014/main" id="{1B497637-1297-4AFA-A1E8-02BAD1AD8D7E}"/>
                </a:ext>
              </a:extLst>
            </p:cNvPr>
            <p:cNvSpPr>
              <a:spLocks noChangeShapeType="1"/>
            </p:cNvSpPr>
            <p:nvPr/>
          </p:nvSpPr>
          <p:spPr bwMode="auto">
            <a:xfrm>
              <a:off x="3295" y="2157"/>
              <a:ext cx="61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9232" name="Rectangle 332">
            <a:extLst>
              <a:ext uri="{FF2B5EF4-FFF2-40B4-BE49-F238E27FC236}">
                <a16:creationId xmlns:a16="http://schemas.microsoft.com/office/drawing/2014/main" id="{45BB87A6-5FC5-431D-9F88-FDF996AAB101}"/>
              </a:ext>
            </a:extLst>
          </p:cNvPr>
          <p:cNvSpPr>
            <a:spLocks noChangeArrowheads="1"/>
          </p:cNvSpPr>
          <p:nvPr/>
        </p:nvSpPr>
        <p:spPr bwMode="auto">
          <a:xfrm>
            <a:off x="2988469" y="1413273"/>
            <a:ext cx="306705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dirty="0">
                <a:solidFill>
                  <a:srgbClr val="333399"/>
                </a:solidFill>
                <a:latin typeface="Arial" panose="020B0604020202020204" pitchFamily="34" charset="0"/>
                <a:ea typeface="黑体" panose="02010609060101010101" pitchFamily="49" charset="-122"/>
              </a:rPr>
              <a:t>运输层提供应用进程</a:t>
            </a:r>
            <a:r>
              <a:rPr kumimoji="1" lang="zh-CN" altLang="zh-CN" sz="1500" dirty="0">
                <a:solidFill>
                  <a:srgbClr val="333399"/>
                </a:solidFill>
                <a:latin typeface="Arial" panose="020B0604020202020204" pitchFamily="34" charset="0"/>
                <a:ea typeface="黑体" panose="02010609060101010101" pitchFamily="49" charset="-122"/>
              </a:rPr>
              <a:t>间的逻辑</a:t>
            </a:r>
            <a:r>
              <a:rPr kumimoji="1" lang="zh-CN" altLang="en-US" sz="1500" dirty="0">
                <a:solidFill>
                  <a:srgbClr val="333399"/>
                </a:solidFill>
                <a:latin typeface="Arial" panose="020B0604020202020204" pitchFamily="34" charset="0"/>
                <a:ea typeface="黑体" panose="02010609060101010101" pitchFamily="49" charset="-122"/>
              </a:rPr>
              <a:t>通信</a:t>
            </a:r>
          </a:p>
        </p:txBody>
      </p:sp>
      <p:sp>
        <p:nvSpPr>
          <p:cNvPr id="9233" name="Rectangle 333">
            <a:extLst>
              <a:ext uri="{FF2B5EF4-FFF2-40B4-BE49-F238E27FC236}">
                <a16:creationId xmlns:a16="http://schemas.microsoft.com/office/drawing/2014/main" id="{66FD3564-64CF-4E5A-AA9D-2E14EA0CAF48}"/>
              </a:ext>
            </a:extLst>
          </p:cNvPr>
          <p:cNvSpPr>
            <a:spLocks noChangeArrowheads="1"/>
          </p:cNvSpPr>
          <p:nvPr/>
        </p:nvSpPr>
        <p:spPr bwMode="auto">
          <a:xfrm>
            <a:off x="1250156" y="3668316"/>
            <a:ext cx="1085850" cy="664369"/>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34" name="Freeform 334">
            <a:extLst>
              <a:ext uri="{FF2B5EF4-FFF2-40B4-BE49-F238E27FC236}">
                <a16:creationId xmlns:a16="http://schemas.microsoft.com/office/drawing/2014/main" id="{EFA32B37-C8A2-4CBF-8D4D-46B173EEAF2D}"/>
              </a:ext>
            </a:extLst>
          </p:cNvPr>
          <p:cNvSpPr>
            <a:spLocks/>
          </p:cNvSpPr>
          <p:nvPr/>
        </p:nvSpPr>
        <p:spPr bwMode="auto">
          <a:xfrm>
            <a:off x="1846660" y="3888581"/>
            <a:ext cx="491728" cy="123825"/>
          </a:xfrm>
          <a:custGeom>
            <a:avLst/>
            <a:gdLst>
              <a:gd name="T0" fmla="*/ 0 w 382"/>
              <a:gd name="T1" fmla="*/ 0 h 277"/>
              <a:gd name="T2" fmla="*/ 2147483646 w 382"/>
              <a:gd name="T3" fmla="*/ 0 h 277"/>
              <a:gd name="T4" fmla="*/ 2147483646 w 382"/>
              <a:gd name="T5" fmla="*/ 2147483646 h 277"/>
              <a:gd name="T6" fmla="*/ 2147483646 w 382"/>
              <a:gd name="T7" fmla="*/ 2147483646 h 277"/>
              <a:gd name="T8" fmla="*/ 2147483646 w 382"/>
              <a:gd name="T9" fmla="*/ 2147483646 h 277"/>
              <a:gd name="T10" fmla="*/ 2147483646 w 382"/>
              <a:gd name="T11" fmla="*/ 2147483646 h 277"/>
              <a:gd name="T12" fmla="*/ 2147483646 w 382"/>
              <a:gd name="T13" fmla="*/ 2147483646 h 277"/>
              <a:gd name="T14" fmla="*/ 2147483646 w 382"/>
              <a:gd name="T15" fmla="*/ 2147483646 h 277"/>
              <a:gd name="T16" fmla="*/ 2147483646 w 382"/>
              <a:gd name="T17" fmla="*/ 2147483646 h 277"/>
              <a:gd name="T18" fmla="*/ 2147483646 w 382"/>
              <a:gd name="T19" fmla="*/ 2147483646 h 277"/>
              <a:gd name="T20" fmla="*/ 2147483646 w 382"/>
              <a:gd name="T21" fmla="*/ 2147483646 h 277"/>
              <a:gd name="T22" fmla="*/ 2147483646 w 382"/>
              <a:gd name="T23" fmla="*/ 2147483646 h 277"/>
              <a:gd name="T24" fmla="*/ 2147483646 w 382"/>
              <a:gd name="T25" fmla="*/ 2147483646 h 277"/>
              <a:gd name="T26" fmla="*/ 2147483646 w 382"/>
              <a:gd name="T27" fmla="*/ 2147483646 h 277"/>
              <a:gd name="T28" fmla="*/ 2147483646 w 382"/>
              <a:gd name="T29" fmla="*/ 2147483646 h 277"/>
              <a:gd name="T30" fmla="*/ 2147483646 w 382"/>
              <a:gd name="T31" fmla="*/ 2147483646 h 277"/>
              <a:gd name="T32" fmla="*/ 2147483646 w 382"/>
              <a:gd name="T33" fmla="*/ 2147483646 h 277"/>
              <a:gd name="T34" fmla="*/ 2147483646 w 382"/>
              <a:gd name="T35" fmla="*/ 2147483646 h 277"/>
              <a:gd name="T36" fmla="*/ 2147483646 w 382"/>
              <a:gd name="T37" fmla="*/ 2147483646 h 277"/>
              <a:gd name="T38" fmla="*/ 2147483646 w 382"/>
              <a:gd name="T39" fmla="*/ 2147483646 h 277"/>
              <a:gd name="T40" fmla="*/ 2147483646 w 382"/>
              <a:gd name="T41" fmla="*/ 2147483646 h 277"/>
              <a:gd name="T42" fmla="*/ 2147483646 w 382"/>
              <a:gd name="T43" fmla="*/ 2147483646 h 277"/>
              <a:gd name="T44" fmla="*/ 2147483646 w 382"/>
              <a:gd name="T45" fmla="*/ 2147483646 h 277"/>
              <a:gd name="T46" fmla="*/ 2147483646 w 382"/>
              <a:gd name="T47" fmla="*/ 2147483646 h 277"/>
              <a:gd name="T48" fmla="*/ 2147483646 w 382"/>
              <a:gd name="T49" fmla="*/ 2147483646 h 277"/>
              <a:gd name="T50" fmla="*/ 2147483646 w 382"/>
              <a:gd name="T51" fmla="*/ 2147483646 h 277"/>
              <a:gd name="T52" fmla="*/ 2147483646 w 382"/>
              <a:gd name="T53" fmla="*/ 2147483646 h 277"/>
              <a:gd name="T54" fmla="*/ 2147483646 w 382"/>
              <a:gd name="T55" fmla="*/ 2147483646 h 277"/>
              <a:gd name="T56" fmla="*/ 2147483646 w 382"/>
              <a:gd name="T57" fmla="*/ 2147483646 h 277"/>
              <a:gd name="T58" fmla="*/ 2147483646 w 382"/>
              <a:gd name="T59" fmla="*/ 2147483646 h 277"/>
              <a:gd name="T60" fmla="*/ 2147483646 w 382"/>
              <a:gd name="T61" fmla="*/ 2147483646 h 277"/>
              <a:gd name="T62" fmla="*/ 2147483646 w 382"/>
              <a:gd name="T63" fmla="*/ 2147483646 h 277"/>
              <a:gd name="T64" fmla="*/ 2147483646 w 382"/>
              <a:gd name="T65" fmla="*/ 2147483646 h 277"/>
              <a:gd name="T66" fmla="*/ 2147483646 w 382"/>
              <a:gd name="T67" fmla="*/ 2147483646 h 277"/>
              <a:gd name="T68" fmla="*/ 2147483646 w 382"/>
              <a:gd name="T69" fmla="*/ 2147483646 h 277"/>
              <a:gd name="T70" fmla="*/ 2147483646 w 382"/>
              <a:gd name="T71" fmla="*/ 2147483646 h 277"/>
              <a:gd name="T72" fmla="*/ 2147483646 w 382"/>
              <a:gd name="T73" fmla="*/ 2147483646 h 277"/>
              <a:gd name="T74" fmla="*/ 2147483646 w 382"/>
              <a:gd name="T75" fmla="*/ 2147483646 h 277"/>
              <a:gd name="T76" fmla="*/ 2147483646 w 382"/>
              <a:gd name="T77" fmla="*/ 2147483646 h 277"/>
              <a:gd name="T78" fmla="*/ 2147483646 w 382"/>
              <a:gd name="T79" fmla="*/ 2147483646 h 277"/>
              <a:gd name="T80" fmla="*/ 2147483646 w 382"/>
              <a:gd name="T81" fmla="*/ 2147483646 h 277"/>
              <a:gd name="T82" fmla="*/ 2147483646 w 382"/>
              <a:gd name="T83" fmla="*/ 2147483646 h 277"/>
              <a:gd name="T84" fmla="*/ 2147483646 w 382"/>
              <a:gd name="T85" fmla="*/ 2147483646 h 277"/>
              <a:gd name="T86" fmla="*/ 2147483646 w 382"/>
              <a:gd name="T87" fmla="*/ 2147483646 h 277"/>
              <a:gd name="T88" fmla="*/ 2147483646 w 382"/>
              <a:gd name="T89" fmla="*/ 2147483646 h 277"/>
              <a:gd name="T90" fmla="*/ 2147483646 w 382"/>
              <a:gd name="T91" fmla="*/ 214748364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235" name="Freeform 335">
            <a:extLst>
              <a:ext uri="{FF2B5EF4-FFF2-40B4-BE49-F238E27FC236}">
                <a16:creationId xmlns:a16="http://schemas.microsoft.com/office/drawing/2014/main" id="{F867F133-E936-40B6-9B47-855A4BB50CEA}"/>
              </a:ext>
            </a:extLst>
          </p:cNvPr>
          <p:cNvSpPr>
            <a:spLocks/>
          </p:cNvSpPr>
          <p:nvPr/>
        </p:nvSpPr>
        <p:spPr bwMode="auto">
          <a:xfrm>
            <a:off x="1800225" y="4029075"/>
            <a:ext cx="534591" cy="138113"/>
          </a:xfrm>
          <a:custGeom>
            <a:avLst/>
            <a:gdLst>
              <a:gd name="T0" fmla="*/ 0 w 334"/>
              <a:gd name="T1" fmla="*/ 2147483646 h 244"/>
              <a:gd name="T2" fmla="*/ 2147483646 w 334"/>
              <a:gd name="T3" fmla="*/ 2147483646 h 244"/>
              <a:gd name="T4" fmla="*/ 2147483646 w 334"/>
              <a:gd name="T5" fmla="*/ 2147483646 h 244"/>
              <a:gd name="T6" fmla="*/ 2147483646 w 334"/>
              <a:gd name="T7" fmla="*/ 2147483646 h 244"/>
              <a:gd name="T8" fmla="*/ 2147483646 w 334"/>
              <a:gd name="T9" fmla="*/ 2147483646 h 244"/>
              <a:gd name="T10" fmla="*/ 2147483646 w 334"/>
              <a:gd name="T11" fmla="*/ 2147483646 h 244"/>
              <a:gd name="T12" fmla="*/ 2147483646 w 334"/>
              <a:gd name="T13" fmla="*/ 2147483646 h 244"/>
              <a:gd name="T14" fmla="*/ 2147483646 w 334"/>
              <a:gd name="T15" fmla="*/ 2147483646 h 244"/>
              <a:gd name="T16" fmla="*/ 2147483646 w 334"/>
              <a:gd name="T17" fmla="*/ 2147483646 h 244"/>
              <a:gd name="T18" fmla="*/ 2147483646 w 334"/>
              <a:gd name="T19" fmla="*/ 2147483646 h 244"/>
              <a:gd name="T20" fmla="*/ 2147483646 w 334"/>
              <a:gd name="T21" fmla="*/ 2147483646 h 244"/>
              <a:gd name="T22" fmla="*/ 2147483646 w 334"/>
              <a:gd name="T23" fmla="*/ 2147483646 h 244"/>
              <a:gd name="T24" fmla="*/ 2147483646 w 334"/>
              <a:gd name="T25" fmla="*/ 2147483646 h 244"/>
              <a:gd name="T26" fmla="*/ 2147483646 w 334"/>
              <a:gd name="T27" fmla="*/ 2147483646 h 244"/>
              <a:gd name="T28" fmla="*/ 2147483646 w 334"/>
              <a:gd name="T29" fmla="*/ 2147483646 h 244"/>
              <a:gd name="T30" fmla="*/ 2147483646 w 334"/>
              <a:gd name="T31" fmla="*/ 2147483646 h 244"/>
              <a:gd name="T32" fmla="*/ 2147483646 w 334"/>
              <a:gd name="T33" fmla="*/ 2147483646 h 244"/>
              <a:gd name="T34" fmla="*/ 2147483646 w 334"/>
              <a:gd name="T35" fmla="*/ 2147483646 h 244"/>
              <a:gd name="T36" fmla="*/ 2147483646 w 334"/>
              <a:gd name="T37" fmla="*/ 2147483646 h 244"/>
              <a:gd name="T38" fmla="*/ 2147483646 w 334"/>
              <a:gd name="T39" fmla="*/ 2147483646 h 244"/>
              <a:gd name="T40" fmla="*/ 2147483646 w 334"/>
              <a:gd name="T41" fmla="*/ 2147483646 h 244"/>
              <a:gd name="T42" fmla="*/ 2147483646 w 334"/>
              <a:gd name="T43" fmla="*/ 2147483646 h 244"/>
              <a:gd name="T44" fmla="*/ 2147483646 w 334"/>
              <a:gd name="T45" fmla="*/ 2147483646 h 244"/>
              <a:gd name="T46" fmla="*/ 2147483646 w 334"/>
              <a:gd name="T47" fmla="*/ 2147483646 h 244"/>
              <a:gd name="T48" fmla="*/ 2147483646 w 334"/>
              <a:gd name="T49" fmla="*/ 2147483646 h 244"/>
              <a:gd name="T50" fmla="*/ 2147483646 w 334"/>
              <a:gd name="T51" fmla="*/ 2147483646 h 244"/>
              <a:gd name="T52" fmla="*/ 2147483646 w 334"/>
              <a:gd name="T53" fmla="*/ 2147483646 h 244"/>
              <a:gd name="T54" fmla="*/ 2147483646 w 334"/>
              <a:gd name="T55" fmla="*/ 2147483646 h 244"/>
              <a:gd name="T56" fmla="*/ 2147483646 w 334"/>
              <a:gd name="T57" fmla="*/ 2147483646 h 244"/>
              <a:gd name="T58" fmla="*/ 2147483646 w 334"/>
              <a:gd name="T59" fmla="*/ 2147483646 h 244"/>
              <a:gd name="T60" fmla="*/ 2147483646 w 334"/>
              <a:gd name="T61" fmla="*/ 2147483646 h 244"/>
              <a:gd name="T62" fmla="*/ 2147483646 w 334"/>
              <a:gd name="T63" fmla="*/ 2147483646 h 244"/>
              <a:gd name="T64" fmla="*/ 2147483646 w 334"/>
              <a:gd name="T65" fmla="*/ 2147483646 h 244"/>
              <a:gd name="T66" fmla="*/ 2147483646 w 334"/>
              <a:gd name="T67" fmla="*/ 2147483646 h 244"/>
              <a:gd name="T68" fmla="*/ 2147483646 w 334"/>
              <a:gd name="T69" fmla="*/ 2147483646 h 244"/>
              <a:gd name="T70" fmla="*/ 2147483646 w 334"/>
              <a:gd name="T71" fmla="*/ 2147483646 h 244"/>
              <a:gd name="T72" fmla="*/ 2147483646 w 334"/>
              <a:gd name="T73" fmla="*/ 2147483646 h 244"/>
              <a:gd name="T74" fmla="*/ 2147483646 w 334"/>
              <a:gd name="T75" fmla="*/ 2147483646 h 244"/>
              <a:gd name="T76" fmla="*/ 2147483646 w 334"/>
              <a:gd name="T77" fmla="*/ 2147483646 h 244"/>
              <a:gd name="T78" fmla="*/ 2147483646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236" name="Rectangle 336">
            <a:extLst>
              <a:ext uri="{FF2B5EF4-FFF2-40B4-BE49-F238E27FC236}">
                <a16:creationId xmlns:a16="http://schemas.microsoft.com/office/drawing/2014/main" id="{D6DFED7E-F2EC-461E-A6BE-6AF6E70723B6}"/>
              </a:ext>
            </a:extLst>
          </p:cNvPr>
          <p:cNvSpPr>
            <a:spLocks noChangeArrowheads="1"/>
          </p:cNvSpPr>
          <p:nvPr/>
        </p:nvSpPr>
        <p:spPr bwMode="auto">
          <a:xfrm>
            <a:off x="1422797" y="3393282"/>
            <a:ext cx="69227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主机 </a:t>
            </a:r>
            <a:r>
              <a:rPr kumimoji="1" lang="en-US" altLang="zh-CN" sz="1500">
                <a:solidFill>
                  <a:srgbClr val="333399"/>
                </a:solidFill>
                <a:latin typeface="Arial" panose="020B0604020202020204" pitchFamily="34" charset="0"/>
                <a:ea typeface="黑体" panose="02010609060101010101" pitchFamily="49" charset="-122"/>
              </a:rPr>
              <a:t>A</a:t>
            </a:r>
          </a:p>
        </p:txBody>
      </p:sp>
      <p:sp>
        <p:nvSpPr>
          <p:cNvPr id="9237" name="Rectangle 337">
            <a:extLst>
              <a:ext uri="{FF2B5EF4-FFF2-40B4-BE49-F238E27FC236}">
                <a16:creationId xmlns:a16="http://schemas.microsoft.com/office/drawing/2014/main" id="{2E6A030A-486B-4EE4-AB78-CAE6C7BF335E}"/>
              </a:ext>
            </a:extLst>
          </p:cNvPr>
          <p:cNvSpPr>
            <a:spLocks noChangeArrowheads="1"/>
          </p:cNvSpPr>
          <p:nvPr/>
        </p:nvSpPr>
        <p:spPr bwMode="auto">
          <a:xfrm>
            <a:off x="6855619" y="3393282"/>
            <a:ext cx="70291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主机 </a:t>
            </a:r>
            <a:r>
              <a:rPr kumimoji="1" lang="en-US" altLang="zh-CN" sz="1500">
                <a:solidFill>
                  <a:srgbClr val="333399"/>
                </a:solidFill>
                <a:latin typeface="Arial" panose="020B0604020202020204" pitchFamily="34" charset="0"/>
                <a:ea typeface="黑体" panose="02010609060101010101" pitchFamily="49" charset="-122"/>
              </a:rPr>
              <a:t>B</a:t>
            </a:r>
          </a:p>
        </p:txBody>
      </p:sp>
      <p:sp>
        <p:nvSpPr>
          <p:cNvPr id="9238" name="Freeform 338">
            <a:extLst>
              <a:ext uri="{FF2B5EF4-FFF2-40B4-BE49-F238E27FC236}">
                <a16:creationId xmlns:a16="http://schemas.microsoft.com/office/drawing/2014/main" id="{B081DFAD-1CA2-4AEA-B1D8-EC068CFAF8ED}"/>
              </a:ext>
            </a:extLst>
          </p:cNvPr>
          <p:cNvSpPr>
            <a:spLocks/>
          </p:cNvSpPr>
          <p:nvPr/>
        </p:nvSpPr>
        <p:spPr bwMode="auto">
          <a:xfrm>
            <a:off x="1769269" y="2007394"/>
            <a:ext cx="5499497" cy="1313260"/>
          </a:xfrm>
          <a:custGeom>
            <a:avLst/>
            <a:gdLst>
              <a:gd name="T0" fmla="*/ 0 w 4272"/>
              <a:gd name="T1" fmla="*/ 0 h 1138"/>
              <a:gd name="T2" fmla="*/ 0 w 4272"/>
              <a:gd name="T3" fmla="*/ 2147483646 h 1138"/>
              <a:gd name="T4" fmla="*/ 2147483646 w 4272"/>
              <a:gd name="T5" fmla="*/ 2147483646 h 1138"/>
              <a:gd name="T6" fmla="*/ 2147483646 w 4272"/>
              <a:gd name="T7" fmla="*/ 2147483646 h 1138"/>
              <a:gd name="T8" fmla="*/ 2147483646 w 4272"/>
              <a:gd name="T9" fmla="*/ 2147483646 h 1138"/>
              <a:gd name="T10" fmla="*/ 2147483646 w 4272"/>
              <a:gd name="T11" fmla="*/ 2147483646 h 1138"/>
              <a:gd name="T12" fmla="*/ 2147483646 w 4272"/>
              <a:gd name="T13" fmla="*/ 2147483646 h 1138"/>
              <a:gd name="T14" fmla="*/ 2147483646 w 4272"/>
              <a:gd name="T15" fmla="*/ 2147483646 h 1138"/>
              <a:gd name="T16" fmla="*/ 2147483646 w 4272"/>
              <a:gd name="T17" fmla="*/ 2147483646 h 1138"/>
              <a:gd name="T18" fmla="*/ 2147483646 w 4272"/>
              <a:gd name="T19" fmla="*/ 2147483646 h 1138"/>
              <a:gd name="T20" fmla="*/ 2147483646 w 4272"/>
              <a:gd name="T21" fmla="*/ 2147483646 h 1138"/>
              <a:gd name="T22" fmla="*/ 2147483646 w 4272"/>
              <a:gd name="T23" fmla="*/ 2147483646 h 1138"/>
              <a:gd name="T24" fmla="*/ 2147483646 w 4272"/>
              <a:gd name="T25" fmla="*/ 2147483646 h 1138"/>
              <a:gd name="T26" fmla="*/ 2147483646 w 4272"/>
              <a:gd name="T27" fmla="*/ 2147483646 h 1138"/>
              <a:gd name="T28" fmla="*/ 2147483646 w 4272"/>
              <a:gd name="T29" fmla="*/ 2147483646 h 1138"/>
              <a:gd name="T30" fmla="*/ 2147483646 w 4272"/>
              <a:gd name="T31" fmla="*/ 2147483646 h 1138"/>
              <a:gd name="T32" fmla="*/ 2147483646 w 4272"/>
              <a:gd name="T33" fmla="*/ 2147483646 h 1138"/>
              <a:gd name="T34" fmla="*/ 2147483646 w 4272"/>
              <a:gd name="T35" fmla="*/ 2147483646 h 1138"/>
              <a:gd name="T36" fmla="*/ 2147483646 w 4272"/>
              <a:gd name="T37" fmla="*/ 2147483646 h 1138"/>
              <a:gd name="T38" fmla="*/ 2147483646 w 4272"/>
              <a:gd name="T39" fmla="*/ 2147483646 h 1138"/>
              <a:gd name="T40" fmla="*/ 2147483646 w 4272"/>
              <a:gd name="T41" fmla="*/ 2147483646 h 1138"/>
              <a:gd name="T42" fmla="*/ 2147483646 w 4272"/>
              <a:gd name="T43" fmla="*/ 2147483646 h 1138"/>
              <a:gd name="T44" fmla="*/ 2147483646 w 4272"/>
              <a:gd name="T45" fmla="*/ 2147483646 h 1138"/>
              <a:gd name="T46" fmla="*/ 2147483646 w 4272"/>
              <a:gd name="T47" fmla="*/ 2147483646 h 1138"/>
              <a:gd name="T48" fmla="*/ 2147483646 w 4272"/>
              <a:gd name="T49" fmla="*/ 2147483646 h 1138"/>
              <a:gd name="T50" fmla="*/ 2147483646 w 4272"/>
              <a:gd name="T51" fmla="*/ 2147483646 h 1138"/>
              <a:gd name="T52" fmla="*/ 2147483646 w 4272"/>
              <a:gd name="T53" fmla="*/ 2147483646 h 1138"/>
              <a:gd name="T54" fmla="*/ 2147483646 w 4272"/>
              <a:gd name="T55" fmla="*/ 2147483646 h 1138"/>
              <a:gd name="T56" fmla="*/ 2147483646 w 4272"/>
              <a:gd name="T57" fmla="*/ 2147483646 h 1138"/>
              <a:gd name="T58" fmla="*/ 2147483646 w 4272"/>
              <a:gd name="T59" fmla="*/ 2147483646 h 1138"/>
              <a:gd name="T60" fmla="*/ 2147483646 w 4272"/>
              <a:gd name="T61" fmla="*/ 2147483646 h 1138"/>
              <a:gd name="T62" fmla="*/ 2147483646 w 4272"/>
              <a:gd name="T63" fmla="*/ 2147483646 h 1138"/>
              <a:gd name="T64" fmla="*/ 2147483646 w 4272"/>
              <a:gd name="T65" fmla="*/ 2147483646 h 1138"/>
              <a:gd name="T66" fmla="*/ 2147483646 w 4272"/>
              <a:gd name="T67" fmla="*/ 2147483646 h 1138"/>
              <a:gd name="T68" fmla="*/ 2147483646 w 4272"/>
              <a:gd name="T69" fmla="*/ 2147483646 h 1138"/>
              <a:gd name="T70" fmla="*/ 2147483646 w 4272"/>
              <a:gd name="T71" fmla="*/ 2147483646 h 1138"/>
              <a:gd name="T72" fmla="*/ 2147483646 w 4272"/>
              <a:gd name="T73" fmla="*/ 2147483646 h 1138"/>
              <a:gd name="T74" fmla="*/ 2147483646 w 4272"/>
              <a:gd name="T75" fmla="*/ 2147483646 h 1138"/>
              <a:gd name="T76" fmla="*/ 2147483646 w 4272"/>
              <a:gd name="T77" fmla="*/ 2147483646 h 1138"/>
              <a:gd name="T78" fmla="*/ 2147483646 w 4272"/>
              <a:gd name="T79" fmla="*/ 2147483646 h 1138"/>
              <a:gd name="T80" fmla="*/ 2147483646 w 4272"/>
              <a:gd name="T81" fmla="*/ 2147483646 h 1138"/>
              <a:gd name="T82" fmla="*/ 2147483646 w 4272"/>
              <a:gd name="T83" fmla="*/ 0 h 113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4272"/>
              <a:gd name="T127" fmla="*/ 0 h 1138"/>
              <a:gd name="T128" fmla="*/ 4272 w 4272"/>
              <a:gd name="T129" fmla="*/ 1138 h 113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a:solidFill>
              <a:srgbClr val="FF0000"/>
            </a:solidFill>
            <a:prstDash val="sysDot"/>
            <a:round/>
            <a:headEnd type="none" w="med" len="lg"/>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239" name="Rectangle 339">
            <a:extLst>
              <a:ext uri="{FF2B5EF4-FFF2-40B4-BE49-F238E27FC236}">
                <a16:creationId xmlns:a16="http://schemas.microsoft.com/office/drawing/2014/main" id="{1427F474-7C29-4079-A71F-B5368373DFC7}"/>
              </a:ext>
            </a:extLst>
          </p:cNvPr>
          <p:cNvSpPr>
            <a:spLocks noChangeArrowheads="1"/>
          </p:cNvSpPr>
          <p:nvPr/>
        </p:nvSpPr>
        <p:spPr bwMode="auto">
          <a:xfrm>
            <a:off x="2480073" y="1064419"/>
            <a:ext cx="90649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应用进程</a:t>
            </a:r>
          </a:p>
        </p:txBody>
      </p:sp>
      <p:sp>
        <p:nvSpPr>
          <p:cNvPr id="9240" name="Freeform 340">
            <a:extLst>
              <a:ext uri="{FF2B5EF4-FFF2-40B4-BE49-F238E27FC236}">
                <a16:creationId xmlns:a16="http://schemas.microsoft.com/office/drawing/2014/main" id="{D5381EBE-37BB-4AB6-A99E-AE93EB742AB6}"/>
              </a:ext>
            </a:extLst>
          </p:cNvPr>
          <p:cNvSpPr>
            <a:spLocks/>
          </p:cNvSpPr>
          <p:nvPr/>
        </p:nvSpPr>
        <p:spPr bwMode="auto">
          <a:xfrm>
            <a:off x="6373416" y="1282304"/>
            <a:ext cx="403622" cy="121444"/>
          </a:xfrm>
          <a:custGeom>
            <a:avLst/>
            <a:gdLst>
              <a:gd name="T0" fmla="*/ 0 w 297"/>
              <a:gd name="T1" fmla="*/ 0 h 105"/>
              <a:gd name="T2" fmla="*/ 2147483646 w 297"/>
              <a:gd name="T3" fmla="*/ 2147483646 h 105"/>
              <a:gd name="T4" fmla="*/ 0 60000 65536"/>
              <a:gd name="T5" fmla="*/ 0 60000 65536"/>
              <a:gd name="T6" fmla="*/ 0 w 297"/>
              <a:gd name="T7" fmla="*/ 0 h 105"/>
              <a:gd name="T8" fmla="*/ 297 w 297"/>
              <a:gd name="T9" fmla="*/ 105 h 105"/>
            </a:gdLst>
            <a:ahLst/>
            <a:cxnLst>
              <a:cxn ang="T4">
                <a:pos x="T0" y="T1"/>
              </a:cxn>
              <a:cxn ang="T5">
                <a:pos x="T2" y="T3"/>
              </a:cxn>
            </a:cxnLst>
            <a:rect l="T6" t="T7" r="T8" b="T9"/>
            <a:pathLst>
              <a:path w="297" h="105">
                <a:moveTo>
                  <a:pt x="0" y="0"/>
                </a:moveTo>
                <a:lnTo>
                  <a:pt x="297" y="105"/>
                </a:ln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41" name="Rectangle 341">
            <a:extLst>
              <a:ext uri="{FF2B5EF4-FFF2-40B4-BE49-F238E27FC236}">
                <a16:creationId xmlns:a16="http://schemas.microsoft.com/office/drawing/2014/main" id="{59CE0E81-5555-4F39-803F-7EFD84F96485}"/>
              </a:ext>
            </a:extLst>
          </p:cNvPr>
          <p:cNvSpPr>
            <a:spLocks noChangeArrowheads="1"/>
          </p:cNvSpPr>
          <p:nvPr/>
        </p:nvSpPr>
        <p:spPr bwMode="auto">
          <a:xfrm>
            <a:off x="5561410" y="1064419"/>
            <a:ext cx="90649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应用进程</a:t>
            </a:r>
          </a:p>
        </p:txBody>
      </p:sp>
      <p:sp>
        <p:nvSpPr>
          <p:cNvPr id="9242" name="AutoShape 342">
            <a:extLst>
              <a:ext uri="{FF2B5EF4-FFF2-40B4-BE49-F238E27FC236}">
                <a16:creationId xmlns:a16="http://schemas.microsoft.com/office/drawing/2014/main" id="{3DC50495-C086-48C7-B403-8F9340F68188}"/>
              </a:ext>
            </a:extLst>
          </p:cNvPr>
          <p:cNvSpPr>
            <a:spLocks noChangeArrowheads="1"/>
          </p:cNvSpPr>
          <p:nvPr/>
        </p:nvSpPr>
        <p:spPr bwMode="auto">
          <a:xfrm>
            <a:off x="2321719" y="1675210"/>
            <a:ext cx="4361260" cy="276225"/>
          </a:xfrm>
          <a:prstGeom prst="leftRightArrow">
            <a:avLst>
              <a:gd name="adj1" fmla="val 59167"/>
              <a:gd name="adj2" fmla="val 215634"/>
            </a:avLst>
          </a:prstGeom>
          <a:solidFill>
            <a:srgbClr val="99FF66"/>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43" name="Rectangle 343">
            <a:extLst>
              <a:ext uri="{FF2B5EF4-FFF2-40B4-BE49-F238E27FC236}">
                <a16:creationId xmlns:a16="http://schemas.microsoft.com/office/drawing/2014/main" id="{49934478-6F85-43A1-829F-94DAA81C44BE}"/>
              </a:ext>
            </a:extLst>
          </p:cNvPr>
          <p:cNvSpPr>
            <a:spLocks noChangeArrowheads="1"/>
          </p:cNvSpPr>
          <p:nvPr/>
        </p:nvSpPr>
        <p:spPr bwMode="auto">
          <a:xfrm>
            <a:off x="3325416" y="3602832"/>
            <a:ext cx="8744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路由器 </a:t>
            </a:r>
            <a:r>
              <a:rPr kumimoji="1" lang="en-US" altLang="zh-CN" sz="1500">
                <a:solidFill>
                  <a:srgbClr val="333399"/>
                </a:solidFill>
                <a:latin typeface="Arial" panose="020B0604020202020204" pitchFamily="34" charset="0"/>
                <a:ea typeface="黑体" panose="02010609060101010101" pitchFamily="49" charset="-122"/>
              </a:rPr>
              <a:t>1</a:t>
            </a:r>
          </a:p>
        </p:txBody>
      </p:sp>
      <p:pic>
        <p:nvPicPr>
          <p:cNvPr id="9244" name="Picture 344">
            <a:extLst>
              <a:ext uri="{FF2B5EF4-FFF2-40B4-BE49-F238E27FC236}">
                <a16:creationId xmlns:a16="http://schemas.microsoft.com/office/drawing/2014/main" id="{64368DBD-D6CB-41F4-8E59-385A331D9A02}"/>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83756" y="3863579"/>
            <a:ext cx="542925" cy="3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45" name="Rectangle 345">
            <a:extLst>
              <a:ext uri="{FF2B5EF4-FFF2-40B4-BE49-F238E27FC236}">
                <a16:creationId xmlns:a16="http://schemas.microsoft.com/office/drawing/2014/main" id="{33ED44CB-3A6C-49D8-91F8-11E1197D5761}"/>
              </a:ext>
            </a:extLst>
          </p:cNvPr>
          <p:cNvSpPr>
            <a:spLocks noChangeArrowheads="1"/>
          </p:cNvSpPr>
          <p:nvPr/>
        </p:nvSpPr>
        <p:spPr bwMode="auto">
          <a:xfrm>
            <a:off x="4980385" y="3602832"/>
            <a:ext cx="8744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路由器 </a:t>
            </a:r>
            <a:r>
              <a:rPr kumimoji="1" lang="en-US" altLang="zh-CN" sz="1500">
                <a:solidFill>
                  <a:srgbClr val="333399"/>
                </a:solidFill>
                <a:latin typeface="Arial" panose="020B0604020202020204" pitchFamily="34" charset="0"/>
                <a:ea typeface="黑体" panose="02010609060101010101" pitchFamily="49" charset="-122"/>
              </a:rPr>
              <a:t>2</a:t>
            </a:r>
          </a:p>
        </p:txBody>
      </p:sp>
      <p:sp>
        <p:nvSpPr>
          <p:cNvPr id="9246" name="Oval 346">
            <a:extLst>
              <a:ext uri="{FF2B5EF4-FFF2-40B4-BE49-F238E27FC236}">
                <a16:creationId xmlns:a16="http://schemas.microsoft.com/office/drawing/2014/main" id="{5FD0AF86-49F9-43E8-84A7-2A1C7D7EC0C7}"/>
              </a:ext>
            </a:extLst>
          </p:cNvPr>
          <p:cNvSpPr>
            <a:spLocks noChangeArrowheads="1"/>
          </p:cNvSpPr>
          <p:nvPr/>
        </p:nvSpPr>
        <p:spPr bwMode="auto">
          <a:xfrm>
            <a:off x="1440657" y="3750469"/>
            <a:ext cx="473869" cy="235744"/>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47" name="Rectangle 347">
            <a:extLst>
              <a:ext uri="{FF2B5EF4-FFF2-40B4-BE49-F238E27FC236}">
                <a16:creationId xmlns:a16="http://schemas.microsoft.com/office/drawing/2014/main" id="{734506FE-9AC0-4133-B884-162A85B353CB}"/>
              </a:ext>
            </a:extLst>
          </p:cNvPr>
          <p:cNvSpPr>
            <a:spLocks noChangeArrowheads="1"/>
          </p:cNvSpPr>
          <p:nvPr/>
        </p:nvSpPr>
        <p:spPr bwMode="auto">
          <a:xfrm>
            <a:off x="1473994" y="3712369"/>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1</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48" name="Oval 348">
            <a:extLst>
              <a:ext uri="{FF2B5EF4-FFF2-40B4-BE49-F238E27FC236}">
                <a16:creationId xmlns:a16="http://schemas.microsoft.com/office/drawing/2014/main" id="{D45BABCB-EC9D-4A5D-BAE6-A07A66E1F8F2}"/>
              </a:ext>
            </a:extLst>
          </p:cNvPr>
          <p:cNvSpPr>
            <a:spLocks noChangeArrowheads="1"/>
          </p:cNvSpPr>
          <p:nvPr/>
        </p:nvSpPr>
        <p:spPr bwMode="auto">
          <a:xfrm>
            <a:off x="7210425" y="1195388"/>
            <a:ext cx="473869" cy="266700"/>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49" name="Line 349">
            <a:extLst>
              <a:ext uri="{FF2B5EF4-FFF2-40B4-BE49-F238E27FC236}">
                <a16:creationId xmlns:a16="http://schemas.microsoft.com/office/drawing/2014/main" id="{6DDCEB24-8BB6-48F4-AF2F-B8B3A183CE77}"/>
              </a:ext>
            </a:extLst>
          </p:cNvPr>
          <p:cNvSpPr>
            <a:spLocks noChangeShapeType="1"/>
          </p:cNvSpPr>
          <p:nvPr/>
        </p:nvSpPr>
        <p:spPr bwMode="auto">
          <a:xfrm rot="5400000">
            <a:off x="3320653" y="2720579"/>
            <a:ext cx="7096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50" name="Line 350">
            <a:extLst>
              <a:ext uri="{FF2B5EF4-FFF2-40B4-BE49-F238E27FC236}">
                <a16:creationId xmlns:a16="http://schemas.microsoft.com/office/drawing/2014/main" id="{4D319277-AAA5-490E-AEBC-CC2BEFF052F4}"/>
              </a:ext>
            </a:extLst>
          </p:cNvPr>
          <p:cNvSpPr>
            <a:spLocks noChangeShapeType="1"/>
          </p:cNvSpPr>
          <p:nvPr/>
        </p:nvSpPr>
        <p:spPr bwMode="auto">
          <a:xfrm rot="5400000">
            <a:off x="4963120" y="2718793"/>
            <a:ext cx="71794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pic>
        <p:nvPicPr>
          <p:cNvPr id="9251" name="Picture 351">
            <a:extLst>
              <a:ext uri="{FF2B5EF4-FFF2-40B4-BE49-F238E27FC236}">
                <a16:creationId xmlns:a16="http://schemas.microsoft.com/office/drawing/2014/main" id="{024A1F2F-EDCF-458E-ABDA-BE58FF1D6FC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7394" y="3798094"/>
            <a:ext cx="678656"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2" name="Rectangle 352">
            <a:extLst>
              <a:ext uri="{FF2B5EF4-FFF2-40B4-BE49-F238E27FC236}">
                <a16:creationId xmlns:a16="http://schemas.microsoft.com/office/drawing/2014/main" id="{AA08296C-C44F-49BB-90DF-1BF82B0CEAD2}"/>
              </a:ext>
            </a:extLst>
          </p:cNvPr>
          <p:cNvSpPr>
            <a:spLocks noChangeArrowheads="1"/>
          </p:cNvSpPr>
          <p:nvPr/>
        </p:nvSpPr>
        <p:spPr bwMode="auto">
          <a:xfrm>
            <a:off x="5869781" y="3858816"/>
            <a:ext cx="582692"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LAN</a:t>
            </a:r>
            <a:r>
              <a:rPr kumimoji="1" lang="en-US" altLang="zh-CN" sz="1500" baseline="-25000">
                <a:solidFill>
                  <a:srgbClr val="333399"/>
                </a:solidFill>
                <a:latin typeface="Arial" panose="020B0604020202020204" pitchFamily="34" charset="0"/>
                <a:ea typeface="黑体" panose="02010609060101010101" pitchFamily="49" charset="-122"/>
              </a:rPr>
              <a:t>2</a:t>
            </a:r>
            <a:endParaRPr kumimoji="1" lang="en-US" altLang="zh-CN" sz="1500">
              <a:solidFill>
                <a:srgbClr val="333399"/>
              </a:solidFill>
              <a:latin typeface="Arial" panose="020B0604020202020204" pitchFamily="34" charset="0"/>
              <a:ea typeface="黑体" panose="02010609060101010101" pitchFamily="49" charset="-122"/>
            </a:endParaRPr>
          </a:p>
        </p:txBody>
      </p:sp>
      <p:pic>
        <p:nvPicPr>
          <p:cNvPr id="9253" name="Picture 353">
            <a:extLst>
              <a:ext uri="{FF2B5EF4-FFF2-40B4-BE49-F238E27FC236}">
                <a16:creationId xmlns:a16="http://schemas.microsoft.com/office/drawing/2014/main" id="{444B3011-35DC-4F6B-9884-C9A6A86D5BE0}"/>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8138" y="3798094"/>
            <a:ext cx="741760"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4" name="Rectangle 354">
            <a:extLst>
              <a:ext uri="{FF2B5EF4-FFF2-40B4-BE49-F238E27FC236}">
                <a16:creationId xmlns:a16="http://schemas.microsoft.com/office/drawing/2014/main" id="{9DE76015-ACEF-452F-AC50-6A3DBD8BABF3}"/>
              </a:ext>
            </a:extLst>
          </p:cNvPr>
          <p:cNvSpPr>
            <a:spLocks noChangeArrowheads="1"/>
          </p:cNvSpPr>
          <p:nvPr/>
        </p:nvSpPr>
        <p:spPr bwMode="auto">
          <a:xfrm>
            <a:off x="4233863" y="3867150"/>
            <a:ext cx="578782"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WAN</a:t>
            </a:r>
          </a:p>
        </p:txBody>
      </p:sp>
      <p:sp>
        <p:nvSpPr>
          <p:cNvPr id="9255" name="Oval 355">
            <a:extLst>
              <a:ext uri="{FF2B5EF4-FFF2-40B4-BE49-F238E27FC236}">
                <a16:creationId xmlns:a16="http://schemas.microsoft.com/office/drawing/2014/main" id="{0CC9F718-1458-47D5-990B-3E405EB74898}"/>
              </a:ext>
            </a:extLst>
          </p:cNvPr>
          <p:cNvSpPr>
            <a:spLocks noChangeArrowheads="1"/>
          </p:cNvSpPr>
          <p:nvPr/>
        </p:nvSpPr>
        <p:spPr bwMode="auto">
          <a:xfrm>
            <a:off x="2278856" y="3963591"/>
            <a:ext cx="115491" cy="103584"/>
          </a:xfrm>
          <a:prstGeom prst="ellipse">
            <a:avLst/>
          </a:prstGeom>
          <a:solidFill>
            <a:schemeClr val="bg1"/>
          </a:solidFill>
          <a:ln w="28575">
            <a:solidFill>
              <a:srgbClr val="333399"/>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56" name="Oval 356">
            <a:extLst>
              <a:ext uri="{FF2B5EF4-FFF2-40B4-BE49-F238E27FC236}">
                <a16:creationId xmlns:a16="http://schemas.microsoft.com/office/drawing/2014/main" id="{693EDEB9-CB50-4560-A82C-8ED9EDA8612D}"/>
              </a:ext>
            </a:extLst>
          </p:cNvPr>
          <p:cNvSpPr>
            <a:spLocks noChangeArrowheads="1"/>
          </p:cNvSpPr>
          <p:nvPr/>
        </p:nvSpPr>
        <p:spPr bwMode="auto">
          <a:xfrm>
            <a:off x="1428750" y="4027885"/>
            <a:ext cx="475060" cy="235744"/>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57" name="Rectangle 357">
            <a:extLst>
              <a:ext uri="{FF2B5EF4-FFF2-40B4-BE49-F238E27FC236}">
                <a16:creationId xmlns:a16="http://schemas.microsoft.com/office/drawing/2014/main" id="{54E28121-9A1D-452D-A650-BDDB2D8B0B32}"/>
              </a:ext>
            </a:extLst>
          </p:cNvPr>
          <p:cNvSpPr>
            <a:spLocks noChangeArrowheads="1"/>
          </p:cNvSpPr>
          <p:nvPr/>
        </p:nvSpPr>
        <p:spPr bwMode="auto">
          <a:xfrm>
            <a:off x="1443038" y="3989785"/>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2</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58" name="Rectangle 358">
            <a:extLst>
              <a:ext uri="{FF2B5EF4-FFF2-40B4-BE49-F238E27FC236}">
                <a16:creationId xmlns:a16="http://schemas.microsoft.com/office/drawing/2014/main" id="{A1CA633B-2D7C-4AE3-82D2-BE64748FABB9}"/>
              </a:ext>
            </a:extLst>
          </p:cNvPr>
          <p:cNvSpPr>
            <a:spLocks noChangeArrowheads="1"/>
          </p:cNvSpPr>
          <p:nvPr/>
        </p:nvSpPr>
        <p:spPr bwMode="auto">
          <a:xfrm flipH="1">
            <a:off x="6682979" y="3668316"/>
            <a:ext cx="1085850" cy="664369"/>
          </a:xfrm>
          <a:prstGeom prst="rect">
            <a:avLst/>
          </a:prstGeom>
          <a:solidFill>
            <a:srgbClr val="FFFF99"/>
          </a:solidFill>
          <a:ln w="19050">
            <a:solidFill>
              <a:srgbClr val="333399"/>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59" name="Freeform 359">
            <a:extLst>
              <a:ext uri="{FF2B5EF4-FFF2-40B4-BE49-F238E27FC236}">
                <a16:creationId xmlns:a16="http://schemas.microsoft.com/office/drawing/2014/main" id="{52F76A35-4A82-4138-9073-804C9F5AE5E9}"/>
              </a:ext>
            </a:extLst>
          </p:cNvPr>
          <p:cNvSpPr>
            <a:spLocks/>
          </p:cNvSpPr>
          <p:nvPr/>
        </p:nvSpPr>
        <p:spPr bwMode="auto">
          <a:xfrm flipH="1">
            <a:off x="6682979" y="3888581"/>
            <a:ext cx="491728" cy="123825"/>
          </a:xfrm>
          <a:custGeom>
            <a:avLst/>
            <a:gdLst>
              <a:gd name="T0" fmla="*/ 0 w 382"/>
              <a:gd name="T1" fmla="*/ 0 h 277"/>
              <a:gd name="T2" fmla="*/ 2147483646 w 382"/>
              <a:gd name="T3" fmla="*/ 0 h 277"/>
              <a:gd name="T4" fmla="*/ 2147483646 w 382"/>
              <a:gd name="T5" fmla="*/ 2147483646 h 277"/>
              <a:gd name="T6" fmla="*/ 2147483646 w 382"/>
              <a:gd name="T7" fmla="*/ 2147483646 h 277"/>
              <a:gd name="T8" fmla="*/ 2147483646 w 382"/>
              <a:gd name="T9" fmla="*/ 2147483646 h 277"/>
              <a:gd name="T10" fmla="*/ 2147483646 w 382"/>
              <a:gd name="T11" fmla="*/ 2147483646 h 277"/>
              <a:gd name="T12" fmla="*/ 2147483646 w 382"/>
              <a:gd name="T13" fmla="*/ 2147483646 h 277"/>
              <a:gd name="T14" fmla="*/ 2147483646 w 382"/>
              <a:gd name="T15" fmla="*/ 2147483646 h 277"/>
              <a:gd name="T16" fmla="*/ 2147483646 w 382"/>
              <a:gd name="T17" fmla="*/ 2147483646 h 277"/>
              <a:gd name="T18" fmla="*/ 2147483646 w 382"/>
              <a:gd name="T19" fmla="*/ 2147483646 h 277"/>
              <a:gd name="T20" fmla="*/ 2147483646 w 382"/>
              <a:gd name="T21" fmla="*/ 2147483646 h 277"/>
              <a:gd name="T22" fmla="*/ 2147483646 w 382"/>
              <a:gd name="T23" fmla="*/ 2147483646 h 277"/>
              <a:gd name="T24" fmla="*/ 2147483646 w 382"/>
              <a:gd name="T25" fmla="*/ 2147483646 h 277"/>
              <a:gd name="T26" fmla="*/ 2147483646 w 382"/>
              <a:gd name="T27" fmla="*/ 2147483646 h 277"/>
              <a:gd name="T28" fmla="*/ 2147483646 w 382"/>
              <a:gd name="T29" fmla="*/ 2147483646 h 277"/>
              <a:gd name="T30" fmla="*/ 2147483646 w 382"/>
              <a:gd name="T31" fmla="*/ 2147483646 h 277"/>
              <a:gd name="T32" fmla="*/ 2147483646 w 382"/>
              <a:gd name="T33" fmla="*/ 2147483646 h 277"/>
              <a:gd name="T34" fmla="*/ 2147483646 w 382"/>
              <a:gd name="T35" fmla="*/ 2147483646 h 277"/>
              <a:gd name="T36" fmla="*/ 2147483646 w 382"/>
              <a:gd name="T37" fmla="*/ 2147483646 h 277"/>
              <a:gd name="T38" fmla="*/ 2147483646 w 382"/>
              <a:gd name="T39" fmla="*/ 2147483646 h 277"/>
              <a:gd name="T40" fmla="*/ 2147483646 w 382"/>
              <a:gd name="T41" fmla="*/ 2147483646 h 277"/>
              <a:gd name="T42" fmla="*/ 2147483646 w 382"/>
              <a:gd name="T43" fmla="*/ 2147483646 h 277"/>
              <a:gd name="T44" fmla="*/ 2147483646 w 382"/>
              <a:gd name="T45" fmla="*/ 2147483646 h 277"/>
              <a:gd name="T46" fmla="*/ 2147483646 w 382"/>
              <a:gd name="T47" fmla="*/ 2147483646 h 277"/>
              <a:gd name="T48" fmla="*/ 2147483646 w 382"/>
              <a:gd name="T49" fmla="*/ 2147483646 h 277"/>
              <a:gd name="T50" fmla="*/ 2147483646 w 382"/>
              <a:gd name="T51" fmla="*/ 2147483646 h 277"/>
              <a:gd name="T52" fmla="*/ 2147483646 w 382"/>
              <a:gd name="T53" fmla="*/ 2147483646 h 277"/>
              <a:gd name="T54" fmla="*/ 2147483646 w 382"/>
              <a:gd name="T55" fmla="*/ 2147483646 h 277"/>
              <a:gd name="T56" fmla="*/ 2147483646 w 382"/>
              <a:gd name="T57" fmla="*/ 2147483646 h 277"/>
              <a:gd name="T58" fmla="*/ 2147483646 w 382"/>
              <a:gd name="T59" fmla="*/ 2147483646 h 277"/>
              <a:gd name="T60" fmla="*/ 2147483646 w 382"/>
              <a:gd name="T61" fmla="*/ 2147483646 h 277"/>
              <a:gd name="T62" fmla="*/ 2147483646 w 382"/>
              <a:gd name="T63" fmla="*/ 2147483646 h 277"/>
              <a:gd name="T64" fmla="*/ 2147483646 w 382"/>
              <a:gd name="T65" fmla="*/ 2147483646 h 277"/>
              <a:gd name="T66" fmla="*/ 2147483646 w 382"/>
              <a:gd name="T67" fmla="*/ 2147483646 h 277"/>
              <a:gd name="T68" fmla="*/ 2147483646 w 382"/>
              <a:gd name="T69" fmla="*/ 2147483646 h 277"/>
              <a:gd name="T70" fmla="*/ 2147483646 w 382"/>
              <a:gd name="T71" fmla="*/ 2147483646 h 277"/>
              <a:gd name="T72" fmla="*/ 2147483646 w 382"/>
              <a:gd name="T73" fmla="*/ 2147483646 h 277"/>
              <a:gd name="T74" fmla="*/ 2147483646 w 382"/>
              <a:gd name="T75" fmla="*/ 2147483646 h 277"/>
              <a:gd name="T76" fmla="*/ 2147483646 w 382"/>
              <a:gd name="T77" fmla="*/ 2147483646 h 277"/>
              <a:gd name="T78" fmla="*/ 2147483646 w 382"/>
              <a:gd name="T79" fmla="*/ 2147483646 h 277"/>
              <a:gd name="T80" fmla="*/ 2147483646 w 382"/>
              <a:gd name="T81" fmla="*/ 2147483646 h 277"/>
              <a:gd name="T82" fmla="*/ 2147483646 w 382"/>
              <a:gd name="T83" fmla="*/ 2147483646 h 277"/>
              <a:gd name="T84" fmla="*/ 2147483646 w 382"/>
              <a:gd name="T85" fmla="*/ 2147483646 h 277"/>
              <a:gd name="T86" fmla="*/ 2147483646 w 382"/>
              <a:gd name="T87" fmla="*/ 2147483646 h 277"/>
              <a:gd name="T88" fmla="*/ 2147483646 w 382"/>
              <a:gd name="T89" fmla="*/ 2147483646 h 277"/>
              <a:gd name="T90" fmla="*/ 2147483646 w 382"/>
              <a:gd name="T91" fmla="*/ 2147483646 h 27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382"/>
              <a:gd name="T139" fmla="*/ 0 h 277"/>
              <a:gd name="T140" fmla="*/ 382 w 382"/>
              <a:gd name="T141" fmla="*/ 277 h 27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260" name="Freeform 360">
            <a:extLst>
              <a:ext uri="{FF2B5EF4-FFF2-40B4-BE49-F238E27FC236}">
                <a16:creationId xmlns:a16="http://schemas.microsoft.com/office/drawing/2014/main" id="{E78DE555-88E6-468F-BABF-6D0321EE79CD}"/>
              </a:ext>
            </a:extLst>
          </p:cNvPr>
          <p:cNvSpPr>
            <a:spLocks/>
          </p:cNvSpPr>
          <p:nvPr/>
        </p:nvSpPr>
        <p:spPr bwMode="auto">
          <a:xfrm flipH="1">
            <a:off x="6682979" y="4029075"/>
            <a:ext cx="533400" cy="138113"/>
          </a:xfrm>
          <a:custGeom>
            <a:avLst/>
            <a:gdLst>
              <a:gd name="T0" fmla="*/ 0 w 334"/>
              <a:gd name="T1" fmla="*/ 2147483646 h 244"/>
              <a:gd name="T2" fmla="*/ 2147483646 w 334"/>
              <a:gd name="T3" fmla="*/ 2147483646 h 244"/>
              <a:gd name="T4" fmla="*/ 2147483646 w 334"/>
              <a:gd name="T5" fmla="*/ 2147483646 h 244"/>
              <a:gd name="T6" fmla="*/ 2147483646 w 334"/>
              <a:gd name="T7" fmla="*/ 2147483646 h 244"/>
              <a:gd name="T8" fmla="*/ 2147483646 w 334"/>
              <a:gd name="T9" fmla="*/ 2147483646 h 244"/>
              <a:gd name="T10" fmla="*/ 2147483646 w 334"/>
              <a:gd name="T11" fmla="*/ 2147483646 h 244"/>
              <a:gd name="T12" fmla="*/ 2147483646 w 334"/>
              <a:gd name="T13" fmla="*/ 2147483646 h 244"/>
              <a:gd name="T14" fmla="*/ 2147483646 w 334"/>
              <a:gd name="T15" fmla="*/ 2147483646 h 244"/>
              <a:gd name="T16" fmla="*/ 2147483646 w 334"/>
              <a:gd name="T17" fmla="*/ 2147483646 h 244"/>
              <a:gd name="T18" fmla="*/ 2147483646 w 334"/>
              <a:gd name="T19" fmla="*/ 2147483646 h 244"/>
              <a:gd name="T20" fmla="*/ 2147483646 w 334"/>
              <a:gd name="T21" fmla="*/ 2147483646 h 244"/>
              <a:gd name="T22" fmla="*/ 2147483646 w 334"/>
              <a:gd name="T23" fmla="*/ 2147483646 h 244"/>
              <a:gd name="T24" fmla="*/ 2147483646 w 334"/>
              <a:gd name="T25" fmla="*/ 2147483646 h 244"/>
              <a:gd name="T26" fmla="*/ 2147483646 w 334"/>
              <a:gd name="T27" fmla="*/ 2147483646 h 244"/>
              <a:gd name="T28" fmla="*/ 2147483646 w 334"/>
              <a:gd name="T29" fmla="*/ 2147483646 h 244"/>
              <a:gd name="T30" fmla="*/ 2147483646 w 334"/>
              <a:gd name="T31" fmla="*/ 2147483646 h 244"/>
              <a:gd name="T32" fmla="*/ 2147483646 w 334"/>
              <a:gd name="T33" fmla="*/ 2147483646 h 244"/>
              <a:gd name="T34" fmla="*/ 2147483646 w 334"/>
              <a:gd name="T35" fmla="*/ 2147483646 h 244"/>
              <a:gd name="T36" fmla="*/ 2147483646 w 334"/>
              <a:gd name="T37" fmla="*/ 2147483646 h 244"/>
              <a:gd name="T38" fmla="*/ 2147483646 w 334"/>
              <a:gd name="T39" fmla="*/ 2147483646 h 244"/>
              <a:gd name="T40" fmla="*/ 2147483646 w 334"/>
              <a:gd name="T41" fmla="*/ 2147483646 h 244"/>
              <a:gd name="T42" fmla="*/ 2147483646 w 334"/>
              <a:gd name="T43" fmla="*/ 2147483646 h 244"/>
              <a:gd name="T44" fmla="*/ 2147483646 w 334"/>
              <a:gd name="T45" fmla="*/ 2147483646 h 244"/>
              <a:gd name="T46" fmla="*/ 2147483646 w 334"/>
              <a:gd name="T47" fmla="*/ 2147483646 h 244"/>
              <a:gd name="T48" fmla="*/ 2147483646 w 334"/>
              <a:gd name="T49" fmla="*/ 2147483646 h 244"/>
              <a:gd name="T50" fmla="*/ 2147483646 w 334"/>
              <a:gd name="T51" fmla="*/ 2147483646 h 244"/>
              <a:gd name="T52" fmla="*/ 2147483646 w 334"/>
              <a:gd name="T53" fmla="*/ 2147483646 h 244"/>
              <a:gd name="T54" fmla="*/ 2147483646 w 334"/>
              <a:gd name="T55" fmla="*/ 2147483646 h 244"/>
              <a:gd name="T56" fmla="*/ 2147483646 w 334"/>
              <a:gd name="T57" fmla="*/ 2147483646 h 244"/>
              <a:gd name="T58" fmla="*/ 2147483646 w 334"/>
              <a:gd name="T59" fmla="*/ 2147483646 h 244"/>
              <a:gd name="T60" fmla="*/ 2147483646 w 334"/>
              <a:gd name="T61" fmla="*/ 2147483646 h 244"/>
              <a:gd name="T62" fmla="*/ 2147483646 w 334"/>
              <a:gd name="T63" fmla="*/ 2147483646 h 244"/>
              <a:gd name="T64" fmla="*/ 2147483646 w 334"/>
              <a:gd name="T65" fmla="*/ 2147483646 h 244"/>
              <a:gd name="T66" fmla="*/ 2147483646 w 334"/>
              <a:gd name="T67" fmla="*/ 2147483646 h 244"/>
              <a:gd name="T68" fmla="*/ 2147483646 w 334"/>
              <a:gd name="T69" fmla="*/ 2147483646 h 244"/>
              <a:gd name="T70" fmla="*/ 2147483646 w 334"/>
              <a:gd name="T71" fmla="*/ 2147483646 h 244"/>
              <a:gd name="T72" fmla="*/ 2147483646 w 334"/>
              <a:gd name="T73" fmla="*/ 2147483646 h 244"/>
              <a:gd name="T74" fmla="*/ 2147483646 w 334"/>
              <a:gd name="T75" fmla="*/ 2147483646 h 244"/>
              <a:gd name="T76" fmla="*/ 2147483646 w 334"/>
              <a:gd name="T77" fmla="*/ 2147483646 h 244"/>
              <a:gd name="T78" fmla="*/ 2147483646 w 334"/>
              <a:gd name="T79" fmla="*/ 0 h 24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334"/>
              <a:gd name="T121" fmla="*/ 0 h 244"/>
              <a:gd name="T122" fmla="*/ 334 w 334"/>
              <a:gd name="T123" fmla="*/ 244 h 24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9261" name="Oval 361">
            <a:extLst>
              <a:ext uri="{FF2B5EF4-FFF2-40B4-BE49-F238E27FC236}">
                <a16:creationId xmlns:a16="http://schemas.microsoft.com/office/drawing/2014/main" id="{1F8E723C-17E7-4B37-9510-18590732525B}"/>
              </a:ext>
            </a:extLst>
          </p:cNvPr>
          <p:cNvSpPr>
            <a:spLocks noChangeArrowheads="1"/>
          </p:cNvSpPr>
          <p:nvPr/>
        </p:nvSpPr>
        <p:spPr bwMode="auto">
          <a:xfrm flipH="1">
            <a:off x="7025879" y="3750469"/>
            <a:ext cx="473869" cy="235744"/>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62" name="Rectangle 362">
            <a:extLst>
              <a:ext uri="{FF2B5EF4-FFF2-40B4-BE49-F238E27FC236}">
                <a16:creationId xmlns:a16="http://schemas.microsoft.com/office/drawing/2014/main" id="{920CE365-A908-460F-834D-49B13CA009B9}"/>
              </a:ext>
            </a:extLst>
          </p:cNvPr>
          <p:cNvSpPr>
            <a:spLocks noChangeArrowheads="1"/>
          </p:cNvSpPr>
          <p:nvPr/>
        </p:nvSpPr>
        <p:spPr bwMode="auto">
          <a:xfrm flipH="1">
            <a:off x="7034213" y="3712369"/>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3</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63" name="Oval 364">
            <a:extLst>
              <a:ext uri="{FF2B5EF4-FFF2-40B4-BE49-F238E27FC236}">
                <a16:creationId xmlns:a16="http://schemas.microsoft.com/office/drawing/2014/main" id="{93C97832-4CA5-457A-AA6F-DC5E6BB93442}"/>
              </a:ext>
            </a:extLst>
          </p:cNvPr>
          <p:cNvSpPr>
            <a:spLocks noChangeArrowheads="1"/>
          </p:cNvSpPr>
          <p:nvPr/>
        </p:nvSpPr>
        <p:spPr bwMode="auto">
          <a:xfrm flipH="1">
            <a:off x="7015163" y="4027885"/>
            <a:ext cx="473869" cy="235744"/>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64" name="Rectangle 365">
            <a:extLst>
              <a:ext uri="{FF2B5EF4-FFF2-40B4-BE49-F238E27FC236}">
                <a16:creationId xmlns:a16="http://schemas.microsoft.com/office/drawing/2014/main" id="{8EE29C22-9058-418A-9CC2-F667364162EB}"/>
              </a:ext>
            </a:extLst>
          </p:cNvPr>
          <p:cNvSpPr>
            <a:spLocks noChangeArrowheads="1"/>
          </p:cNvSpPr>
          <p:nvPr/>
        </p:nvSpPr>
        <p:spPr bwMode="auto">
          <a:xfrm flipH="1">
            <a:off x="7034213" y="4000500"/>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4</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65" name="Rectangle 366">
            <a:extLst>
              <a:ext uri="{FF2B5EF4-FFF2-40B4-BE49-F238E27FC236}">
                <a16:creationId xmlns:a16="http://schemas.microsoft.com/office/drawing/2014/main" id="{35242FE6-5159-417E-A59D-CD10FDF98A08}"/>
              </a:ext>
            </a:extLst>
          </p:cNvPr>
          <p:cNvSpPr>
            <a:spLocks noChangeArrowheads="1"/>
          </p:cNvSpPr>
          <p:nvPr/>
        </p:nvSpPr>
        <p:spPr bwMode="auto">
          <a:xfrm>
            <a:off x="4243388" y="2039541"/>
            <a:ext cx="5599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层</a:t>
            </a:r>
          </a:p>
        </p:txBody>
      </p:sp>
      <p:pic>
        <p:nvPicPr>
          <p:cNvPr id="9266" name="Picture 367">
            <a:extLst>
              <a:ext uri="{FF2B5EF4-FFF2-40B4-BE49-F238E27FC236}">
                <a16:creationId xmlns:a16="http://schemas.microsoft.com/office/drawing/2014/main" id="{D38C968C-645E-4227-8B71-46EE9D12BD3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0072" y="3798094"/>
            <a:ext cx="679847" cy="40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7" name="Rectangle 368">
            <a:extLst>
              <a:ext uri="{FF2B5EF4-FFF2-40B4-BE49-F238E27FC236}">
                <a16:creationId xmlns:a16="http://schemas.microsoft.com/office/drawing/2014/main" id="{B046AF83-B51D-4B3E-88DB-7043A364F8D2}"/>
              </a:ext>
            </a:extLst>
          </p:cNvPr>
          <p:cNvSpPr>
            <a:spLocks noChangeArrowheads="1"/>
          </p:cNvSpPr>
          <p:nvPr/>
        </p:nvSpPr>
        <p:spPr bwMode="auto">
          <a:xfrm>
            <a:off x="2578894" y="3857625"/>
            <a:ext cx="582692"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LAN</a:t>
            </a:r>
            <a:r>
              <a:rPr kumimoji="1" lang="en-US" altLang="zh-CN" sz="1500" baseline="-25000">
                <a:solidFill>
                  <a:srgbClr val="333399"/>
                </a:solidFill>
                <a:latin typeface="Arial" panose="020B0604020202020204" pitchFamily="34" charset="0"/>
                <a:ea typeface="黑体" panose="02010609060101010101" pitchFamily="49" charset="-122"/>
              </a:rPr>
              <a:t>1</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68" name="Freeform 370">
            <a:extLst>
              <a:ext uri="{FF2B5EF4-FFF2-40B4-BE49-F238E27FC236}">
                <a16:creationId xmlns:a16="http://schemas.microsoft.com/office/drawing/2014/main" id="{2E263F03-122A-4610-98DE-B609371EE0F4}"/>
              </a:ext>
            </a:extLst>
          </p:cNvPr>
          <p:cNvSpPr>
            <a:spLocks/>
          </p:cNvSpPr>
          <p:nvPr/>
        </p:nvSpPr>
        <p:spPr bwMode="auto">
          <a:xfrm>
            <a:off x="2274094" y="1293019"/>
            <a:ext cx="245269" cy="96441"/>
          </a:xfrm>
          <a:custGeom>
            <a:avLst/>
            <a:gdLst>
              <a:gd name="T0" fmla="*/ 2147483646 w 174"/>
              <a:gd name="T1" fmla="*/ 0 h 84"/>
              <a:gd name="T2" fmla="*/ 0 w 174"/>
              <a:gd name="T3" fmla="*/ 2147483646 h 84"/>
              <a:gd name="T4" fmla="*/ 0 60000 65536"/>
              <a:gd name="T5" fmla="*/ 0 60000 65536"/>
              <a:gd name="T6" fmla="*/ 0 w 174"/>
              <a:gd name="T7" fmla="*/ 0 h 84"/>
              <a:gd name="T8" fmla="*/ 174 w 174"/>
              <a:gd name="T9" fmla="*/ 84 h 84"/>
            </a:gdLst>
            <a:ahLst/>
            <a:cxnLst>
              <a:cxn ang="T4">
                <a:pos x="T0" y="T1"/>
              </a:cxn>
              <a:cxn ang="T5">
                <a:pos x="T2" y="T3"/>
              </a:cxn>
            </a:cxnLst>
            <a:rect l="T6" t="T7" r="T8" b="T9"/>
            <a:pathLst>
              <a:path w="174" h="84">
                <a:moveTo>
                  <a:pt x="174" y="0"/>
                </a:moveTo>
                <a:lnTo>
                  <a:pt x="0" y="84"/>
                </a:lnTo>
              </a:path>
            </a:pathLst>
          </a:custGeom>
          <a:noFill/>
          <a:ln w="28575">
            <a:solidFill>
              <a:srgbClr val="333399"/>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69" name="Oval 384">
            <a:extLst>
              <a:ext uri="{FF2B5EF4-FFF2-40B4-BE49-F238E27FC236}">
                <a16:creationId xmlns:a16="http://schemas.microsoft.com/office/drawing/2014/main" id="{263C42EC-7AB2-49DD-8044-82587169AFFB}"/>
              </a:ext>
            </a:extLst>
          </p:cNvPr>
          <p:cNvSpPr>
            <a:spLocks noChangeArrowheads="1"/>
          </p:cNvSpPr>
          <p:nvPr/>
        </p:nvSpPr>
        <p:spPr bwMode="auto">
          <a:xfrm>
            <a:off x="1307307" y="1193007"/>
            <a:ext cx="475060" cy="265510"/>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70" name="Rectangle 385">
            <a:extLst>
              <a:ext uri="{FF2B5EF4-FFF2-40B4-BE49-F238E27FC236}">
                <a16:creationId xmlns:a16="http://schemas.microsoft.com/office/drawing/2014/main" id="{84371137-E4BF-4E81-ACAC-8401FAD39E9F}"/>
              </a:ext>
            </a:extLst>
          </p:cNvPr>
          <p:cNvSpPr>
            <a:spLocks noChangeArrowheads="1"/>
          </p:cNvSpPr>
          <p:nvPr/>
        </p:nvSpPr>
        <p:spPr bwMode="auto">
          <a:xfrm>
            <a:off x="1343025" y="1163241"/>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1</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71" name="Oval 387">
            <a:extLst>
              <a:ext uri="{FF2B5EF4-FFF2-40B4-BE49-F238E27FC236}">
                <a16:creationId xmlns:a16="http://schemas.microsoft.com/office/drawing/2014/main" id="{379B1A92-766F-4753-8126-A14802103064}"/>
              </a:ext>
            </a:extLst>
          </p:cNvPr>
          <p:cNvSpPr>
            <a:spLocks noChangeArrowheads="1"/>
          </p:cNvSpPr>
          <p:nvPr/>
        </p:nvSpPr>
        <p:spPr bwMode="auto">
          <a:xfrm>
            <a:off x="1819275" y="1248966"/>
            <a:ext cx="475060" cy="282178"/>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72" name="Rectangle 388">
            <a:extLst>
              <a:ext uri="{FF2B5EF4-FFF2-40B4-BE49-F238E27FC236}">
                <a16:creationId xmlns:a16="http://schemas.microsoft.com/office/drawing/2014/main" id="{C3727B18-FEB5-49BD-B03E-E6C4DECD35E4}"/>
              </a:ext>
            </a:extLst>
          </p:cNvPr>
          <p:cNvSpPr>
            <a:spLocks noChangeArrowheads="1"/>
          </p:cNvSpPr>
          <p:nvPr/>
        </p:nvSpPr>
        <p:spPr bwMode="auto">
          <a:xfrm>
            <a:off x="1841897" y="1229916"/>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2</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73" name="Oval 389">
            <a:extLst>
              <a:ext uri="{FF2B5EF4-FFF2-40B4-BE49-F238E27FC236}">
                <a16:creationId xmlns:a16="http://schemas.microsoft.com/office/drawing/2014/main" id="{B4CC02F9-5F8F-4744-A720-52DE515D9270}"/>
              </a:ext>
            </a:extLst>
          </p:cNvPr>
          <p:cNvSpPr>
            <a:spLocks noChangeArrowheads="1"/>
          </p:cNvSpPr>
          <p:nvPr/>
        </p:nvSpPr>
        <p:spPr bwMode="auto">
          <a:xfrm>
            <a:off x="1707356" y="1959769"/>
            <a:ext cx="115491" cy="102394"/>
          </a:xfrm>
          <a:prstGeom prst="ellipse">
            <a:avLst/>
          </a:prstGeom>
          <a:solidFill>
            <a:schemeClr val="bg1"/>
          </a:solidFill>
          <a:ln w="2857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74" name="Rectangle 392">
            <a:extLst>
              <a:ext uri="{FF2B5EF4-FFF2-40B4-BE49-F238E27FC236}">
                <a16:creationId xmlns:a16="http://schemas.microsoft.com/office/drawing/2014/main" id="{3B55F36C-8230-4DD7-B9E4-93A1E4F56063}"/>
              </a:ext>
            </a:extLst>
          </p:cNvPr>
          <p:cNvSpPr>
            <a:spLocks noChangeArrowheads="1"/>
          </p:cNvSpPr>
          <p:nvPr/>
        </p:nvSpPr>
        <p:spPr bwMode="auto">
          <a:xfrm>
            <a:off x="7241381" y="1158479"/>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4</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75" name="Oval 393">
            <a:extLst>
              <a:ext uri="{FF2B5EF4-FFF2-40B4-BE49-F238E27FC236}">
                <a16:creationId xmlns:a16="http://schemas.microsoft.com/office/drawing/2014/main" id="{A97B8784-E7FA-4D10-B271-DA2D09030E8B}"/>
              </a:ext>
            </a:extLst>
          </p:cNvPr>
          <p:cNvSpPr>
            <a:spLocks noChangeArrowheads="1"/>
          </p:cNvSpPr>
          <p:nvPr/>
        </p:nvSpPr>
        <p:spPr bwMode="auto">
          <a:xfrm>
            <a:off x="7204472" y="1959769"/>
            <a:ext cx="113109" cy="102394"/>
          </a:xfrm>
          <a:prstGeom prst="ellipse">
            <a:avLst/>
          </a:prstGeom>
          <a:solidFill>
            <a:schemeClr val="bg1"/>
          </a:solidFill>
          <a:ln w="2857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76" name="Rectangle 396">
            <a:extLst>
              <a:ext uri="{FF2B5EF4-FFF2-40B4-BE49-F238E27FC236}">
                <a16:creationId xmlns:a16="http://schemas.microsoft.com/office/drawing/2014/main" id="{6C2D2C5A-9130-4AAA-9A52-A5E3F1FFCA79}"/>
              </a:ext>
            </a:extLst>
          </p:cNvPr>
          <p:cNvSpPr>
            <a:spLocks noChangeArrowheads="1"/>
          </p:cNvSpPr>
          <p:nvPr/>
        </p:nvSpPr>
        <p:spPr bwMode="auto">
          <a:xfrm>
            <a:off x="2480072" y="1409700"/>
            <a:ext cx="52177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端口</a:t>
            </a:r>
          </a:p>
        </p:txBody>
      </p:sp>
      <p:sp>
        <p:nvSpPr>
          <p:cNvPr id="9277" name="Rectangle 397">
            <a:extLst>
              <a:ext uri="{FF2B5EF4-FFF2-40B4-BE49-F238E27FC236}">
                <a16:creationId xmlns:a16="http://schemas.microsoft.com/office/drawing/2014/main" id="{AF6E330E-4A8B-4648-86E6-4CD6F15C11F9}"/>
              </a:ext>
            </a:extLst>
          </p:cNvPr>
          <p:cNvSpPr>
            <a:spLocks noChangeArrowheads="1"/>
          </p:cNvSpPr>
          <p:nvPr/>
        </p:nvSpPr>
        <p:spPr bwMode="auto">
          <a:xfrm>
            <a:off x="6041231" y="1341835"/>
            <a:ext cx="52177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端口</a:t>
            </a:r>
          </a:p>
        </p:txBody>
      </p:sp>
      <p:sp>
        <p:nvSpPr>
          <p:cNvPr id="9278" name="Line 398">
            <a:extLst>
              <a:ext uri="{FF2B5EF4-FFF2-40B4-BE49-F238E27FC236}">
                <a16:creationId xmlns:a16="http://schemas.microsoft.com/office/drawing/2014/main" id="{63F0C60F-2378-42A1-ACF5-7607E3A7E30C}"/>
              </a:ext>
            </a:extLst>
          </p:cNvPr>
          <p:cNvSpPr>
            <a:spLocks noChangeShapeType="1"/>
          </p:cNvSpPr>
          <p:nvPr/>
        </p:nvSpPr>
        <p:spPr bwMode="auto">
          <a:xfrm>
            <a:off x="6466285" y="1524000"/>
            <a:ext cx="433388" cy="102394"/>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279" name="Line 399">
            <a:extLst>
              <a:ext uri="{FF2B5EF4-FFF2-40B4-BE49-F238E27FC236}">
                <a16:creationId xmlns:a16="http://schemas.microsoft.com/office/drawing/2014/main" id="{4F0BB68A-0E28-412A-B25B-890433B14490}"/>
              </a:ext>
            </a:extLst>
          </p:cNvPr>
          <p:cNvSpPr>
            <a:spLocks noChangeShapeType="1"/>
          </p:cNvSpPr>
          <p:nvPr/>
        </p:nvSpPr>
        <p:spPr bwMode="auto">
          <a:xfrm flipH="1">
            <a:off x="2094310" y="1534716"/>
            <a:ext cx="408384" cy="91678"/>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280" name="Rectangle 400">
            <a:extLst>
              <a:ext uri="{FF2B5EF4-FFF2-40B4-BE49-F238E27FC236}">
                <a16:creationId xmlns:a16="http://schemas.microsoft.com/office/drawing/2014/main" id="{13DF40F6-F721-4A98-828C-6E714B06C8E2}"/>
              </a:ext>
            </a:extLst>
          </p:cNvPr>
          <p:cNvSpPr>
            <a:spLocks noChangeArrowheads="1"/>
          </p:cNvSpPr>
          <p:nvPr/>
        </p:nvSpPr>
        <p:spPr bwMode="auto">
          <a:xfrm>
            <a:off x="7544991" y="1253729"/>
            <a:ext cx="244459" cy="1755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buClrTx/>
              <a:buFontTx/>
              <a:buNone/>
            </a:pPr>
            <a:r>
              <a:rPr kumimoji="1" lang="en-US" altLang="zh-CN" sz="1500">
                <a:solidFill>
                  <a:srgbClr val="333399"/>
                </a:solidFill>
                <a:latin typeface="Arial" panose="020B0604020202020204" pitchFamily="34" charset="0"/>
                <a:ea typeface="黑体" panose="02010609060101010101" pitchFamily="49" charset="-122"/>
              </a:rPr>
              <a:t>5</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4</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3</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2</a:t>
            </a:r>
          </a:p>
          <a:p>
            <a:pPr>
              <a:buClrTx/>
              <a:buFontTx/>
              <a:buNone/>
            </a:pPr>
            <a:r>
              <a:rPr kumimoji="1" lang="en-US" altLang="zh-CN" sz="1500">
                <a:solidFill>
                  <a:srgbClr val="333399"/>
                </a:solidFill>
                <a:latin typeface="Arial" panose="020B0604020202020204" pitchFamily="34" charset="0"/>
                <a:ea typeface="黑体" panose="02010609060101010101" pitchFamily="49" charset="-122"/>
              </a:rPr>
              <a:t>1</a:t>
            </a:r>
          </a:p>
        </p:txBody>
      </p:sp>
      <p:sp>
        <p:nvSpPr>
          <p:cNvPr id="9281" name="Line 401">
            <a:extLst>
              <a:ext uri="{FF2B5EF4-FFF2-40B4-BE49-F238E27FC236}">
                <a16:creationId xmlns:a16="http://schemas.microsoft.com/office/drawing/2014/main" id="{522D88C5-F6FC-4E5C-9FDC-551ECB0364C3}"/>
              </a:ext>
            </a:extLst>
          </p:cNvPr>
          <p:cNvSpPr>
            <a:spLocks noChangeShapeType="1"/>
          </p:cNvSpPr>
          <p:nvPr/>
        </p:nvSpPr>
        <p:spPr bwMode="auto">
          <a:xfrm>
            <a:off x="2356247" y="4482704"/>
            <a:ext cx="4324350"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282" name="Line 402">
            <a:extLst>
              <a:ext uri="{FF2B5EF4-FFF2-40B4-BE49-F238E27FC236}">
                <a16:creationId xmlns:a16="http://schemas.microsoft.com/office/drawing/2014/main" id="{3C496F5F-7699-4F54-B830-AB67535410A3}"/>
              </a:ext>
            </a:extLst>
          </p:cNvPr>
          <p:cNvSpPr>
            <a:spLocks noChangeShapeType="1"/>
          </p:cNvSpPr>
          <p:nvPr/>
        </p:nvSpPr>
        <p:spPr bwMode="auto">
          <a:xfrm flipH="1">
            <a:off x="2356247" y="4389835"/>
            <a:ext cx="0" cy="225028"/>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9283" name="Line 403">
            <a:extLst>
              <a:ext uri="{FF2B5EF4-FFF2-40B4-BE49-F238E27FC236}">
                <a16:creationId xmlns:a16="http://schemas.microsoft.com/office/drawing/2014/main" id="{6FA7CEB7-8A93-42A0-A013-C8CDC8C795E9}"/>
              </a:ext>
            </a:extLst>
          </p:cNvPr>
          <p:cNvSpPr>
            <a:spLocks noChangeShapeType="1"/>
          </p:cNvSpPr>
          <p:nvPr/>
        </p:nvSpPr>
        <p:spPr bwMode="auto">
          <a:xfrm>
            <a:off x="6682979" y="4389835"/>
            <a:ext cx="5953" cy="171450"/>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9284" name="Rectangle 404">
            <a:extLst>
              <a:ext uri="{FF2B5EF4-FFF2-40B4-BE49-F238E27FC236}">
                <a16:creationId xmlns:a16="http://schemas.microsoft.com/office/drawing/2014/main" id="{D08E2BD5-9443-48F7-AB25-2C412630AF4F}"/>
              </a:ext>
            </a:extLst>
          </p:cNvPr>
          <p:cNvSpPr>
            <a:spLocks noChangeArrowheads="1"/>
          </p:cNvSpPr>
          <p:nvPr/>
        </p:nvSpPr>
        <p:spPr bwMode="auto">
          <a:xfrm>
            <a:off x="3654028" y="4330304"/>
            <a:ext cx="1714156" cy="29816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IP </a:t>
            </a:r>
            <a:r>
              <a:rPr kumimoji="1" lang="zh-CN" altLang="en-US" sz="1500">
                <a:solidFill>
                  <a:srgbClr val="333399"/>
                </a:solidFill>
                <a:latin typeface="Arial" panose="020B0604020202020204" pitchFamily="34" charset="0"/>
                <a:ea typeface="黑体" panose="02010609060101010101" pitchFamily="49" charset="-122"/>
              </a:rPr>
              <a:t>协议的作用范围</a:t>
            </a:r>
          </a:p>
        </p:txBody>
      </p:sp>
      <p:sp>
        <p:nvSpPr>
          <p:cNvPr id="9285" name="Line 405">
            <a:extLst>
              <a:ext uri="{FF2B5EF4-FFF2-40B4-BE49-F238E27FC236}">
                <a16:creationId xmlns:a16="http://schemas.microsoft.com/office/drawing/2014/main" id="{C8BFC64D-6FA0-4E74-AAB2-B611A4D7D385}"/>
              </a:ext>
            </a:extLst>
          </p:cNvPr>
          <p:cNvSpPr>
            <a:spLocks noChangeShapeType="1"/>
          </p:cNvSpPr>
          <p:nvPr/>
        </p:nvSpPr>
        <p:spPr bwMode="auto">
          <a:xfrm>
            <a:off x="1614488" y="4277916"/>
            <a:ext cx="0" cy="636984"/>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9286" name="Line 406">
            <a:extLst>
              <a:ext uri="{FF2B5EF4-FFF2-40B4-BE49-F238E27FC236}">
                <a16:creationId xmlns:a16="http://schemas.microsoft.com/office/drawing/2014/main" id="{642F44D7-B09B-4201-9414-5824E13A1CB3}"/>
              </a:ext>
            </a:extLst>
          </p:cNvPr>
          <p:cNvSpPr>
            <a:spLocks noChangeShapeType="1"/>
          </p:cNvSpPr>
          <p:nvPr/>
        </p:nvSpPr>
        <p:spPr bwMode="auto">
          <a:xfrm>
            <a:off x="7237810" y="4223148"/>
            <a:ext cx="0" cy="678656"/>
          </a:xfrm>
          <a:prstGeom prst="line">
            <a:avLst/>
          </a:prstGeom>
          <a:noFill/>
          <a:ln w="12700">
            <a:solidFill>
              <a:schemeClr val="tx1"/>
            </a:solidFill>
            <a:prstDash val="dash"/>
            <a:round/>
            <a:headEnd type="none" w="sm" len="med"/>
            <a:tailEnd type="none" w="sm" len="med"/>
          </a:ln>
          <a:extLst>
            <a:ext uri="{909E8E84-426E-40DD-AFC4-6F175D3DCCD1}">
              <a14:hiddenFill xmlns:a14="http://schemas.microsoft.com/office/drawing/2010/main">
                <a:noFill/>
              </a14:hiddenFill>
            </a:ext>
          </a:extLst>
        </p:spPr>
        <p:txBody>
          <a:bodyPr/>
          <a:lstStyle/>
          <a:p>
            <a:endParaRPr lang="zh-CN" altLang="en-US" sz="1350"/>
          </a:p>
        </p:txBody>
      </p:sp>
      <p:sp>
        <p:nvSpPr>
          <p:cNvPr id="9287" name="Line 407">
            <a:extLst>
              <a:ext uri="{FF2B5EF4-FFF2-40B4-BE49-F238E27FC236}">
                <a16:creationId xmlns:a16="http://schemas.microsoft.com/office/drawing/2014/main" id="{B2322BA6-CFCA-4964-972B-9B5D728D8EFC}"/>
              </a:ext>
            </a:extLst>
          </p:cNvPr>
          <p:cNvSpPr>
            <a:spLocks noChangeShapeType="1"/>
          </p:cNvSpPr>
          <p:nvPr/>
        </p:nvSpPr>
        <p:spPr bwMode="auto">
          <a:xfrm>
            <a:off x="1614488" y="4782741"/>
            <a:ext cx="5623322"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288" name="Rectangle 408">
            <a:extLst>
              <a:ext uri="{FF2B5EF4-FFF2-40B4-BE49-F238E27FC236}">
                <a16:creationId xmlns:a16="http://schemas.microsoft.com/office/drawing/2014/main" id="{83A21CCC-0092-4C11-B2C8-3296462CBA17}"/>
              </a:ext>
            </a:extLst>
          </p:cNvPr>
          <p:cNvSpPr>
            <a:spLocks noChangeArrowheads="1"/>
          </p:cNvSpPr>
          <p:nvPr/>
        </p:nvSpPr>
        <p:spPr bwMode="auto">
          <a:xfrm>
            <a:off x="2850356" y="4625579"/>
            <a:ext cx="3246114" cy="29816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运输层协议 </a:t>
            </a:r>
            <a:r>
              <a:rPr kumimoji="1" lang="en-US" altLang="zh-CN" sz="1500">
                <a:solidFill>
                  <a:srgbClr val="333399"/>
                </a:solidFill>
                <a:latin typeface="Arial" panose="020B0604020202020204" pitchFamily="34" charset="0"/>
                <a:ea typeface="黑体" panose="02010609060101010101" pitchFamily="49" charset="-122"/>
              </a:rPr>
              <a:t>TCP </a:t>
            </a:r>
            <a:r>
              <a:rPr kumimoji="1" lang="zh-CN" altLang="en-US" sz="1500">
                <a:solidFill>
                  <a:srgbClr val="333399"/>
                </a:solidFill>
                <a:latin typeface="Arial" panose="020B0604020202020204" pitchFamily="34" charset="0"/>
                <a:ea typeface="黑体" panose="02010609060101010101" pitchFamily="49" charset="-122"/>
              </a:rPr>
              <a:t>和 </a:t>
            </a:r>
            <a:r>
              <a:rPr kumimoji="1" lang="en-US" altLang="zh-CN" sz="1500">
                <a:solidFill>
                  <a:srgbClr val="333399"/>
                </a:solidFill>
                <a:latin typeface="Arial" panose="020B0604020202020204" pitchFamily="34" charset="0"/>
                <a:ea typeface="黑体" panose="02010609060101010101" pitchFamily="49" charset="-122"/>
              </a:rPr>
              <a:t>UDP </a:t>
            </a:r>
            <a:r>
              <a:rPr kumimoji="1" lang="zh-CN" altLang="en-US" sz="1500">
                <a:solidFill>
                  <a:srgbClr val="333399"/>
                </a:solidFill>
                <a:latin typeface="Arial" panose="020B0604020202020204" pitchFamily="34" charset="0"/>
                <a:ea typeface="黑体" panose="02010609060101010101" pitchFamily="49" charset="-122"/>
              </a:rPr>
              <a:t>的作用范围</a:t>
            </a:r>
          </a:p>
        </p:txBody>
      </p:sp>
      <p:pic>
        <p:nvPicPr>
          <p:cNvPr id="9289" name="Picture 409">
            <a:extLst>
              <a:ext uri="{FF2B5EF4-FFF2-40B4-BE49-F238E27FC236}">
                <a16:creationId xmlns:a16="http://schemas.microsoft.com/office/drawing/2014/main" id="{2B447B21-683E-4970-BFA9-CC929F5C7398}"/>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9681" y="3863579"/>
            <a:ext cx="542925" cy="322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9290" name="Rectangle 411">
            <a:extLst>
              <a:ext uri="{FF2B5EF4-FFF2-40B4-BE49-F238E27FC236}">
                <a16:creationId xmlns:a16="http://schemas.microsoft.com/office/drawing/2014/main" id="{2DA26913-2FA3-45E7-9CFF-14CDD9847AC4}"/>
              </a:ext>
            </a:extLst>
          </p:cNvPr>
          <p:cNvSpPr>
            <a:spLocks noChangeArrowheads="1"/>
          </p:cNvSpPr>
          <p:nvPr/>
        </p:nvSpPr>
        <p:spPr bwMode="auto">
          <a:xfrm>
            <a:off x="1445419" y="1581150"/>
            <a:ext cx="161925" cy="161925"/>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91" name="Rectangle 412">
            <a:extLst>
              <a:ext uri="{FF2B5EF4-FFF2-40B4-BE49-F238E27FC236}">
                <a16:creationId xmlns:a16="http://schemas.microsoft.com/office/drawing/2014/main" id="{91531A86-6F49-498F-9CA8-DCBCBC3C567F}"/>
              </a:ext>
            </a:extLst>
          </p:cNvPr>
          <p:cNvSpPr>
            <a:spLocks noChangeArrowheads="1"/>
          </p:cNvSpPr>
          <p:nvPr/>
        </p:nvSpPr>
        <p:spPr bwMode="auto">
          <a:xfrm>
            <a:off x="1935956" y="1581150"/>
            <a:ext cx="161925" cy="161925"/>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92" name="Rectangle 413">
            <a:extLst>
              <a:ext uri="{FF2B5EF4-FFF2-40B4-BE49-F238E27FC236}">
                <a16:creationId xmlns:a16="http://schemas.microsoft.com/office/drawing/2014/main" id="{76705DFF-45D0-4428-BC76-850253ECE4A3}"/>
              </a:ext>
            </a:extLst>
          </p:cNvPr>
          <p:cNvSpPr>
            <a:spLocks noChangeArrowheads="1"/>
          </p:cNvSpPr>
          <p:nvPr/>
        </p:nvSpPr>
        <p:spPr bwMode="auto">
          <a:xfrm>
            <a:off x="6879431" y="1590675"/>
            <a:ext cx="161925" cy="161925"/>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93" name="Rectangle 414">
            <a:extLst>
              <a:ext uri="{FF2B5EF4-FFF2-40B4-BE49-F238E27FC236}">
                <a16:creationId xmlns:a16="http://schemas.microsoft.com/office/drawing/2014/main" id="{F53D176E-9E3E-4BCA-97A5-5429FF35C691}"/>
              </a:ext>
            </a:extLst>
          </p:cNvPr>
          <p:cNvSpPr>
            <a:spLocks noChangeArrowheads="1"/>
          </p:cNvSpPr>
          <p:nvPr/>
        </p:nvSpPr>
        <p:spPr bwMode="auto">
          <a:xfrm>
            <a:off x="7431881" y="1590675"/>
            <a:ext cx="161925" cy="161925"/>
          </a:xfrm>
          <a:prstGeom prst="rect">
            <a:avLst/>
          </a:prstGeom>
          <a:noFill/>
          <a:ln w="38100">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94" name="Freeform 390">
            <a:extLst>
              <a:ext uri="{FF2B5EF4-FFF2-40B4-BE49-F238E27FC236}">
                <a16:creationId xmlns:a16="http://schemas.microsoft.com/office/drawing/2014/main" id="{4F2552C3-DA02-4BE0-AAF8-E2F45AB8FEAE}"/>
              </a:ext>
            </a:extLst>
          </p:cNvPr>
          <p:cNvSpPr>
            <a:spLocks/>
          </p:cNvSpPr>
          <p:nvPr/>
        </p:nvSpPr>
        <p:spPr bwMode="auto">
          <a:xfrm>
            <a:off x="6962775" y="1463279"/>
            <a:ext cx="248841" cy="521494"/>
          </a:xfrm>
          <a:custGeom>
            <a:avLst/>
            <a:gdLst>
              <a:gd name="T0" fmla="*/ 2147483646 w 193"/>
              <a:gd name="T1" fmla="*/ 0 h 453"/>
              <a:gd name="T2" fmla="*/ 2147483646 w 193"/>
              <a:gd name="T3" fmla="*/ 2147483646 h 453"/>
              <a:gd name="T4" fmla="*/ 2147483646 w 193"/>
              <a:gd name="T5" fmla="*/ 2147483646 h 453"/>
              <a:gd name="T6" fmla="*/ 2147483646 w 193"/>
              <a:gd name="T7" fmla="*/ 2147483646 h 453"/>
              <a:gd name="T8" fmla="*/ 2147483646 w 193"/>
              <a:gd name="T9" fmla="*/ 2147483646 h 453"/>
              <a:gd name="T10" fmla="*/ 0 60000 65536"/>
              <a:gd name="T11" fmla="*/ 0 60000 65536"/>
              <a:gd name="T12" fmla="*/ 0 60000 65536"/>
              <a:gd name="T13" fmla="*/ 0 60000 65536"/>
              <a:gd name="T14" fmla="*/ 0 60000 65536"/>
              <a:gd name="T15" fmla="*/ 0 w 193"/>
              <a:gd name="T16" fmla="*/ 0 h 453"/>
              <a:gd name="T17" fmla="*/ 193 w 193"/>
              <a:gd name="T18" fmla="*/ 453 h 453"/>
            </a:gdLst>
            <a:ahLst/>
            <a:cxnLst>
              <a:cxn ang="T10">
                <a:pos x="T0" y="T1"/>
              </a:cxn>
              <a:cxn ang="T11">
                <a:pos x="T2" y="T3"/>
              </a:cxn>
              <a:cxn ang="T12">
                <a:pos x="T4" y="T5"/>
              </a:cxn>
              <a:cxn ang="T13">
                <a:pos x="T6" y="T7"/>
              </a:cxn>
              <a:cxn ang="T14">
                <a:pos x="T8" y="T9"/>
              </a:cxn>
            </a:cxnLst>
            <a:rect l="T15" t="T16" r="T17" b="T18"/>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95" name="Freeform 391">
            <a:extLst>
              <a:ext uri="{FF2B5EF4-FFF2-40B4-BE49-F238E27FC236}">
                <a16:creationId xmlns:a16="http://schemas.microsoft.com/office/drawing/2014/main" id="{5CA765E4-BFA0-4469-83FA-E45046B8CC78}"/>
              </a:ext>
            </a:extLst>
          </p:cNvPr>
          <p:cNvSpPr>
            <a:spLocks/>
          </p:cNvSpPr>
          <p:nvPr/>
        </p:nvSpPr>
        <p:spPr bwMode="auto">
          <a:xfrm>
            <a:off x="7300913" y="1465660"/>
            <a:ext cx="219075" cy="516731"/>
          </a:xfrm>
          <a:custGeom>
            <a:avLst/>
            <a:gdLst>
              <a:gd name="T0" fmla="*/ 2147483646 w 171"/>
              <a:gd name="T1" fmla="*/ 0 h 447"/>
              <a:gd name="T2" fmla="*/ 2147483646 w 171"/>
              <a:gd name="T3" fmla="*/ 2147483646 h 447"/>
              <a:gd name="T4" fmla="*/ 2147483646 w 171"/>
              <a:gd name="T5" fmla="*/ 2147483646 h 447"/>
              <a:gd name="T6" fmla="*/ 2147483646 w 171"/>
              <a:gd name="T7" fmla="*/ 2147483646 h 447"/>
              <a:gd name="T8" fmla="*/ 0 w 171"/>
              <a:gd name="T9" fmla="*/ 2147483646 h 447"/>
              <a:gd name="T10" fmla="*/ 0 60000 65536"/>
              <a:gd name="T11" fmla="*/ 0 60000 65536"/>
              <a:gd name="T12" fmla="*/ 0 60000 65536"/>
              <a:gd name="T13" fmla="*/ 0 60000 65536"/>
              <a:gd name="T14" fmla="*/ 0 60000 65536"/>
              <a:gd name="T15" fmla="*/ 0 w 171"/>
              <a:gd name="T16" fmla="*/ 0 h 447"/>
              <a:gd name="T17" fmla="*/ 171 w 171"/>
              <a:gd name="T18" fmla="*/ 447 h 447"/>
            </a:gdLst>
            <a:ahLst/>
            <a:cxnLst>
              <a:cxn ang="T10">
                <a:pos x="T0" y="T1"/>
              </a:cxn>
              <a:cxn ang="T11">
                <a:pos x="T2" y="T3"/>
              </a:cxn>
              <a:cxn ang="T12">
                <a:pos x="T4" y="T5"/>
              </a:cxn>
              <a:cxn ang="T13">
                <a:pos x="T6" y="T7"/>
              </a:cxn>
              <a:cxn ang="T14">
                <a:pos x="T8" y="T9"/>
              </a:cxn>
            </a:cxnLst>
            <a:rect l="T15" t="T16" r="T17" b="T18"/>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96" name="Oval 394">
            <a:extLst>
              <a:ext uri="{FF2B5EF4-FFF2-40B4-BE49-F238E27FC236}">
                <a16:creationId xmlns:a16="http://schemas.microsoft.com/office/drawing/2014/main" id="{399B2AEB-A39D-42FA-93E0-BE3269921AF1}"/>
              </a:ext>
            </a:extLst>
          </p:cNvPr>
          <p:cNvSpPr>
            <a:spLocks noChangeArrowheads="1"/>
          </p:cNvSpPr>
          <p:nvPr/>
        </p:nvSpPr>
        <p:spPr bwMode="auto">
          <a:xfrm>
            <a:off x="6741319" y="1296591"/>
            <a:ext cx="472679" cy="264319"/>
          </a:xfrm>
          <a:prstGeom prst="ellipse">
            <a:avLst/>
          </a:prstGeom>
          <a:solidFill>
            <a:srgbClr val="FFCCFF"/>
          </a:solidFill>
          <a:ln w="12700">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9297" name="Rectangle 395">
            <a:extLst>
              <a:ext uri="{FF2B5EF4-FFF2-40B4-BE49-F238E27FC236}">
                <a16:creationId xmlns:a16="http://schemas.microsoft.com/office/drawing/2014/main" id="{318F572C-4892-4C4A-9053-958FCB7FD955}"/>
              </a:ext>
            </a:extLst>
          </p:cNvPr>
          <p:cNvSpPr>
            <a:spLocks noChangeArrowheads="1"/>
          </p:cNvSpPr>
          <p:nvPr/>
        </p:nvSpPr>
        <p:spPr bwMode="auto">
          <a:xfrm>
            <a:off x="6760369" y="1260873"/>
            <a:ext cx="46407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AP</a:t>
            </a:r>
            <a:r>
              <a:rPr kumimoji="1" lang="en-US" altLang="zh-CN" sz="1500" baseline="-25000">
                <a:solidFill>
                  <a:srgbClr val="333399"/>
                </a:solidFill>
                <a:latin typeface="Arial" panose="020B0604020202020204" pitchFamily="34" charset="0"/>
                <a:ea typeface="黑体" panose="02010609060101010101" pitchFamily="49" charset="-122"/>
              </a:rPr>
              <a:t>3</a:t>
            </a:r>
            <a:endParaRPr kumimoji="1" lang="en-US" altLang="zh-CN" sz="1500">
              <a:solidFill>
                <a:srgbClr val="333399"/>
              </a:solidFill>
              <a:latin typeface="Arial" panose="020B0604020202020204" pitchFamily="34" charset="0"/>
              <a:ea typeface="黑体" panose="02010609060101010101" pitchFamily="49" charset="-122"/>
            </a:endParaRPr>
          </a:p>
        </p:txBody>
      </p:sp>
      <p:sp>
        <p:nvSpPr>
          <p:cNvPr id="9298" name="Freeform 386">
            <a:extLst>
              <a:ext uri="{FF2B5EF4-FFF2-40B4-BE49-F238E27FC236}">
                <a16:creationId xmlns:a16="http://schemas.microsoft.com/office/drawing/2014/main" id="{428DB1CA-FBED-47EF-88B6-4CCDA8CD3653}"/>
              </a:ext>
            </a:extLst>
          </p:cNvPr>
          <p:cNvSpPr>
            <a:spLocks/>
          </p:cNvSpPr>
          <p:nvPr/>
        </p:nvSpPr>
        <p:spPr bwMode="auto">
          <a:xfrm>
            <a:off x="1824038" y="1510903"/>
            <a:ext cx="203597" cy="471488"/>
          </a:xfrm>
          <a:custGeom>
            <a:avLst/>
            <a:gdLst>
              <a:gd name="T0" fmla="*/ 2147483646 w 159"/>
              <a:gd name="T1" fmla="*/ 0 h 408"/>
              <a:gd name="T2" fmla="*/ 2147483646 w 159"/>
              <a:gd name="T3" fmla="*/ 2147483646 h 408"/>
              <a:gd name="T4" fmla="*/ 2147483646 w 159"/>
              <a:gd name="T5" fmla="*/ 2147483646 h 408"/>
              <a:gd name="T6" fmla="*/ 0 w 159"/>
              <a:gd name="T7" fmla="*/ 2147483646 h 408"/>
              <a:gd name="T8" fmla="*/ 0 60000 65536"/>
              <a:gd name="T9" fmla="*/ 0 60000 65536"/>
              <a:gd name="T10" fmla="*/ 0 60000 65536"/>
              <a:gd name="T11" fmla="*/ 0 60000 65536"/>
              <a:gd name="T12" fmla="*/ 0 w 159"/>
              <a:gd name="T13" fmla="*/ 0 h 408"/>
              <a:gd name="T14" fmla="*/ 159 w 159"/>
              <a:gd name="T15" fmla="*/ 408 h 408"/>
            </a:gdLst>
            <a:ahLst/>
            <a:cxnLst>
              <a:cxn ang="T8">
                <a:pos x="T0" y="T1"/>
              </a:cxn>
              <a:cxn ang="T9">
                <a:pos x="T2" y="T3"/>
              </a:cxn>
              <a:cxn ang="T10">
                <a:pos x="T4" y="T5"/>
              </a:cxn>
              <a:cxn ang="T11">
                <a:pos x="T6" y="T7"/>
              </a:cxn>
            </a:cxnLst>
            <a:rect l="T12" t="T13" r="T14" b="T15"/>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99" name="Freeform 383">
            <a:extLst>
              <a:ext uri="{FF2B5EF4-FFF2-40B4-BE49-F238E27FC236}">
                <a16:creationId xmlns:a16="http://schemas.microsoft.com/office/drawing/2014/main" id="{422D4449-776D-471C-A411-8A87A4653602}"/>
              </a:ext>
            </a:extLst>
          </p:cNvPr>
          <p:cNvSpPr>
            <a:spLocks/>
          </p:cNvSpPr>
          <p:nvPr/>
        </p:nvSpPr>
        <p:spPr bwMode="auto">
          <a:xfrm>
            <a:off x="1522810" y="1446610"/>
            <a:ext cx="191690" cy="567928"/>
          </a:xfrm>
          <a:custGeom>
            <a:avLst/>
            <a:gdLst>
              <a:gd name="T0" fmla="*/ 2147483646 w 149"/>
              <a:gd name="T1" fmla="*/ 0 h 492"/>
              <a:gd name="T2" fmla="*/ 2147483646 w 149"/>
              <a:gd name="T3" fmla="*/ 2147483646 h 492"/>
              <a:gd name="T4" fmla="*/ 2147483646 w 149"/>
              <a:gd name="T5" fmla="*/ 2147483646 h 492"/>
              <a:gd name="T6" fmla="*/ 2147483646 w 149"/>
              <a:gd name="T7" fmla="*/ 2147483646 h 492"/>
              <a:gd name="T8" fmla="*/ 0 60000 65536"/>
              <a:gd name="T9" fmla="*/ 0 60000 65536"/>
              <a:gd name="T10" fmla="*/ 0 60000 65536"/>
              <a:gd name="T11" fmla="*/ 0 60000 65536"/>
              <a:gd name="T12" fmla="*/ 0 w 149"/>
              <a:gd name="T13" fmla="*/ 0 h 492"/>
              <a:gd name="T14" fmla="*/ 149 w 149"/>
              <a:gd name="T15" fmla="*/ 492 h 492"/>
            </a:gdLst>
            <a:ahLst/>
            <a:cxnLst>
              <a:cxn ang="T8">
                <a:pos x="T0" y="T1"/>
              </a:cxn>
              <a:cxn ang="T9">
                <a:pos x="T2" y="T3"/>
              </a:cxn>
              <a:cxn ang="T10">
                <a:pos x="T4" y="T5"/>
              </a:cxn>
              <a:cxn ang="T11">
                <a:pos x="T6" y="T7"/>
              </a:cxn>
            </a:cxnLst>
            <a:rect l="T12" t="T13" r="T14" b="T15"/>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300" name="Oval 363">
            <a:extLst>
              <a:ext uri="{FF2B5EF4-FFF2-40B4-BE49-F238E27FC236}">
                <a16:creationId xmlns:a16="http://schemas.microsoft.com/office/drawing/2014/main" id="{BD1381CB-1EB5-4164-984F-671C34CAB829}"/>
              </a:ext>
            </a:extLst>
          </p:cNvPr>
          <p:cNvSpPr>
            <a:spLocks noChangeArrowheads="1"/>
          </p:cNvSpPr>
          <p:nvPr/>
        </p:nvSpPr>
        <p:spPr bwMode="auto">
          <a:xfrm flipH="1">
            <a:off x="6621066" y="3963591"/>
            <a:ext cx="114300" cy="103584"/>
          </a:xfrm>
          <a:prstGeom prst="ellipse">
            <a:avLst/>
          </a:prstGeom>
          <a:solidFill>
            <a:schemeClr val="bg1"/>
          </a:solidFill>
          <a:ln w="28575">
            <a:solidFill>
              <a:srgbClr val="333399"/>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2">
            <a:extLst>
              <a:ext uri="{FF2B5EF4-FFF2-40B4-BE49-F238E27FC236}">
                <a16:creationId xmlns:a16="http://schemas.microsoft.com/office/drawing/2014/main" id="{2A213447-283D-44A0-B3B7-4D264FEF2CBA}"/>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27" name="Rectangle 3">
            <a:extLst>
              <a:ext uri="{FF2B5EF4-FFF2-40B4-BE49-F238E27FC236}">
                <a16:creationId xmlns:a16="http://schemas.microsoft.com/office/drawing/2014/main" id="{8F569A47-CC9F-48FC-8057-B90F1B84535E}"/>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2228" name="Line 4">
            <a:extLst>
              <a:ext uri="{FF2B5EF4-FFF2-40B4-BE49-F238E27FC236}">
                <a16:creationId xmlns:a16="http://schemas.microsoft.com/office/drawing/2014/main" id="{A84C4EAC-FF32-46FA-9BE9-F5613CE5A8E0}"/>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29" name="Rectangle 5">
            <a:extLst>
              <a:ext uri="{FF2B5EF4-FFF2-40B4-BE49-F238E27FC236}">
                <a16:creationId xmlns:a16="http://schemas.microsoft.com/office/drawing/2014/main" id="{CCDE6FF3-42A7-4AD6-9155-9DEDD2AF1EC2}"/>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2230" name="Rectangle 6">
            <a:extLst>
              <a:ext uri="{FF2B5EF4-FFF2-40B4-BE49-F238E27FC236}">
                <a16:creationId xmlns:a16="http://schemas.microsoft.com/office/drawing/2014/main" id="{25DB99CB-4639-4597-850F-63D11C307267}"/>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231" name="Line 7">
            <a:extLst>
              <a:ext uri="{FF2B5EF4-FFF2-40B4-BE49-F238E27FC236}">
                <a16:creationId xmlns:a16="http://schemas.microsoft.com/office/drawing/2014/main" id="{43739A8D-D622-4EBC-B867-E49BE33566E8}"/>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2" name="Line 8">
            <a:extLst>
              <a:ext uri="{FF2B5EF4-FFF2-40B4-BE49-F238E27FC236}">
                <a16:creationId xmlns:a16="http://schemas.microsoft.com/office/drawing/2014/main" id="{37750157-0506-4335-B789-78CBA0EAA247}"/>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3" name="Line 9">
            <a:extLst>
              <a:ext uri="{FF2B5EF4-FFF2-40B4-BE49-F238E27FC236}">
                <a16:creationId xmlns:a16="http://schemas.microsoft.com/office/drawing/2014/main" id="{BE8C9E68-008B-4483-8405-542E2D307542}"/>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4" name="Line 10">
            <a:extLst>
              <a:ext uri="{FF2B5EF4-FFF2-40B4-BE49-F238E27FC236}">
                <a16:creationId xmlns:a16="http://schemas.microsoft.com/office/drawing/2014/main" id="{C33800AE-D4DE-4563-8093-9C74B165CE4B}"/>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5" name="Line 11">
            <a:extLst>
              <a:ext uri="{FF2B5EF4-FFF2-40B4-BE49-F238E27FC236}">
                <a16:creationId xmlns:a16="http://schemas.microsoft.com/office/drawing/2014/main" id="{429D22B8-6AE7-4460-9D23-201D518364D4}"/>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6" name="Line 12">
            <a:extLst>
              <a:ext uri="{FF2B5EF4-FFF2-40B4-BE49-F238E27FC236}">
                <a16:creationId xmlns:a16="http://schemas.microsoft.com/office/drawing/2014/main" id="{C9C612CD-C638-4BF3-AB8B-CD5A17A805E6}"/>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37" name="Rectangle 13">
            <a:extLst>
              <a:ext uri="{FF2B5EF4-FFF2-40B4-BE49-F238E27FC236}">
                <a16:creationId xmlns:a16="http://schemas.microsoft.com/office/drawing/2014/main" id="{438CAAFC-885B-4D72-8D5D-BA84EB2C2285}"/>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52238" name="Rectangle 14">
            <a:extLst>
              <a:ext uri="{FF2B5EF4-FFF2-40B4-BE49-F238E27FC236}">
                <a16:creationId xmlns:a16="http://schemas.microsoft.com/office/drawing/2014/main" id="{3E62ADCD-750F-4BE3-BB4B-7B8FDFECAF2E}"/>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52239" name="Rectangle 15">
            <a:extLst>
              <a:ext uri="{FF2B5EF4-FFF2-40B4-BE49-F238E27FC236}">
                <a16:creationId xmlns:a16="http://schemas.microsoft.com/office/drawing/2014/main" id="{17D14488-EE8E-4985-9196-D1DF27CBEAFA}"/>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52240" name="Rectangle 16">
            <a:extLst>
              <a:ext uri="{FF2B5EF4-FFF2-40B4-BE49-F238E27FC236}">
                <a16:creationId xmlns:a16="http://schemas.microsoft.com/office/drawing/2014/main" id="{58A3B8A4-46CA-49DA-842F-722372B48167}"/>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52241" name="Rectangle 17">
            <a:extLst>
              <a:ext uri="{FF2B5EF4-FFF2-40B4-BE49-F238E27FC236}">
                <a16:creationId xmlns:a16="http://schemas.microsoft.com/office/drawing/2014/main" id="{0EC00799-46FA-4399-992B-E55B18574CF2}"/>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52242" name="Rectangle 18">
            <a:extLst>
              <a:ext uri="{FF2B5EF4-FFF2-40B4-BE49-F238E27FC236}">
                <a16:creationId xmlns:a16="http://schemas.microsoft.com/office/drawing/2014/main" id="{3478BC8F-6D8A-4756-BF08-A384F2BCCF77}"/>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52243" name="Line 19">
            <a:extLst>
              <a:ext uri="{FF2B5EF4-FFF2-40B4-BE49-F238E27FC236}">
                <a16:creationId xmlns:a16="http://schemas.microsoft.com/office/drawing/2014/main" id="{4B19AFEE-BF8F-4C3B-A37F-9E70F93472EA}"/>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44" name="Rectangle 20">
            <a:extLst>
              <a:ext uri="{FF2B5EF4-FFF2-40B4-BE49-F238E27FC236}">
                <a16:creationId xmlns:a16="http://schemas.microsoft.com/office/drawing/2014/main" id="{A5007D6D-57F1-4D6B-9021-5E77D792C22E}"/>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52245" name="Rectangle 21">
            <a:extLst>
              <a:ext uri="{FF2B5EF4-FFF2-40B4-BE49-F238E27FC236}">
                <a16:creationId xmlns:a16="http://schemas.microsoft.com/office/drawing/2014/main" id="{A7D29B07-36A6-405D-B7AE-3687FC15309D}"/>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52246" name="Rectangle 22">
            <a:extLst>
              <a:ext uri="{FF2B5EF4-FFF2-40B4-BE49-F238E27FC236}">
                <a16:creationId xmlns:a16="http://schemas.microsoft.com/office/drawing/2014/main" id="{3A0FEECC-E0B7-4BED-A34C-6E3C7B115F10}"/>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52247" name="Line 23">
            <a:extLst>
              <a:ext uri="{FF2B5EF4-FFF2-40B4-BE49-F238E27FC236}">
                <a16:creationId xmlns:a16="http://schemas.microsoft.com/office/drawing/2014/main" id="{2471B417-1F17-4569-8156-56E10CB4CB33}"/>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48" name="Line 24">
            <a:extLst>
              <a:ext uri="{FF2B5EF4-FFF2-40B4-BE49-F238E27FC236}">
                <a16:creationId xmlns:a16="http://schemas.microsoft.com/office/drawing/2014/main" id="{94BCD6F8-D7B9-4F3C-8F9D-91CE0673BFC0}"/>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49" name="Line 25">
            <a:extLst>
              <a:ext uri="{FF2B5EF4-FFF2-40B4-BE49-F238E27FC236}">
                <a16:creationId xmlns:a16="http://schemas.microsoft.com/office/drawing/2014/main" id="{CC21E1CE-0A4A-4C49-B1D7-F276EA6A68AB}"/>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0" name="Line 26">
            <a:extLst>
              <a:ext uri="{FF2B5EF4-FFF2-40B4-BE49-F238E27FC236}">
                <a16:creationId xmlns:a16="http://schemas.microsoft.com/office/drawing/2014/main" id="{2D69DC28-9C50-4BFF-8310-FF4F914D5540}"/>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1" name="Line 27">
            <a:extLst>
              <a:ext uri="{FF2B5EF4-FFF2-40B4-BE49-F238E27FC236}">
                <a16:creationId xmlns:a16="http://schemas.microsoft.com/office/drawing/2014/main" id="{675E384B-9826-442F-AD56-935C255759DE}"/>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2" name="Line 28">
            <a:extLst>
              <a:ext uri="{FF2B5EF4-FFF2-40B4-BE49-F238E27FC236}">
                <a16:creationId xmlns:a16="http://schemas.microsoft.com/office/drawing/2014/main" id="{F0F9DB8E-06A4-4DD5-B2EC-61AAD61E56BE}"/>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3" name="Line 29">
            <a:extLst>
              <a:ext uri="{FF2B5EF4-FFF2-40B4-BE49-F238E27FC236}">
                <a16:creationId xmlns:a16="http://schemas.microsoft.com/office/drawing/2014/main" id="{D87BCF8C-CFCD-4678-8234-15AB1FF05220}"/>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4" name="Rectangle 30">
            <a:extLst>
              <a:ext uri="{FF2B5EF4-FFF2-40B4-BE49-F238E27FC236}">
                <a16:creationId xmlns:a16="http://schemas.microsoft.com/office/drawing/2014/main" id="{26365AE2-EF5A-417A-925B-004F5B7EBD2B}"/>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52255" name="Rectangle 31">
            <a:extLst>
              <a:ext uri="{FF2B5EF4-FFF2-40B4-BE49-F238E27FC236}">
                <a16:creationId xmlns:a16="http://schemas.microsoft.com/office/drawing/2014/main" id="{A6D1EE19-5153-49D2-B5A2-5B9F5195C9E5}"/>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2256" name="Line 32">
            <a:extLst>
              <a:ext uri="{FF2B5EF4-FFF2-40B4-BE49-F238E27FC236}">
                <a16:creationId xmlns:a16="http://schemas.microsoft.com/office/drawing/2014/main" id="{AB5F3BF5-CF44-4C5D-8116-A7079B9B9769}"/>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7" name="Line 33">
            <a:extLst>
              <a:ext uri="{FF2B5EF4-FFF2-40B4-BE49-F238E27FC236}">
                <a16:creationId xmlns:a16="http://schemas.microsoft.com/office/drawing/2014/main" id="{EE650D8B-48B5-43C2-B2F4-457F5DEB3B04}"/>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8" name="Line 34">
            <a:extLst>
              <a:ext uri="{FF2B5EF4-FFF2-40B4-BE49-F238E27FC236}">
                <a16:creationId xmlns:a16="http://schemas.microsoft.com/office/drawing/2014/main" id="{4EB5EE6F-8F81-428E-9777-842E653E76D1}"/>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59" name="Line 35">
            <a:extLst>
              <a:ext uri="{FF2B5EF4-FFF2-40B4-BE49-F238E27FC236}">
                <a16:creationId xmlns:a16="http://schemas.microsoft.com/office/drawing/2014/main" id="{A311F3F4-B9AD-4A4D-92E0-8C6DF625A78E}"/>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0" name="Line 36">
            <a:extLst>
              <a:ext uri="{FF2B5EF4-FFF2-40B4-BE49-F238E27FC236}">
                <a16:creationId xmlns:a16="http://schemas.microsoft.com/office/drawing/2014/main" id="{3E44B4B3-F43D-4A1F-8692-13CC8328A069}"/>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1" name="Line 37">
            <a:extLst>
              <a:ext uri="{FF2B5EF4-FFF2-40B4-BE49-F238E27FC236}">
                <a16:creationId xmlns:a16="http://schemas.microsoft.com/office/drawing/2014/main" id="{98014DD4-CEE8-4E68-94FA-9AD19382EB9D}"/>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2" name="Line 38">
            <a:extLst>
              <a:ext uri="{FF2B5EF4-FFF2-40B4-BE49-F238E27FC236}">
                <a16:creationId xmlns:a16="http://schemas.microsoft.com/office/drawing/2014/main" id="{E73A02FF-51A7-4E6B-AF71-08FE183BCD9E}"/>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3" name="Line 39">
            <a:extLst>
              <a:ext uri="{FF2B5EF4-FFF2-40B4-BE49-F238E27FC236}">
                <a16:creationId xmlns:a16="http://schemas.microsoft.com/office/drawing/2014/main" id="{7458DBDF-7080-4B2E-AE80-B1266F0E3288}"/>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4" name="Line 40">
            <a:extLst>
              <a:ext uri="{FF2B5EF4-FFF2-40B4-BE49-F238E27FC236}">
                <a16:creationId xmlns:a16="http://schemas.microsoft.com/office/drawing/2014/main" id="{823B0E47-00A0-436A-87FE-0A0ABFFDC2F2}"/>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5" name="Line 41">
            <a:extLst>
              <a:ext uri="{FF2B5EF4-FFF2-40B4-BE49-F238E27FC236}">
                <a16:creationId xmlns:a16="http://schemas.microsoft.com/office/drawing/2014/main" id="{CBA7CC0E-8DA9-4321-84DC-073E56A1001E}"/>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6" name="Line 42">
            <a:extLst>
              <a:ext uri="{FF2B5EF4-FFF2-40B4-BE49-F238E27FC236}">
                <a16:creationId xmlns:a16="http://schemas.microsoft.com/office/drawing/2014/main" id="{754F04DE-7836-4E09-A9E4-8606552E316D}"/>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7" name="Line 43">
            <a:extLst>
              <a:ext uri="{FF2B5EF4-FFF2-40B4-BE49-F238E27FC236}">
                <a16:creationId xmlns:a16="http://schemas.microsoft.com/office/drawing/2014/main" id="{A4321F2A-E405-4FC7-8A54-FC3E431CB495}"/>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8" name="Line 44">
            <a:extLst>
              <a:ext uri="{FF2B5EF4-FFF2-40B4-BE49-F238E27FC236}">
                <a16:creationId xmlns:a16="http://schemas.microsoft.com/office/drawing/2014/main" id="{4E28C288-06B1-4B9C-9EDE-C3F5BBA12D05}"/>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69" name="Line 45">
            <a:extLst>
              <a:ext uri="{FF2B5EF4-FFF2-40B4-BE49-F238E27FC236}">
                <a16:creationId xmlns:a16="http://schemas.microsoft.com/office/drawing/2014/main" id="{1880EB04-7C8B-48B5-B953-4E0E8500622C}"/>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0" name="Line 46">
            <a:extLst>
              <a:ext uri="{FF2B5EF4-FFF2-40B4-BE49-F238E27FC236}">
                <a16:creationId xmlns:a16="http://schemas.microsoft.com/office/drawing/2014/main" id="{A5207008-45D2-440B-AB81-C6149D52CE15}"/>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1" name="Line 47">
            <a:extLst>
              <a:ext uri="{FF2B5EF4-FFF2-40B4-BE49-F238E27FC236}">
                <a16:creationId xmlns:a16="http://schemas.microsoft.com/office/drawing/2014/main" id="{7D3766C1-4018-4445-B4CE-59918E14BC04}"/>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2" name="Line 48">
            <a:extLst>
              <a:ext uri="{FF2B5EF4-FFF2-40B4-BE49-F238E27FC236}">
                <a16:creationId xmlns:a16="http://schemas.microsoft.com/office/drawing/2014/main" id="{6F64539F-A9FF-4D3E-A4B4-B462179D8E3F}"/>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3" name="Line 49">
            <a:extLst>
              <a:ext uri="{FF2B5EF4-FFF2-40B4-BE49-F238E27FC236}">
                <a16:creationId xmlns:a16="http://schemas.microsoft.com/office/drawing/2014/main" id="{919F3599-1DF9-4345-A048-C61FFE3BE72F}"/>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4" name="Line 50">
            <a:extLst>
              <a:ext uri="{FF2B5EF4-FFF2-40B4-BE49-F238E27FC236}">
                <a16:creationId xmlns:a16="http://schemas.microsoft.com/office/drawing/2014/main" id="{BA8F1547-21BD-4DCE-9184-280A01BB3AB8}"/>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5" name="Line 51">
            <a:extLst>
              <a:ext uri="{FF2B5EF4-FFF2-40B4-BE49-F238E27FC236}">
                <a16:creationId xmlns:a16="http://schemas.microsoft.com/office/drawing/2014/main" id="{06FE3173-1D87-426D-9E8A-681A4C3C7D67}"/>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6" name="Line 52">
            <a:extLst>
              <a:ext uri="{FF2B5EF4-FFF2-40B4-BE49-F238E27FC236}">
                <a16:creationId xmlns:a16="http://schemas.microsoft.com/office/drawing/2014/main" id="{73B81F54-F1E7-4556-AB48-FE8EFF045D7F}"/>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7" name="Line 53">
            <a:extLst>
              <a:ext uri="{FF2B5EF4-FFF2-40B4-BE49-F238E27FC236}">
                <a16:creationId xmlns:a16="http://schemas.microsoft.com/office/drawing/2014/main" id="{6A50DC7E-CD3C-40B2-B37A-3601BFF1A23C}"/>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8" name="Line 54">
            <a:extLst>
              <a:ext uri="{FF2B5EF4-FFF2-40B4-BE49-F238E27FC236}">
                <a16:creationId xmlns:a16="http://schemas.microsoft.com/office/drawing/2014/main" id="{69096BC8-0DC4-4B57-810A-4B48A0E8F1D5}"/>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79" name="Line 55">
            <a:extLst>
              <a:ext uri="{FF2B5EF4-FFF2-40B4-BE49-F238E27FC236}">
                <a16:creationId xmlns:a16="http://schemas.microsoft.com/office/drawing/2014/main" id="{A0B0BD1F-5D7C-4420-8282-4D71186D4FB9}"/>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0" name="Line 56">
            <a:extLst>
              <a:ext uri="{FF2B5EF4-FFF2-40B4-BE49-F238E27FC236}">
                <a16:creationId xmlns:a16="http://schemas.microsoft.com/office/drawing/2014/main" id="{739C66A2-8F9C-4881-BB54-0E2632185FA9}"/>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1" name="Line 57">
            <a:extLst>
              <a:ext uri="{FF2B5EF4-FFF2-40B4-BE49-F238E27FC236}">
                <a16:creationId xmlns:a16="http://schemas.microsoft.com/office/drawing/2014/main" id="{AC177A0B-4D2F-44EA-A523-431766149AF1}"/>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2" name="Line 58">
            <a:extLst>
              <a:ext uri="{FF2B5EF4-FFF2-40B4-BE49-F238E27FC236}">
                <a16:creationId xmlns:a16="http://schemas.microsoft.com/office/drawing/2014/main" id="{1E98F645-C056-4C5F-8CE3-A07117DB2E88}"/>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3" name="Line 59">
            <a:extLst>
              <a:ext uri="{FF2B5EF4-FFF2-40B4-BE49-F238E27FC236}">
                <a16:creationId xmlns:a16="http://schemas.microsoft.com/office/drawing/2014/main" id="{7F5C8461-9BC7-4DE8-BCBE-68F0D5ECC363}"/>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4" name="Line 60">
            <a:extLst>
              <a:ext uri="{FF2B5EF4-FFF2-40B4-BE49-F238E27FC236}">
                <a16:creationId xmlns:a16="http://schemas.microsoft.com/office/drawing/2014/main" id="{B35D8F8C-D531-4AC2-B484-018A2FC080E4}"/>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5" name="Line 61">
            <a:extLst>
              <a:ext uri="{FF2B5EF4-FFF2-40B4-BE49-F238E27FC236}">
                <a16:creationId xmlns:a16="http://schemas.microsoft.com/office/drawing/2014/main" id="{F32688E6-6E8F-4C58-92F4-61BE239ADC7D}"/>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6" name="Line 62">
            <a:extLst>
              <a:ext uri="{FF2B5EF4-FFF2-40B4-BE49-F238E27FC236}">
                <a16:creationId xmlns:a16="http://schemas.microsoft.com/office/drawing/2014/main" id="{7B8BFFE0-7395-4315-8C22-28A4FDB7D123}"/>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7" name="Line 63">
            <a:extLst>
              <a:ext uri="{FF2B5EF4-FFF2-40B4-BE49-F238E27FC236}">
                <a16:creationId xmlns:a16="http://schemas.microsoft.com/office/drawing/2014/main" id="{AB0F2CF7-641B-482F-9F38-F0645E839096}"/>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8" name="Line 64">
            <a:extLst>
              <a:ext uri="{FF2B5EF4-FFF2-40B4-BE49-F238E27FC236}">
                <a16:creationId xmlns:a16="http://schemas.microsoft.com/office/drawing/2014/main" id="{CDD26FC0-04F4-413F-B6FD-1390BAA9433C}"/>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89" name="Line 65">
            <a:extLst>
              <a:ext uri="{FF2B5EF4-FFF2-40B4-BE49-F238E27FC236}">
                <a16:creationId xmlns:a16="http://schemas.microsoft.com/office/drawing/2014/main" id="{4102AF5E-46DA-45CE-89F9-ECCF8C53EDB3}"/>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2290" name="Rectangle 66">
            <a:extLst>
              <a:ext uri="{FF2B5EF4-FFF2-40B4-BE49-F238E27FC236}">
                <a16:creationId xmlns:a16="http://schemas.microsoft.com/office/drawing/2014/main" id="{CEED8687-9B5C-42C7-B0B0-7D9CC52E8C7B}"/>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291" name="Rectangle 67">
            <a:extLst>
              <a:ext uri="{FF2B5EF4-FFF2-40B4-BE49-F238E27FC236}">
                <a16:creationId xmlns:a16="http://schemas.microsoft.com/office/drawing/2014/main" id="{CE7EA64F-B523-4B11-B6D4-CD15579F02F7}"/>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292" name="Rectangle 68">
            <a:extLst>
              <a:ext uri="{FF2B5EF4-FFF2-40B4-BE49-F238E27FC236}">
                <a16:creationId xmlns:a16="http://schemas.microsoft.com/office/drawing/2014/main" id="{61A21194-05EF-44D9-8772-9DACDDE0D697}"/>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293" name="Rectangle 69">
            <a:extLst>
              <a:ext uri="{FF2B5EF4-FFF2-40B4-BE49-F238E27FC236}">
                <a16:creationId xmlns:a16="http://schemas.microsoft.com/office/drawing/2014/main" id="{3767FCD4-21D2-4CA6-B2B0-8A29073F17DF}"/>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294" name="Rectangle 70">
            <a:extLst>
              <a:ext uri="{FF2B5EF4-FFF2-40B4-BE49-F238E27FC236}">
                <a16:creationId xmlns:a16="http://schemas.microsoft.com/office/drawing/2014/main" id="{C6EF6D9F-DBB6-4B80-926C-3CABC0E14F76}"/>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2295" name="Rectangle 71">
            <a:extLst>
              <a:ext uri="{FF2B5EF4-FFF2-40B4-BE49-F238E27FC236}">
                <a16:creationId xmlns:a16="http://schemas.microsoft.com/office/drawing/2014/main" id="{5649B8E9-9478-48CF-A70D-C7C18A284408}"/>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52296" name="Rectangle 72">
            <a:extLst>
              <a:ext uri="{FF2B5EF4-FFF2-40B4-BE49-F238E27FC236}">
                <a16:creationId xmlns:a16="http://schemas.microsoft.com/office/drawing/2014/main" id="{13C252C2-9A0A-451A-A4DF-74B9A419393B}"/>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52297" name="Rectangle 73">
            <a:extLst>
              <a:ext uri="{FF2B5EF4-FFF2-40B4-BE49-F238E27FC236}">
                <a16:creationId xmlns:a16="http://schemas.microsoft.com/office/drawing/2014/main" id="{BB8E45C5-BE1E-48B6-AB39-EC199CC955DF}"/>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52298" name="Rectangle 74">
            <a:extLst>
              <a:ext uri="{FF2B5EF4-FFF2-40B4-BE49-F238E27FC236}">
                <a16:creationId xmlns:a16="http://schemas.microsoft.com/office/drawing/2014/main" id="{5CC0389A-E3D5-48AB-A1F1-25F99C3CFEFC}"/>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52299" name="Line 76">
            <a:extLst>
              <a:ext uri="{FF2B5EF4-FFF2-40B4-BE49-F238E27FC236}">
                <a16:creationId xmlns:a16="http://schemas.microsoft.com/office/drawing/2014/main" id="{BE046C24-F1E7-465E-AEA6-B80DD29D65CE}"/>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300" name="Rectangle 77">
            <a:extLst>
              <a:ext uri="{FF2B5EF4-FFF2-40B4-BE49-F238E27FC236}">
                <a16:creationId xmlns:a16="http://schemas.microsoft.com/office/drawing/2014/main" id="{572D938D-A223-4EE0-9F6E-4554352A27A4}"/>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52301" name="Line 78">
            <a:extLst>
              <a:ext uri="{FF2B5EF4-FFF2-40B4-BE49-F238E27FC236}">
                <a16:creationId xmlns:a16="http://schemas.microsoft.com/office/drawing/2014/main" id="{BDFF1EB9-4B91-4B02-933B-EDC148EEF1C2}"/>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302" name="Line 79">
            <a:extLst>
              <a:ext uri="{FF2B5EF4-FFF2-40B4-BE49-F238E27FC236}">
                <a16:creationId xmlns:a16="http://schemas.microsoft.com/office/drawing/2014/main" id="{6657C697-A9FC-4E51-B821-41E51FAF8332}"/>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303" name="Line 80">
            <a:extLst>
              <a:ext uri="{FF2B5EF4-FFF2-40B4-BE49-F238E27FC236}">
                <a16:creationId xmlns:a16="http://schemas.microsoft.com/office/drawing/2014/main" id="{3C5489FF-75F2-4502-AE8A-5FB065F4B51B}"/>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304" name="Line 81">
            <a:extLst>
              <a:ext uri="{FF2B5EF4-FFF2-40B4-BE49-F238E27FC236}">
                <a16:creationId xmlns:a16="http://schemas.microsoft.com/office/drawing/2014/main" id="{4B467AFC-15A0-4FD4-89D8-3B07725D4983}"/>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305" name="Text Box 82">
            <a:extLst>
              <a:ext uri="{FF2B5EF4-FFF2-40B4-BE49-F238E27FC236}">
                <a16:creationId xmlns:a16="http://schemas.microsoft.com/office/drawing/2014/main" id="{37180B8F-CFA4-4A3A-9BAE-69E380CEEB46}"/>
              </a:ext>
            </a:extLst>
          </p:cNvPr>
          <p:cNvSpPr txBox="1">
            <a:spLocks noChangeArrowheads="1"/>
          </p:cNvSpPr>
          <p:nvPr/>
        </p:nvSpPr>
        <p:spPr bwMode="auto">
          <a:xfrm>
            <a:off x="1588294" y="3813572"/>
            <a:ext cx="611624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紧急 </a:t>
            </a:r>
            <a:r>
              <a:rPr lang="en-US" altLang="zh-CN" sz="2100"/>
              <a:t>URG —— </a:t>
            </a:r>
            <a:r>
              <a:rPr lang="zh-CN" altLang="en-US" sz="2100"/>
              <a:t>当 </a:t>
            </a:r>
            <a:r>
              <a:rPr lang="en-US" altLang="zh-CN" sz="2100"/>
              <a:t>URG </a:t>
            </a:r>
            <a:r>
              <a:rPr lang="en-US" altLang="zh-CN" sz="2100">
                <a:sym typeface="Symbol" panose="05050102010706020507" pitchFamily="18" charset="2"/>
              </a:rPr>
              <a:t></a:t>
            </a:r>
            <a:r>
              <a:rPr lang="en-US" altLang="zh-CN" sz="2100"/>
              <a:t> 1 </a:t>
            </a:r>
            <a:r>
              <a:rPr lang="zh-CN" altLang="en-US" sz="2100"/>
              <a:t>时，表明紧急指针字段有效。它告诉系统此报文段中有紧急数据，应尽快传送</a:t>
            </a:r>
            <a:r>
              <a:rPr lang="en-US" altLang="zh-CN" sz="2100"/>
              <a:t>(</a:t>
            </a:r>
            <a:r>
              <a:rPr lang="zh-CN" altLang="en-US" sz="2100"/>
              <a:t>相当于高优先级的数据</a:t>
            </a:r>
            <a:r>
              <a:rPr lang="en-US" altLang="zh-CN" sz="2100"/>
              <a:t>)</a:t>
            </a:r>
            <a:r>
              <a:rPr lang="zh-CN" altLang="en-US" sz="2100"/>
              <a:t>。 </a:t>
            </a:r>
          </a:p>
        </p:txBody>
      </p:sp>
      <p:sp>
        <p:nvSpPr>
          <p:cNvPr id="509011" name="Rectangle 83">
            <a:extLst>
              <a:ext uri="{FF2B5EF4-FFF2-40B4-BE49-F238E27FC236}">
                <a16:creationId xmlns:a16="http://schemas.microsoft.com/office/drawing/2014/main" id="{999BEBE9-ABD5-4001-89E8-54EC5C103A60}"/>
              </a:ext>
            </a:extLst>
          </p:cNvPr>
          <p:cNvSpPr>
            <a:spLocks noChangeArrowheads="1"/>
          </p:cNvSpPr>
          <p:nvPr/>
        </p:nvSpPr>
        <p:spPr bwMode="auto">
          <a:xfrm>
            <a:off x="3392091"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2307" name="Rectangle 75">
            <a:extLst>
              <a:ext uri="{FF2B5EF4-FFF2-40B4-BE49-F238E27FC236}">
                <a16:creationId xmlns:a16="http://schemas.microsoft.com/office/drawing/2014/main" id="{76CAE062-A48E-4DF8-915F-CA3A998D9A07}"/>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901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090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011" grpId="0" animBg="1"/>
      <p:bldP spid="509011"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2">
            <a:extLst>
              <a:ext uri="{FF2B5EF4-FFF2-40B4-BE49-F238E27FC236}">
                <a16:creationId xmlns:a16="http://schemas.microsoft.com/office/drawing/2014/main" id="{7E27AC19-638A-483A-96C5-C7B1DB9B9209}"/>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75" name="Rectangle 3">
            <a:extLst>
              <a:ext uri="{FF2B5EF4-FFF2-40B4-BE49-F238E27FC236}">
                <a16:creationId xmlns:a16="http://schemas.microsoft.com/office/drawing/2014/main" id="{8E138723-4E7B-46B2-A830-45CA78F7B8B9}"/>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4276" name="Line 4">
            <a:extLst>
              <a:ext uri="{FF2B5EF4-FFF2-40B4-BE49-F238E27FC236}">
                <a16:creationId xmlns:a16="http://schemas.microsoft.com/office/drawing/2014/main" id="{3AA5547F-1FE8-4AFF-A160-EF443CB7460C}"/>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77" name="Rectangle 5">
            <a:extLst>
              <a:ext uri="{FF2B5EF4-FFF2-40B4-BE49-F238E27FC236}">
                <a16:creationId xmlns:a16="http://schemas.microsoft.com/office/drawing/2014/main" id="{2A7E3C77-9F9B-4D93-B649-E6DEB9CCEEDA}"/>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4278" name="Rectangle 6">
            <a:extLst>
              <a:ext uri="{FF2B5EF4-FFF2-40B4-BE49-F238E27FC236}">
                <a16:creationId xmlns:a16="http://schemas.microsoft.com/office/drawing/2014/main" id="{C815C586-68C8-42DA-8BA9-06D65E5E531A}"/>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279" name="Line 7">
            <a:extLst>
              <a:ext uri="{FF2B5EF4-FFF2-40B4-BE49-F238E27FC236}">
                <a16:creationId xmlns:a16="http://schemas.microsoft.com/office/drawing/2014/main" id="{38D70810-10E7-434C-BC7E-1DDFEDF868A2}"/>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0" name="Line 8">
            <a:extLst>
              <a:ext uri="{FF2B5EF4-FFF2-40B4-BE49-F238E27FC236}">
                <a16:creationId xmlns:a16="http://schemas.microsoft.com/office/drawing/2014/main" id="{D328E0A8-4C23-427B-9E70-03126318BDA8}"/>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1" name="Line 9">
            <a:extLst>
              <a:ext uri="{FF2B5EF4-FFF2-40B4-BE49-F238E27FC236}">
                <a16:creationId xmlns:a16="http://schemas.microsoft.com/office/drawing/2014/main" id="{68E11661-B896-46A9-A550-F9CB66D49072}"/>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2" name="Line 10">
            <a:extLst>
              <a:ext uri="{FF2B5EF4-FFF2-40B4-BE49-F238E27FC236}">
                <a16:creationId xmlns:a16="http://schemas.microsoft.com/office/drawing/2014/main" id="{70ADBF87-EA8A-4690-8EFF-ADDEEEBEB852}"/>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3" name="Line 11">
            <a:extLst>
              <a:ext uri="{FF2B5EF4-FFF2-40B4-BE49-F238E27FC236}">
                <a16:creationId xmlns:a16="http://schemas.microsoft.com/office/drawing/2014/main" id="{1110563F-8F30-4978-8B94-478B8186455A}"/>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4" name="Line 12">
            <a:extLst>
              <a:ext uri="{FF2B5EF4-FFF2-40B4-BE49-F238E27FC236}">
                <a16:creationId xmlns:a16="http://schemas.microsoft.com/office/drawing/2014/main" id="{4EC78518-BFA0-4AF5-9A67-7DED739B6124}"/>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85" name="Rectangle 13">
            <a:extLst>
              <a:ext uri="{FF2B5EF4-FFF2-40B4-BE49-F238E27FC236}">
                <a16:creationId xmlns:a16="http://schemas.microsoft.com/office/drawing/2014/main" id="{28FE0025-90B7-4C45-8B4F-329B58F4AB92}"/>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54286" name="Rectangle 14">
            <a:extLst>
              <a:ext uri="{FF2B5EF4-FFF2-40B4-BE49-F238E27FC236}">
                <a16:creationId xmlns:a16="http://schemas.microsoft.com/office/drawing/2014/main" id="{8E509FF7-3E13-406A-A6A4-CD5B578CAB98}"/>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54287" name="Rectangle 15">
            <a:extLst>
              <a:ext uri="{FF2B5EF4-FFF2-40B4-BE49-F238E27FC236}">
                <a16:creationId xmlns:a16="http://schemas.microsoft.com/office/drawing/2014/main" id="{EE939C5F-DA0A-44D2-9D04-D68AEF548F5B}"/>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54288" name="Rectangle 16">
            <a:extLst>
              <a:ext uri="{FF2B5EF4-FFF2-40B4-BE49-F238E27FC236}">
                <a16:creationId xmlns:a16="http://schemas.microsoft.com/office/drawing/2014/main" id="{B580E325-EFBE-4BF3-A1F5-1F121672A0CA}"/>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54289" name="Rectangle 17">
            <a:extLst>
              <a:ext uri="{FF2B5EF4-FFF2-40B4-BE49-F238E27FC236}">
                <a16:creationId xmlns:a16="http://schemas.microsoft.com/office/drawing/2014/main" id="{F2AFA327-2DDD-4B3C-BEB1-05823D6AFA06}"/>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54290" name="Rectangle 18">
            <a:extLst>
              <a:ext uri="{FF2B5EF4-FFF2-40B4-BE49-F238E27FC236}">
                <a16:creationId xmlns:a16="http://schemas.microsoft.com/office/drawing/2014/main" id="{27E63A9C-4482-49A3-8A76-D5DF3AA1F52A}"/>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54291" name="Line 19">
            <a:extLst>
              <a:ext uri="{FF2B5EF4-FFF2-40B4-BE49-F238E27FC236}">
                <a16:creationId xmlns:a16="http://schemas.microsoft.com/office/drawing/2014/main" id="{B3981245-BDD7-4315-86FC-1592A7CF5436}"/>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92" name="Rectangle 20">
            <a:extLst>
              <a:ext uri="{FF2B5EF4-FFF2-40B4-BE49-F238E27FC236}">
                <a16:creationId xmlns:a16="http://schemas.microsoft.com/office/drawing/2014/main" id="{9D4614D8-C83C-488C-BD3F-6D37DB8FE2E9}"/>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54293" name="Rectangle 21">
            <a:extLst>
              <a:ext uri="{FF2B5EF4-FFF2-40B4-BE49-F238E27FC236}">
                <a16:creationId xmlns:a16="http://schemas.microsoft.com/office/drawing/2014/main" id="{6F7E184A-307B-4B42-8E17-6F4C5E85E5D6}"/>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54294" name="Rectangle 22">
            <a:extLst>
              <a:ext uri="{FF2B5EF4-FFF2-40B4-BE49-F238E27FC236}">
                <a16:creationId xmlns:a16="http://schemas.microsoft.com/office/drawing/2014/main" id="{710BB52D-089E-42C0-BCD2-ADAF0527C536}"/>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54295" name="Line 23">
            <a:extLst>
              <a:ext uri="{FF2B5EF4-FFF2-40B4-BE49-F238E27FC236}">
                <a16:creationId xmlns:a16="http://schemas.microsoft.com/office/drawing/2014/main" id="{0997E902-18F6-4435-91D2-258B9591813A}"/>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96" name="Line 24">
            <a:extLst>
              <a:ext uri="{FF2B5EF4-FFF2-40B4-BE49-F238E27FC236}">
                <a16:creationId xmlns:a16="http://schemas.microsoft.com/office/drawing/2014/main" id="{3050257D-C6AF-4F58-9F91-AFE085F6B572}"/>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97" name="Line 25">
            <a:extLst>
              <a:ext uri="{FF2B5EF4-FFF2-40B4-BE49-F238E27FC236}">
                <a16:creationId xmlns:a16="http://schemas.microsoft.com/office/drawing/2014/main" id="{7CEE469E-4815-4C57-B34E-0F0E01B8F854}"/>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98" name="Line 26">
            <a:extLst>
              <a:ext uri="{FF2B5EF4-FFF2-40B4-BE49-F238E27FC236}">
                <a16:creationId xmlns:a16="http://schemas.microsoft.com/office/drawing/2014/main" id="{37C666A4-4EF3-418D-8009-60EE32EAB575}"/>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299" name="Line 27">
            <a:extLst>
              <a:ext uri="{FF2B5EF4-FFF2-40B4-BE49-F238E27FC236}">
                <a16:creationId xmlns:a16="http://schemas.microsoft.com/office/drawing/2014/main" id="{B3F131A5-2DC9-4EC0-91C6-D2E48E1AEA1E}"/>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0" name="Line 28">
            <a:extLst>
              <a:ext uri="{FF2B5EF4-FFF2-40B4-BE49-F238E27FC236}">
                <a16:creationId xmlns:a16="http://schemas.microsoft.com/office/drawing/2014/main" id="{648BC1D4-0833-4934-8BC3-EE91151F9064}"/>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1" name="Line 29">
            <a:extLst>
              <a:ext uri="{FF2B5EF4-FFF2-40B4-BE49-F238E27FC236}">
                <a16:creationId xmlns:a16="http://schemas.microsoft.com/office/drawing/2014/main" id="{6F7ACDBD-2659-4AE9-8B8D-2A4B7A2DC171}"/>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2" name="Rectangle 30">
            <a:extLst>
              <a:ext uri="{FF2B5EF4-FFF2-40B4-BE49-F238E27FC236}">
                <a16:creationId xmlns:a16="http://schemas.microsoft.com/office/drawing/2014/main" id="{A443CB1F-96A7-4C47-90E5-0CACDFE30473}"/>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54303" name="Rectangle 31">
            <a:extLst>
              <a:ext uri="{FF2B5EF4-FFF2-40B4-BE49-F238E27FC236}">
                <a16:creationId xmlns:a16="http://schemas.microsoft.com/office/drawing/2014/main" id="{6EC5BA53-2215-4B14-B29E-00D7EA752E51}"/>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4304" name="Line 32">
            <a:extLst>
              <a:ext uri="{FF2B5EF4-FFF2-40B4-BE49-F238E27FC236}">
                <a16:creationId xmlns:a16="http://schemas.microsoft.com/office/drawing/2014/main" id="{3163F8C3-5283-40D6-994D-4B25509FD4B7}"/>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5" name="Line 33">
            <a:extLst>
              <a:ext uri="{FF2B5EF4-FFF2-40B4-BE49-F238E27FC236}">
                <a16:creationId xmlns:a16="http://schemas.microsoft.com/office/drawing/2014/main" id="{ADA88FEA-E2AB-444F-9110-D375E6C7D9FA}"/>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6" name="Line 34">
            <a:extLst>
              <a:ext uri="{FF2B5EF4-FFF2-40B4-BE49-F238E27FC236}">
                <a16:creationId xmlns:a16="http://schemas.microsoft.com/office/drawing/2014/main" id="{A5A35963-8732-43C4-99A8-38B4A35A7AD9}"/>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7" name="Line 35">
            <a:extLst>
              <a:ext uri="{FF2B5EF4-FFF2-40B4-BE49-F238E27FC236}">
                <a16:creationId xmlns:a16="http://schemas.microsoft.com/office/drawing/2014/main" id="{DF80FCA7-593F-431F-B267-6B86CA437BD4}"/>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8" name="Line 36">
            <a:extLst>
              <a:ext uri="{FF2B5EF4-FFF2-40B4-BE49-F238E27FC236}">
                <a16:creationId xmlns:a16="http://schemas.microsoft.com/office/drawing/2014/main" id="{5B5F9ED7-9057-4656-9965-82B0D70F723D}"/>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09" name="Line 37">
            <a:extLst>
              <a:ext uri="{FF2B5EF4-FFF2-40B4-BE49-F238E27FC236}">
                <a16:creationId xmlns:a16="http://schemas.microsoft.com/office/drawing/2014/main" id="{B48ADE9E-D5D3-4C91-9B13-8647AEF148CA}"/>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0" name="Line 38">
            <a:extLst>
              <a:ext uri="{FF2B5EF4-FFF2-40B4-BE49-F238E27FC236}">
                <a16:creationId xmlns:a16="http://schemas.microsoft.com/office/drawing/2014/main" id="{E1D13623-7740-4BE4-BDA2-FB3F3C3C5255}"/>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1" name="Line 39">
            <a:extLst>
              <a:ext uri="{FF2B5EF4-FFF2-40B4-BE49-F238E27FC236}">
                <a16:creationId xmlns:a16="http://schemas.microsoft.com/office/drawing/2014/main" id="{541DD3E5-56D2-4B8C-824E-35CA565B910E}"/>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2" name="Line 40">
            <a:extLst>
              <a:ext uri="{FF2B5EF4-FFF2-40B4-BE49-F238E27FC236}">
                <a16:creationId xmlns:a16="http://schemas.microsoft.com/office/drawing/2014/main" id="{433E0BD3-6B76-4D0B-BABE-02D713F68F71}"/>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3" name="Line 41">
            <a:extLst>
              <a:ext uri="{FF2B5EF4-FFF2-40B4-BE49-F238E27FC236}">
                <a16:creationId xmlns:a16="http://schemas.microsoft.com/office/drawing/2014/main" id="{26030AAC-7A34-44C2-9C36-5B9954573B91}"/>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4" name="Line 42">
            <a:extLst>
              <a:ext uri="{FF2B5EF4-FFF2-40B4-BE49-F238E27FC236}">
                <a16:creationId xmlns:a16="http://schemas.microsoft.com/office/drawing/2014/main" id="{F0B66DA1-88A3-448A-B8AE-58436D76E900}"/>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5" name="Line 43">
            <a:extLst>
              <a:ext uri="{FF2B5EF4-FFF2-40B4-BE49-F238E27FC236}">
                <a16:creationId xmlns:a16="http://schemas.microsoft.com/office/drawing/2014/main" id="{6BF7287B-1E66-40F2-BDC1-A489AB7275EC}"/>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6" name="Line 44">
            <a:extLst>
              <a:ext uri="{FF2B5EF4-FFF2-40B4-BE49-F238E27FC236}">
                <a16:creationId xmlns:a16="http://schemas.microsoft.com/office/drawing/2014/main" id="{8A4E0BF0-6518-4FEA-8789-844141C36286}"/>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7" name="Line 45">
            <a:extLst>
              <a:ext uri="{FF2B5EF4-FFF2-40B4-BE49-F238E27FC236}">
                <a16:creationId xmlns:a16="http://schemas.microsoft.com/office/drawing/2014/main" id="{E9C5F04B-2BD1-4F5F-91D1-46FC371F2250}"/>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8" name="Line 46">
            <a:extLst>
              <a:ext uri="{FF2B5EF4-FFF2-40B4-BE49-F238E27FC236}">
                <a16:creationId xmlns:a16="http://schemas.microsoft.com/office/drawing/2014/main" id="{A8CC1B02-F521-465F-91A0-46F0103BD2D0}"/>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19" name="Line 47">
            <a:extLst>
              <a:ext uri="{FF2B5EF4-FFF2-40B4-BE49-F238E27FC236}">
                <a16:creationId xmlns:a16="http://schemas.microsoft.com/office/drawing/2014/main" id="{BF712D54-9CA8-4ED2-B618-87C7026C1419}"/>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0" name="Line 48">
            <a:extLst>
              <a:ext uri="{FF2B5EF4-FFF2-40B4-BE49-F238E27FC236}">
                <a16:creationId xmlns:a16="http://schemas.microsoft.com/office/drawing/2014/main" id="{7FF08DFC-32DA-46E8-B9F7-7681927D07CD}"/>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1" name="Line 49">
            <a:extLst>
              <a:ext uri="{FF2B5EF4-FFF2-40B4-BE49-F238E27FC236}">
                <a16:creationId xmlns:a16="http://schemas.microsoft.com/office/drawing/2014/main" id="{249E5A5A-CC57-491C-8C59-B53F6776BE31}"/>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2" name="Line 50">
            <a:extLst>
              <a:ext uri="{FF2B5EF4-FFF2-40B4-BE49-F238E27FC236}">
                <a16:creationId xmlns:a16="http://schemas.microsoft.com/office/drawing/2014/main" id="{88E80AD7-A937-42D2-83B4-19BB52C90C9C}"/>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3" name="Line 51">
            <a:extLst>
              <a:ext uri="{FF2B5EF4-FFF2-40B4-BE49-F238E27FC236}">
                <a16:creationId xmlns:a16="http://schemas.microsoft.com/office/drawing/2014/main" id="{8056494E-7C22-45BE-A7A4-EC6270F87DCE}"/>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4" name="Line 52">
            <a:extLst>
              <a:ext uri="{FF2B5EF4-FFF2-40B4-BE49-F238E27FC236}">
                <a16:creationId xmlns:a16="http://schemas.microsoft.com/office/drawing/2014/main" id="{DEC0CE62-0D5B-4086-8EFA-47C270A9D82B}"/>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5" name="Line 53">
            <a:extLst>
              <a:ext uri="{FF2B5EF4-FFF2-40B4-BE49-F238E27FC236}">
                <a16:creationId xmlns:a16="http://schemas.microsoft.com/office/drawing/2014/main" id="{9F984D6A-4B92-46A7-8690-2F581CBD0148}"/>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6" name="Line 54">
            <a:extLst>
              <a:ext uri="{FF2B5EF4-FFF2-40B4-BE49-F238E27FC236}">
                <a16:creationId xmlns:a16="http://schemas.microsoft.com/office/drawing/2014/main" id="{922A5D6F-FC53-42AD-8325-910227A8CFB5}"/>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7" name="Line 55">
            <a:extLst>
              <a:ext uri="{FF2B5EF4-FFF2-40B4-BE49-F238E27FC236}">
                <a16:creationId xmlns:a16="http://schemas.microsoft.com/office/drawing/2014/main" id="{AD2C3668-C14B-4DC9-A8B4-FCBF9FB4009C}"/>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8" name="Line 56">
            <a:extLst>
              <a:ext uri="{FF2B5EF4-FFF2-40B4-BE49-F238E27FC236}">
                <a16:creationId xmlns:a16="http://schemas.microsoft.com/office/drawing/2014/main" id="{11D7B435-939A-4323-8489-4AD06010565D}"/>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29" name="Line 57">
            <a:extLst>
              <a:ext uri="{FF2B5EF4-FFF2-40B4-BE49-F238E27FC236}">
                <a16:creationId xmlns:a16="http://schemas.microsoft.com/office/drawing/2014/main" id="{0305851A-0F85-4A96-BC75-20A4EF18E690}"/>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0" name="Line 58">
            <a:extLst>
              <a:ext uri="{FF2B5EF4-FFF2-40B4-BE49-F238E27FC236}">
                <a16:creationId xmlns:a16="http://schemas.microsoft.com/office/drawing/2014/main" id="{6F8F6270-AB3A-428E-A050-0064A7F6920C}"/>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1" name="Line 59">
            <a:extLst>
              <a:ext uri="{FF2B5EF4-FFF2-40B4-BE49-F238E27FC236}">
                <a16:creationId xmlns:a16="http://schemas.microsoft.com/office/drawing/2014/main" id="{55F662A6-B155-4D0A-ADC0-4361F21C7DCD}"/>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2" name="Line 60">
            <a:extLst>
              <a:ext uri="{FF2B5EF4-FFF2-40B4-BE49-F238E27FC236}">
                <a16:creationId xmlns:a16="http://schemas.microsoft.com/office/drawing/2014/main" id="{9789A55F-B694-44F4-823C-D1AE82A997AE}"/>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3" name="Line 61">
            <a:extLst>
              <a:ext uri="{FF2B5EF4-FFF2-40B4-BE49-F238E27FC236}">
                <a16:creationId xmlns:a16="http://schemas.microsoft.com/office/drawing/2014/main" id="{0E8B1F4F-533C-4ABF-9278-9C07FD8AA181}"/>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4" name="Line 62">
            <a:extLst>
              <a:ext uri="{FF2B5EF4-FFF2-40B4-BE49-F238E27FC236}">
                <a16:creationId xmlns:a16="http://schemas.microsoft.com/office/drawing/2014/main" id="{8D07E532-C790-48F5-9644-0834B9CA0C16}"/>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5" name="Line 63">
            <a:extLst>
              <a:ext uri="{FF2B5EF4-FFF2-40B4-BE49-F238E27FC236}">
                <a16:creationId xmlns:a16="http://schemas.microsoft.com/office/drawing/2014/main" id="{26561690-CC6E-4CBF-B911-7589109FD831}"/>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6" name="Line 64">
            <a:extLst>
              <a:ext uri="{FF2B5EF4-FFF2-40B4-BE49-F238E27FC236}">
                <a16:creationId xmlns:a16="http://schemas.microsoft.com/office/drawing/2014/main" id="{6E1ADF4D-7E4C-455A-A517-8F0F08776E04}"/>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7" name="Line 65">
            <a:extLst>
              <a:ext uri="{FF2B5EF4-FFF2-40B4-BE49-F238E27FC236}">
                <a16:creationId xmlns:a16="http://schemas.microsoft.com/office/drawing/2014/main" id="{50F6181C-8BB7-4067-B600-84CB6D48033D}"/>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4338" name="Rectangle 66">
            <a:extLst>
              <a:ext uri="{FF2B5EF4-FFF2-40B4-BE49-F238E27FC236}">
                <a16:creationId xmlns:a16="http://schemas.microsoft.com/office/drawing/2014/main" id="{566659A1-137B-4C1C-8D6B-1293A0BD23CC}"/>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39" name="Rectangle 67">
            <a:extLst>
              <a:ext uri="{FF2B5EF4-FFF2-40B4-BE49-F238E27FC236}">
                <a16:creationId xmlns:a16="http://schemas.microsoft.com/office/drawing/2014/main" id="{844AF823-F435-4B89-B5B8-661282F7E754}"/>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40" name="Rectangle 68">
            <a:extLst>
              <a:ext uri="{FF2B5EF4-FFF2-40B4-BE49-F238E27FC236}">
                <a16:creationId xmlns:a16="http://schemas.microsoft.com/office/drawing/2014/main" id="{41BCE363-563D-46C5-8B65-49BF84782376}"/>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41" name="Rectangle 69">
            <a:extLst>
              <a:ext uri="{FF2B5EF4-FFF2-40B4-BE49-F238E27FC236}">
                <a16:creationId xmlns:a16="http://schemas.microsoft.com/office/drawing/2014/main" id="{14AB27E1-D063-4EEB-860A-7CE122B33917}"/>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42" name="Rectangle 70">
            <a:extLst>
              <a:ext uri="{FF2B5EF4-FFF2-40B4-BE49-F238E27FC236}">
                <a16:creationId xmlns:a16="http://schemas.microsoft.com/office/drawing/2014/main" id="{F533B18A-F1D1-4142-9E6B-8634D454479C}"/>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4343" name="Rectangle 71">
            <a:extLst>
              <a:ext uri="{FF2B5EF4-FFF2-40B4-BE49-F238E27FC236}">
                <a16:creationId xmlns:a16="http://schemas.microsoft.com/office/drawing/2014/main" id="{565BDEA1-57EA-4E26-9678-10072BBCB6C0}"/>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54344" name="Rectangle 72">
            <a:extLst>
              <a:ext uri="{FF2B5EF4-FFF2-40B4-BE49-F238E27FC236}">
                <a16:creationId xmlns:a16="http://schemas.microsoft.com/office/drawing/2014/main" id="{5D76FDED-139B-4BC3-9801-F263DAC618F1}"/>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54345" name="Rectangle 73">
            <a:extLst>
              <a:ext uri="{FF2B5EF4-FFF2-40B4-BE49-F238E27FC236}">
                <a16:creationId xmlns:a16="http://schemas.microsoft.com/office/drawing/2014/main" id="{179DCDE7-FA37-4BC9-9421-422B60B72BE9}"/>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54346" name="Rectangle 74">
            <a:extLst>
              <a:ext uri="{FF2B5EF4-FFF2-40B4-BE49-F238E27FC236}">
                <a16:creationId xmlns:a16="http://schemas.microsoft.com/office/drawing/2014/main" id="{B4BCA248-5995-4C91-9EF6-8A2EFCB7829E}"/>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54347" name="Line 76">
            <a:extLst>
              <a:ext uri="{FF2B5EF4-FFF2-40B4-BE49-F238E27FC236}">
                <a16:creationId xmlns:a16="http://schemas.microsoft.com/office/drawing/2014/main" id="{F8E70E95-F17A-44BF-AC3D-0638371A9356}"/>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348" name="Rectangle 77">
            <a:extLst>
              <a:ext uri="{FF2B5EF4-FFF2-40B4-BE49-F238E27FC236}">
                <a16:creationId xmlns:a16="http://schemas.microsoft.com/office/drawing/2014/main" id="{F061244A-5156-4BD1-BC00-608EC1E1DB87}"/>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54349" name="Line 78">
            <a:extLst>
              <a:ext uri="{FF2B5EF4-FFF2-40B4-BE49-F238E27FC236}">
                <a16:creationId xmlns:a16="http://schemas.microsoft.com/office/drawing/2014/main" id="{29795106-7CDD-41D0-8BFE-CDF80381BAE0}"/>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350" name="Line 79">
            <a:extLst>
              <a:ext uri="{FF2B5EF4-FFF2-40B4-BE49-F238E27FC236}">
                <a16:creationId xmlns:a16="http://schemas.microsoft.com/office/drawing/2014/main" id="{DFD4547E-9D75-42EF-B7C7-C0873A4746BE}"/>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351" name="Line 80">
            <a:extLst>
              <a:ext uri="{FF2B5EF4-FFF2-40B4-BE49-F238E27FC236}">
                <a16:creationId xmlns:a16="http://schemas.microsoft.com/office/drawing/2014/main" id="{580D764B-7E9A-454C-9880-9C602EFA493B}"/>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352" name="Line 81">
            <a:extLst>
              <a:ext uri="{FF2B5EF4-FFF2-40B4-BE49-F238E27FC236}">
                <a16:creationId xmlns:a16="http://schemas.microsoft.com/office/drawing/2014/main" id="{37A1F8B9-9D7B-40B3-A6A1-14C8ABF40370}"/>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4353" name="Text Box 82">
            <a:extLst>
              <a:ext uri="{FF2B5EF4-FFF2-40B4-BE49-F238E27FC236}">
                <a16:creationId xmlns:a16="http://schemas.microsoft.com/office/drawing/2014/main" id="{5F348B94-C413-48E0-91B3-466D2FB039A7}"/>
              </a:ext>
            </a:extLst>
          </p:cNvPr>
          <p:cNvSpPr txBox="1">
            <a:spLocks noChangeArrowheads="1"/>
          </p:cNvSpPr>
          <p:nvPr/>
        </p:nvSpPr>
        <p:spPr bwMode="auto">
          <a:xfrm>
            <a:off x="1588294" y="3813572"/>
            <a:ext cx="595431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确认 </a:t>
            </a:r>
            <a:r>
              <a:rPr lang="en-US" altLang="zh-CN" sz="2100"/>
              <a:t>ACK —— </a:t>
            </a:r>
            <a:r>
              <a:rPr lang="zh-CN" altLang="en-US" sz="2100"/>
              <a:t>只有当 </a:t>
            </a:r>
            <a:r>
              <a:rPr lang="en-US" altLang="zh-CN" sz="2100"/>
              <a:t>ACK </a:t>
            </a:r>
            <a:r>
              <a:rPr lang="en-US" altLang="zh-CN" sz="2100">
                <a:sym typeface="Symbol" panose="05050102010706020507" pitchFamily="18" charset="2"/>
              </a:rPr>
              <a:t></a:t>
            </a:r>
            <a:r>
              <a:rPr lang="en-US" altLang="zh-CN" sz="2100"/>
              <a:t> 1 </a:t>
            </a:r>
            <a:r>
              <a:rPr lang="zh-CN" altLang="en-US" sz="2100"/>
              <a:t>时确认号字段才有效。当 </a:t>
            </a:r>
            <a:r>
              <a:rPr lang="en-US" altLang="zh-CN" sz="2100"/>
              <a:t>ACK </a:t>
            </a:r>
            <a:r>
              <a:rPr lang="en-US" altLang="zh-CN" sz="2100">
                <a:sym typeface="Symbol" panose="05050102010706020507" pitchFamily="18" charset="2"/>
              </a:rPr>
              <a:t></a:t>
            </a:r>
            <a:r>
              <a:rPr lang="en-US" altLang="zh-CN" sz="2100"/>
              <a:t> 0 </a:t>
            </a:r>
            <a:r>
              <a:rPr lang="zh-CN" altLang="en-US" sz="2100"/>
              <a:t>时，确认号无效。 </a:t>
            </a:r>
          </a:p>
        </p:txBody>
      </p:sp>
      <p:sp>
        <p:nvSpPr>
          <p:cNvPr id="510035" name="Rectangle 83">
            <a:extLst>
              <a:ext uri="{FF2B5EF4-FFF2-40B4-BE49-F238E27FC236}">
                <a16:creationId xmlns:a16="http://schemas.microsoft.com/office/drawing/2014/main" id="{EC24ADFA-0FB0-472F-8030-BDC3FF2E31D0}"/>
              </a:ext>
            </a:extLst>
          </p:cNvPr>
          <p:cNvSpPr>
            <a:spLocks noChangeArrowheads="1"/>
          </p:cNvSpPr>
          <p:nvPr/>
        </p:nvSpPr>
        <p:spPr bwMode="auto">
          <a:xfrm>
            <a:off x="3577829"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55" name="Rectangle 75">
            <a:extLst>
              <a:ext uri="{FF2B5EF4-FFF2-40B4-BE49-F238E27FC236}">
                <a16:creationId xmlns:a16="http://schemas.microsoft.com/office/drawing/2014/main" id="{10356767-ADDE-4D4D-845A-6556C1221437}"/>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003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003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035" grpId="0" animBg="1"/>
      <p:bldP spid="51003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2">
            <a:extLst>
              <a:ext uri="{FF2B5EF4-FFF2-40B4-BE49-F238E27FC236}">
                <a16:creationId xmlns:a16="http://schemas.microsoft.com/office/drawing/2014/main" id="{0A23C0CA-16F7-4A14-AFA7-6C24C98A4D24}"/>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23" name="Rectangle 3">
            <a:extLst>
              <a:ext uri="{FF2B5EF4-FFF2-40B4-BE49-F238E27FC236}">
                <a16:creationId xmlns:a16="http://schemas.microsoft.com/office/drawing/2014/main" id="{8EB5362C-21A3-40D9-B57D-13537FC91BE8}"/>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6324" name="Line 4">
            <a:extLst>
              <a:ext uri="{FF2B5EF4-FFF2-40B4-BE49-F238E27FC236}">
                <a16:creationId xmlns:a16="http://schemas.microsoft.com/office/drawing/2014/main" id="{05A97756-28A8-4D59-A526-4A366AD13648}"/>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25" name="Rectangle 5">
            <a:extLst>
              <a:ext uri="{FF2B5EF4-FFF2-40B4-BE49-F238E27FC236}">
                <a16:creationId xmlns:a16="http://schemas.microsoft.com/office/drawing/2014/main" id="{72F63F93-DD99-4C7D-8DA4-1CEE0EDB118E}"/>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6326" name="Rectangle 6">
            <a:extLst>
              <a:ext uri="{FF2B5EF4-FFF2-40B4-BE49-F238E27FC236}">
                <a16:creationId xmlns:a16="http://schemas.microsoft.com/office/drawing/2014/main" id="{D5E68986-6BC2-4906-BECC-4224F5DBDA84}"/>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327" name="Line 7">
            <a:extLst>
              <a:ext uri="{FF2B5EF4-FFF2-40B4-BE49-F238E27FC236}">
                <a16:creationId xmlns:a16="http://schemas.microsoft.com/office/drawing/2014/main" id="{000E111C-FB25-4725-80B5-482DEDC1B8A2}"/>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28" name="Line 8">
            <a:extLst>
              <a:ext uri="{FF2B5EF4-FFF2-40B4-BE49-F238E27FC236}">
                <a16:creationId xmlns:a16="http://schemas.microsoft.com/office/drawing/2014/main" id="{12B723C4-B006-43CB-AA02-DDF1078FEE01}"/>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29" name="Line 9">
            <a:extLst>
              <a:ext uri="{FF2B5EF4-FFF2-40B4-BE49-F238E27FC236}">
                <a16:creationId xmlns:a16="http://schemas.microsoft.com/office/drawing/2014/main" id="{A6F2196C-9C11-4491-800E-D3555D46353C}"/>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30" name="Line 10">
            <a:extLst>
              <a:ext uri="{FF2B5EF4-FFF2-40B4-BE49-F238E27FC236}">
                <a16:creationId xmlns:a16="http://schemas.microsoft.com/office/drawing/2014/main" id="{4E267945-7D6C-488F-BFEB-929C7C60D740}"/>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31" name="Line 11">
            <a:extLst>
              <a:ext uri="{FF2B5EF4-FFF2-40B4-BE49-F238E27FC236}">
                <a16:creationId xmlns:a16="http://schemas.microsoft.com/office/drawing/2014/main" id="{EC6098C0-B4F5-402C-BAE6-405C39420738}"/>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32" name="Line 12">
            <a:extLst>
              <a:ext uri="{FF2B5EF4-FFF2-40B4-BE49-F238E27FC236}">
                <a16:creationId xmlns:a16="http://schemas.microsoft.com/office/drawing/2014/main" id="{F75E2063-7256-43E9-B6E7-506205422763}"/>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33" name="Rectangle 13">
            <a:extLst>
              <a:ext uri="{FF2B5EF4-FFF2-40B4-BE49-F238E27FC236}">
                <a16:creationId xmlns:a16="http://schemas.microsoft.com/office/drawing/2014/main" id="{8E9939DD-2BA1-42E1-9A0C-971096DF8CFE}"/>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56334" name="Rectangle 14">
            <a:extLst>
              <a:ext uri="{FF2B5EF4-FFF2-40B4-BE49-F238E27FC236}">
                <a16:creationId xmlns:a16="http://schemas.microsoft.com/office/drawing/2014/main" id="{36624434-6A52-4913-BD0B-3F8BD7D51C6E}"/>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56335" name="Rectangle 15">
            <a:extLst>
              <a:ext uri="{FF2B5EF4-FFF2-40B4-BE49-F238E27FC236}">
                <a16:creationId xmlns:a16="http://schemas.microsoft.com/office/drawing/2014/main" id="{68928EE8-BFED-417A-AD8E-219D5A92D320}"/>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56336" name="Rectangle 16">
            <a:extLst>
              <a:ext uri="{FF2B5EF4-FFF2-40B4-BE49-F238E27FC236}">
                <a16:creationId xmlns:a16="http://schemas.microsoft.com/office/drawing/2014/main" id="{F09628BB-A3BC-4749-A2E0-E605C4212EE7}"/>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56337" name="Rectangle 17">
            <a:extLst>
              <a:ext uri="{FF2B5EF4-FFF2-40B4-BE49-F238E27FC236}">
                <a16:creationId xmlns:a16="http://schemas.microsoft.com/office/drawing/2014/main" id="{59B279DF-81C2-4339-82CE-866998606FC7}"/>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56338" name="Rectangle 18">
            <a:extLst>
              <a:ext uri="{FF2B5EF4-FFF2-40B4-BE49-F238E27FC236}">
                <a16:creationId xmlns:a16="http://schemas.microsoft.com/office/drawing/2014/main" id="{C8123908-9EAF-4E15-8918-8C2ACFE15FAA}"/>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56339" name="Line 19">
            <a:extLst>
              <a:ext uri="{FF2B5EF4-FFF2-40B4-BE49-F238E27FC236}">
                <a16:creationId xmlns:a16="http://schemas.microsoft.com/office/drawing/2014/main" id="{A3F86363-9EEC-4BE3-B876-00D9D809710A}"/>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0" name="Rectangle 20">
            <a:extLst>
              <a:ext uri="{FF2B5EF4-FFF2-40B4-BE49-F238E27FC236}">
                <a16:creationId xmlns:a16="http://schemas.microsoft.com/office/drawing/2014/main" id="{27C09C8B-8456-4B9E-8DF5-AF9B3EF7C319}"/>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56341" name="Rectangle 21">
            <a:extLst>
              <a:ext uri="{FF2B5EF4-FFF2-40B4-BE49-F238E27FC236}">
                <a16:creationId xmlns:a16="http://schemas.microsoft.com/office/drawing/2014/main" id="{104599CC-C3F3-4FB0-860C-103677B793E0}"/>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56342" name="Rectangle 22">
            <a:extLst>
              <a:ext uri="{FF2B5EF4-FFF2-40B4-BE49-F238E27FC236}">
                <a16:creationId xmlns:a16="http://schemas.microsoft.com/office/drawing/2014/main" id="{B2DE86FA-192A-4AE2-BD8F-2B9E0F0D9E27}"/>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56343" name="Line 23">
            <a:extLst>
              <a:ext uri="{FF2B5EF4-FFF2-40B4-BE49-F238E27FC236}">
                <a16:creationId xmlns:a16="http://schemas.microsoft.com/office/drawing/2014/main" id="{26F3D54E-C826-4EF6-91FA-9AE096F06CFD}"/>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4" name="Line 24">
            <a:extLst>
              <a:ext uri="{FF2B5EF4-FFF2-40B4-BE49-F238E27FC236}">
                <a16:creationId xmlns:a16="http://schemas.microsoft.com/office/drawing/2014/main" id="{8552C332-E465-4E4B-9122-E87991B87694}"/>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5" name="Line 25">
            <a:extLst>
              <a:ext uri="{FF2B5EF4-FFF2-40B4-BE49-F238E27FC236}">
                <a16:creationId xmlns:a16="http://schemas.microsoft.com/office/drawing/2014/main" id="{63BF99CA-00BA-42CA-9D9F-5C18F1E9459E}"/>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6" name="Line 26">
            <a:extLst>
              <a:ext uri="{FF2B5EF4-FFF2-40B4-BE49-F238E27FC236}">
                <a16:creationId xmlns:a16="http://schemas.microsoft.com/office/drawing/2014/main" id="{A699CE23-889F-434E-AAC5-B11B4A03EC63}"/>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7" name="Line 27">
            <a:extLst>
              <a:ext uri="{FF2B5EF4-FFF2-40B4-BE49-F238E27FC236}">
                <a16:creationId xmlns:a16="http://schemas.microsoft.com/office/drawing/2014/main" id="{7EC2663C-DFA4-4375-8B9E-AF9FDDEC132D}"/>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8" name="Line 28">
            <a:extLst>
              <a:ext uri="{FF2B5EF4-FFF2-40B4-BE49-F238E27FC236}">
                <a16:creationId xmlns:a16="http://schemas.microsoft.com/office/drawing/2014/main" id="{30376CA6-08F8-42D1-A546-7C54C1A9DFA7}"/>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49" name="Line 29">
            <a:extLst>
              <a:ext uri="{FF2B5EF4-FFF2-40B4-BE49-F238E27FC236}">
                <a16:creationId xmlns:a16="http://schemas.microsoft.com/office/drawing/2014/main" id="{AE5A07DD-2FDF-4124-8A35-E81269D629A9}"/>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0" name="Rectangle 30">
            <a:extLst>
              <a:ext uri="{FF2B5EF4-FFF2-40B4-BE49-F238E27FC236}">
                <a16:creationId xmlns:a16="http://schemas.microsoft.com/office/drawing/2014/main" id="{28C39F61-265B-4491-B345-97665A66B39A}"/>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56351" name="Rectangle 31">
            <a:extLst>
              <a:ext uri="{FF2B5EF4-FFF2-40B4-BE49-F238E27FC236}">
                <a16:creationId xmlns:a16="http://schemas.microsoft.com/office/drawing/2014/main" id="{5BB6ED71-8942-47B0-8698-1685CDAB1779}"/>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6352" name="Line 32">
            <a:extLst>
              <a:ext uri="{FF2B5EF4-FFF2-40B4-BE49-F238E27FC236}">
                <a16:creationId xmlns:a16="http://schemas.microsoft.com/office/drawing/2014/main" id="{8EDAE8D9-D9A9-40D6-8E0C-DCB5F5EB4161}"/>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3" name="Line 33">
            <a:extLst>
              <a:ext uri="{FF2B5EF4-FFF2-40B4-BE49-F238E27FC236}">
                <a16:creationId xmlns:a16="http://schemas.microsoft.com/office/drawing/2014/main" id="{3B2899CB-B365-4832-8EA6-F10D3F0D475F}"/>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4" name="Line 34">
            <a:extLst>
              <a:ext uri="{FF2B5EF4-FFF2-40B4-BE49-F238E27FC236}">
                <a16:creationId xmlns:a16="http://schemas.microsoft.com/office/drawing/2014/main" id="{6FAEC2AA-54B5-4D6C-9D9B-25BD58E39359}"/>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5" name="Line 35">
            <a:extLst>
              <a:ext uri="{FF2B5EF4-FFF2-40B4-BE49-F238E27FC236}">
                <a16:creationId xmlns:a16="http://schemas.microsoft.com/office/drawing/2014/main" id="{1FF5FA06-BAC2-4527-9EAB-A3478DF7A4A3}"/>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6" name="Line 36">
            <a:extLst>
              <a:ext uri="{FF2B5EF4-FFF2-40B4-BE49-F238E27FC236}">
                <a16:creationId xmlns:a16="http://schemas.microsoft.com/office/drawing/2014/main" id="{7495BCE7-8200-409F-9D09-351A9D33E781}"/>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7" name="Line 37">
            <a:extLst>
              <a:ext uri="{FF2B5EF4-FFF2-40B4-BE49-F238E27FC236}">
                <a16:creationId xmlns:a16="http://schemas.microsoft.com/office/drawing/2014/main" id="{21878E33-B5C5-47B6-935B-B38B7F146A02}"/>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8" name="Line 38">
            <a:extLst>
              <a:ext uri="{FF2B5EF4-FFF2-40B4-BE49-F238E27FC236}">
                <a16:creationId xmlns:a16="http://schemas.microsoft.com/office/drawing/2014/main" id="{D0B4F39E-E0F9-4057-9985-1B066C3D85DA}"/>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59" name="Line 39">
            <a:extLst>
              <a:ext uri="{FF2B5EF4-FFF2-40B4-BE49-F238E27FC236}">
                <a16:creationId xmlns:a16="http://schemas.microsoft.com/office/drawing/2014/main" id="{2D12D5D7-D7EC-475C-9301-0AB2F7A650FF}"/>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0" name="Line 40">
            <a:extLst>
              <a:ext uri="{FF2B5EF4-FFF2-40B4-BE49-F238E27FC236}">
                <a16:creationId xmlns:a16="http://schemas.microsoft.com/office/drawing/2014/main" id="{39C649D9-3367-471D-AE05-69F81002C467}"/>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1" name="Line 41">
            <a:extLst>
              <a:ext uri="{FF2B5EF4-FFF2-40B4-BE49-F238E27FC236}">
                <a16:creationId xmlns:a16="http://schemas.microsoft.com/office/drawing/2014/main" id="{A26424FC-B981-4C24-A9E4-C1DA5AC13854}"/>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2" name="Line 42">
            <a:extLst>
              <a:ext uri="{FF2B5EF4-FFF2-40B4-BE49-F238E27FC236}">
                <a16:creationId xmlns:a16="http://schemas.microsoft.com/office/drawing/2014/main" id="{6570C965-EDD1-4D0D-A837-96915A34F519}"/>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3" name="Line 43">
            <a:extLst>
              <a:ext uri="{FF2B5EF4-FFF2-40B4-BE49-F238E27FC236}">
                <a16:creationId xmlns:a16="http://schemas.microsoft.com/office/drawing/2014/main" id="{C6B4DCF4-606E-4AE5-AE1A-5C955F759F55}"/>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4" name="Line 44">
            <a:extLst>
              <a:ext uri="{FF2B5EF4-FFF2-40B4-BE49-F238E27FC236}">
                <a16:creationId xmlns:a16="http://schemas.microsoft.com/office/drawing/2014/main" id="{69C2DFDB-117D-4D93-9483-4DB7CE9DEE27}"/>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5" name="Line 45">
            <a:extLst>
              <a:ext uri="{FF2B5EF4-FFF2-40B4-BE49-F238E27FC236}">
                <a16:creationId xmlns:a16="http://schemas.microsoft.com/office/drawing/2014/main" id="{CF0B9DC1-B377-43A9-9E8B-2B9EB703BD9D}"/>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6" name="Line 46">
            <a:extLst>
              <a:ext uri="{FF2B5EF4-FFF2-40B4-BE49-F238E27FC236}">
                <a16:creationId xmlns:a16="http://schemas.microsoft.com/office/drawing/2014/main" id="{53DEFE2E-65D5-4BF5-8CF6-95F1C95C7FFF}"/>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7" name="Line 47">
            <a:extLst>
              <a:ext uri="{FF2B5EF4-FFF2-40B4-BE49-F238E27FC236}">
                <a16:creationId xmlns:a16="http://schemas.microsoft.com/office/drawing/2014/main" id="{978534D9-8D06-4E7F-A1AA-34462EAFAA14}"/>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8" name="Line 48">
            <a:extLst>
              <a:ext uri="{FF2B5EF4-FFF2-40B4-BE49-F238E27FC236}">
                <a16:creationId xmlns:a16="http://schemas.microsoft.com/office/drawing/2014/main" id="{48EDB946-D42D-48AE-8537-D4944175B315}"/>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69" name="Line 49">
            <a:extLst>
              <a:ext uri="{FF2B5EF4-FFF2-40B4-BE49-F238E27FC236}">
                <a16:creationId xmlns:a16="http://schemas.microsoft.com/office/drawing/2014/main" id="{5E3F79A6-6730-4856-856E-B2415B3C6EA4}"/>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0" name="Line 50">
            <a:extLst>
              <a:ext uri="{FF2B5EF4-FFF2-40B4-BE49-F238E27FC236}">
                <a16:creationId xmlns:a16="http://schemas.microsoft.com/office/drawing/2014/main" id="{1853ED0E-70A3-488D-8C04-6E5610F33D0B}"/>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1" name="Line 51">
            <a:extLst>
              <a:ext uri="{FF2B5EF4-FFF2-40B4-BE49-F238E27FC236}">
                <a16:creationId xmlns:a16="http://schemas.microsoft.com/office/drawing/2014/main" id="{3B460FF0-60F3-427E-B6C0-0DA9723E630E}"/>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2" name="Line 52">
            <a:extLst>
              <a:ext uri="{FF2B5EF4-FFF2-40B4-BE49-F238E27FC236}">
                <a16:creationId xmlns:a16="http://schemas.microsoft.com/office/drawing/2014/main" id="{5A61BCF1-3D0C-4F2E-B7D6-28C11EDF8B03}"/>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3" name="Line 53">
            <a:extLst>
              <a:ext uri="{FF2B5EF4-FFF2-40B4-BE49-F238E27FC236}">
                <a16:creationId xmlns:a16="http://schemas.microsoft.com/office/drawing/2014/main" id="{09ED13B6-46DF-4BFE-8051-1F61BAB002DA}"/>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4" name="Line 54">
            <a:extLst>
              <a:ext uri="{FF2B5EF4-FFF2-40B4-BE49-F238E27FC236}">
                <a16:creationId xmlns:a16="http://schemas.microsoft.com/office/drawing/2014/main" id="{9F9471A5-21E6-4ACC-B3DC-4328DC3B6461}"/>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5" name="Line 55">
            <a:extLst>
              <a:ext uri="{FF2B5EF4-FFF2-40B4-BE49-F238E27FC236}">
                <a16:creationId xmlns:a16="http://schemas.microsoft.com/office/drawing/2014/main" id="{EF84DF36-51A4-4776-B15A-AFCFD23F5493}"/>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6" name="Line 56">
            <a:extLst>
              <a:ext uri="{FF2B5EF4-FFF2-40B4-BE49-F238E27FC236}">
                <a16:creationId xmlns:a16="http://schemas.microsoft.com/office/drawing/2014/main" id="{B4828149-7EC5-4852-962D-AAD3A66D7067}"/>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7" name="Line 57">
            <a:extLst>
              <a:ext uri="{FF2B5EF4-FFF2-40B4-BE49-F238E27FC236}">
                <a16:creationId xmlns:a16="http://schemas.microsoft.com/office/drawing/2014/main" id="{2F49BBD9-1E02-4DFE-B050-55077554B71C}"/>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8" name="Line 58">
            <a:extLst>
              <a:ext uri="{FF2B5EF4-FFF2-40B4-BE49-F238E27FC236}">
                <a16:creationId xmlns:a16="http://schemas.microsoft.com/office/drawing/2014/main" id="{2DE10424-0B04-41B9-9DB7-614B06148045}"/>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79" name="Line 59">
            <a:extLst>
              <a:ext uri="{FF2B5EF4-FFF2-40B4-BE49-F238E27FC236}">
                <a16:creationId xmlns:a16="http://schemas.microsoft.com/office/drawing/2014/main" id="{21E00D15-9683-4E3E-B92A-19DCCA34AB14}"/>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0" name="Line 60">
            <a:extLst>
              <a:ext uri="{FF2B5EF4-FFF2-40B4-BE49-F238E27FC236}">
                <a16:creationId xmlns:a16="http://schemas.microsoft.com/office/drawing/2014/main" id="{D424431C-1757-4EB6-B303-4B908EF20381}"/>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1" name="Line 61">
            <a:extLst>
              <a:ext uri="{FF2B5EF4-FFF2-40B4-BE49-F238E27FC236}">
                <a16:creationId xmlns:a16="http://schemas.microsoft.com/office/drawing/2014/main" id="{FD0C7B06-327E-41F3-B76F-4E8CD78C99B0}"/>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2" name="Line 62">
            <a:extLst>
              <a:ext uri="{FF2B5EF4-FFF2-40B4-BE49-F238E27FC236}">
                <a16:creationId xmlns:a16="http://schemas.microsoft.com/office/drawing/2014/main" id="{C1FB7253-FB3E-4ECE-8868-6A498D892184}"/>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3" name="Line 63">
            <a:extLst>
              <a:ext uri="{FF2B5EF4-FFF2-40B4-BE49-F238E27FC236}">
                <a16:creationId xmlns:a16="http://schemas.microsoft.com/office/drawing/2014/main" id="{4ECF741C-9AC9-4F47-98A1-C81C67733116}"/>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4" name="Line 64">
            <a:extLst>
              <a:ext uri="{FF2B5EF4-FFF2-40B4-BE49-F238E27FC236}">
                <a16:creationId xmlns:a16="http://schemas.microsoft.com/office/drawing/2014/main" id="{D9BB8D9F-5F9F-44F5-85FD-505B18AAD261}"/>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5" name="Line 65">
            <a:extLst>
              <a:ext uri="{FF2B5EF4-FFF2-40B4-BE49-F238E27FC236}">
                <a16:creationId xmlns:a16="http://schemas.microsoft.com/office/drawing/2014/main" id="{6E489370-E54F-47F6-AC10-56FF3FDE5D01}"/>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6386" name="Rectangle 66">
            <a:extLst>
              <a:ext uri="{FF2B5EF4-FFF2-40B4-BE49-F238E27FC236}">
                <a16:creationId xmlns:a16="http://schemas.microsoft.com/office/drawing/2014/main" id="{0E34E730-65D2-4F8B-B2F3-C0153E855B3A}"/>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387" name="Rectangle 67">
            <a:extLst>
              <a:ext uri="{FF2B5EF4-FFF2-40B4-BE49-F238E27FC236}">
                <a16:creationId xmlns:a16="http://schemas.microsoft.com/office/drawing/2014/main" id="{1D16BD55-C0BE-4EE3-952E-F368A4B4E274}"/>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388" name="Rectangle 68">
            <a:extLst>
              <a:ext uri="{FF2B5EF4-FFF2-40B4-BE49-F238E27FC236}">
                <a16:creationId xmlns:a16="http://schemas.microsoft.com/office/drawing/2014/main" id="{B6C8B0E5-3B26-4001-B8FB-3BB8AAC0E9BB}"/>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389" name="Rectangle 69">
            <a:extLst>
              <a:ext uri="{FF2B5EF4-FFF2-40B4-BE49-F238E27FC236}">
                <a16:creationId xmlns:a16="http://schemas.microsoft.com/office/drawing/2014/main" id="{164665D7-6511-410A-9E9B-4D3B2913040F}"/>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390" name="Rectangle 70">
            <a:extLst>
              <a:ext uri="{FF2B5EF4-FFF2-40B4-BE49-F238E27FC236}">
                <a16:creationId xmlns:a16="http://schemas.microsoft.com/office/drawing/2014/main" id="{AAEF1E28-C469-47B9-99CD-45DED07A0839}"/>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6391" name="Rectangle 71">
            <a:extLst>
              <a:ext uri="{FF2B5EF4-FFF2-40B4-BE49-F238E27FC236}">
                <a16:creationId xmlns:a16="http://schemas.microsoft.com/office/drawing/2014/main" id="{EE41AFC4-8630-4FC4-B980-298CB74DACB8}"/>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56392" name="Rectangle 72">
            <a:extLst>
              <a:ext uri="{FF2B5EF4-FFF2-40B4-BE49-F238E27FC236}">
                <a16:creationId xmlns:a16="http://schemas.microsoft.com/office/drawing/2014/main" id="{0846F1DA-6D16-4A18-9A6D-F79B330F9261}"/>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56393" name="Rectangle 73">
            <a:extLst>
              <a:ext uri="{FF2B5EF4-FFF2-40B4-BE49-F238E27FC236}">
                <a16:creationId xmlns:a16="http://schemas.microsoft.com/office/drawing/2014/main" id="{CC7C97A4-7B61-402E-BAE9-EB362DDBBEDD}"/>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56394" name="Rectangle 74">
            <a:extLst>
              <a:ext uri="{FF2B5EF4-FFF2-40B4-BE49-F238E27FC236}">
                <a16:creationId xmlns:a16="http://schemas.microsoft.com/office/drawing/2014/main" id="{9BC592C0-DDFB-4C7E-893C-93AB2BCF3C52}"/>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56395" name="Line 76">
            <a:extLst>
              <a:ext uri="{FF2B5EF4-FFF2-40B4-BE49-F238E27FC236}">
                <a16:creationId xmlns:a16="http://schemas.microsoft.com/office/drawing/2014/main" id="{381BE339-C15D-446B-A3FC-11020DA59BE5}"/>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6396" name="Rectangle 77">
            <a:extLst>
              <a:ext uri="{FF2B5EF4-FFF2-40B4-BE49-F238E27FC236}">
                <a16:creationId xmlns:a16="http://schemas.microsoft.com/office/drawing/2014/main" id="{A05B2759-00DD-4C4E-9691-06C4A584BA4B}"/>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56397" name="Line 78">
            <a:extLst>
              <a:ext uri="{FF2B5EF4-FFF2-40B4-BE49-F238E27FC236}">
                <a16:creationId xmlns:a16="http://schemas.microsoft.com/office/drawing/2014/main" id="{F9786B91-0301-400C-B5FC-3A40DC46E42D}"/>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6398" name="Line 79">
            <a:extLst>
              <a:ext uri="{FF2B5EF4-FFF2-40B4-BE49-F238E27FC236}">
                <a16:creationId xmlns:a16="http://schemas.microsoft.com/office/drawing/2014/main" id="{C1019FDA-49F9-48E9-8403-A8971F0FAE15}"/>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6399" name="Line 80">
            <a:extLst>
              <a:ext uri="{FF2B5EF4-FFF2-40B4-BE49-F238E27FC236}">
                <a16:creationId xmlns:a16="http://schemas.microsoft.com/office/drawing/2014/main" id="{490B647A-2519-4447-894C-B0F58EC021A4}"/>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6400" name="Line 81">
            <a:extLst>
              <a:ext uri="{FF2B5EF4-FFF2-40B4-BE49-F238E27FC236}">
                <a16:creationId xmlns:a16="http://schemas.microsoft.com/office/drawing/2014/main" id="{2A670804-AC22-4ACA-AC38-D8396CC9E817}"/>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6401" name="Text Box 82">
            <a:extLst>
              <a:ext uri="{FF2B5EF4-FFF2-40B4-BE49-F238E27FC236}">
                <a16:creationId xmlns:a16="http://schemas.microsoft.com/office/drawing/2014/main" id="{E60C941B-AC49-41AA-8BEF-1C4113C34E07}"/>
              </a:ext>
            </a:extLst>
          </p:cNvPr>
          <p:cNvSpPr txBox="1">
            <a:spLocks noChangeArrowheads="1"/>
          </p:cNvSpPr>
          <p:nvPr/>
        </p:nvSpPr>
        <p:spPr bwMode="auto">
          <a:xfrm>
            <a:off x="1331119" y="3813572"/>
            <a:ext cx="64817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推送 </a:t>
            </a:r>
            <a:r>
              <a:rPr lang="en-US" altLang="zh-CN" sz="2100"/>
              <a:t>PSH (PuSH) —— </a:t>
            </a:r>
            <a:r>
              <a:rPr lang="zh-CN" altLang="en-US" sz="2100"/>
              <a:t>接收 </a:t>
            </a:r>
            <a:r>
              <a:rPr lang="en-US" altLang="zh-CN" sz="2100"/>
              <a:t>TCP </a:t>
            </a:r>
            <a:r>
              <a:rPr lang="zh-CN" altLang="en-US" sz="2100"/>
              <a:t>收到 </a:t>
            </a:r>
            <a:r>
              <a:rPr lang="en-US" altLang="zh-CN" sz="2100"/>
              <a:t>PSH = 1 </a:t>
            </a:r>
            <a:r>
              <a:rPr lang="zh-CN" altLang="en-US" sz="2100"/>
              <a:t>的报文段，就尽快地交付接收应用进程，而不再等到整个缓存都填满了后再向上交付。  </a:t>
            </a:r>
          </a:p>
        </p:txBody>
      </p:sp>
      <p:sp>
        <p:nvSpPr>
          <p:cNvPr id="511059" name="Rectangle 83">
            <a:extLst>
              <a:ext uri="{FF2B5EF4-FFF2-40B4-BE49-F238E27FC236}">
                <a16:creationId xmlns:a16="http://schemas.microsoft.com/office/drawing/2014/main" id="{C18C4903-F58E-43D4-9EA8-F49D22E67C95}"/>
              </a:ext>
            </a:extLst>
          </p:cNvPr>
          <p:cNvSpPr>
            <a:spLocks noChangeArrowheads="1"/>
          </p:cNvSpPr>
          <p:nvPr/>
        </p:nvSpPr>
        <p:spPr bwMode="auto">
          <a:xfrm>
            <a:off x="3762375"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6403" name="Rectangle 75">
            <a:extLst>
              <a:ext uri="{FF2B5EF4-FFF2-40B4-BE49-F238E27FC236}">
                <a16:creationId xmlns:a16="http://schemas.microsoft.com/office/drawing/2014/main" id="{7AAC9641-AFD7-4FDA-81AC-928DC707E0CB}"/>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1059"/>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10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059" grpId="0" animBg="1"/>
      <p:bldP spid="511059"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2">
            <a:extLst>
              <a:ext uri="{FF2B5EF4-FFF2-40B4-BE49-F238E27FC236}">
                <a16:creationId xmlns:a16="http://schemas.microsoft.com/office/drawing/2014/main" id="{3454244A-4DCD-4BDC-8379-9F4F34785301}"/>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1" name="Rectangle 3">
            <a:extLst>
              <a:ext uri="{FF2B5EF4-FFF2-40B4-BE49-F238E27FC236}">
                <a16:creationId xmlns:a16="http://schemas.microsoft.com/office/drawing/2014/main" id="{EE4E5F36-CD98-40E3-B8D6-1C50A0E7FB40}"/>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8372" name="Line 4">
            <a:extLst>
              <a:ext uri="{FF2B5EF4-FFF2-40B4-BE49-F238E27FC236}">
                <a16:creationId xmlns:a16="http://schemas.microsoft.com/office/drawing/2014/main" id="{29474DAC-0369-43A6-AFEB-23C7621BF29F}"/>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3" name="Rectangle 5">
            <a:extLst>
              <a:ext uri="{FF2B5EF4-FFF2-40B4-BE49-F238E27FC236}">
                <a16:creationId xmlns:a16="http://schemas.microsoft.com/office/drawing/2014/main" id="{744F8F11-2583-48C1-866D-CEDB74E557A1}"/>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58374" name="Rectangle 6">
            <a:extLst>
              <a:ext uri="{FF2B5EF4-FFF2-40B4-BE49-F238E27FC236}">
                <a16:creationId xmlns:a16="http://schemas.microsoft.com/office/drawing/2014/main" id="{598B65AB-5A06-4B51-A50E-DBF49ECB1D0C}"/>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375" name="Line 7">
            <a:extLst>
              <a:ext uri="{FF2B5EF4-FFF2-40B4-BE49-F238E27FC236}">
                <a16:creationId xmlns:a16="http://schemas.microsoft.com/office/drawing/2014/main" id="{EEA681C3-BA98-4C66-B9B5-F2C98B40C295}"/>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6" name="Line 8">
            <a:extLst>
              <a:ext uri="{FF2B5EF4-FFF2-40B4-BE49-F238E27FC236}">
                <a16:creationId xmlns:a16="http://schemas.microsoft.com/office/drawing/2014/main" id="{01BA5F29-A24A-42C8-9383-2D931492F324}"/>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7" name="Line 9">
            <a:extLst>
              <a:ext uri="{FF2B5EF4-FFF2-40B4-BE49-F238E27FC236}">
                <a16:creationId xmlns:a16="http://schemas.microsoft.com/office/drawing/2014/main" id="{4355B6AE-4543-42D8-A6CB-3F9F53A9CF53}"/>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8" name="Line 10">
            <a:extLst>
              <a:ext uri="{FF2B5EF4-FFF2-40B4-BE49-F238E27FC236}">
                <a16:creationId xmlns:a16="http://schemas.microsoft.com/office/drawing/2014/main" id="{10C7CECF-ECA8-4AD1-8D0C-34722E5BEE68}"/>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79" name="Line 11">
            <a:extLst>
              <a:ext uri="{FF2B5EF4-FFF2-40B4-BE49-F238E27FC236}">
                <a16:creationId xmlns:a16="http://schemas.microsoft.com/office/drawing/2014/main" id="{A1AA19FF-162C-474A-87D6-974B6A809F2C}"/>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80" name="Line 12">
            <a:extLst>
              <a:ext uri="{FF2B5EF4-FFF2-40B4-BE49-F238E27FC236}">
                <a16:creationId xmlns:a16="http://schemas.microsoft.com/office/drawing/2014/main" id="{6AB08777-3ADD-4F50-8A49-F4A7D989A44E}"/>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81" name="Rectangle 13">
            <a:extLst>
              <a:ext uri="{FF2B5EF4-FFF2-40B4-BE49-F238E27FC236}">
                <a16:creationId xmlns:a16="http://schemas.microsoft.com/office/drawing/2014/main" id="{286AE60D-A264-4C87-8F17-32A03479AFFC}"/>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58382" name="Rectangle 14">
            <a:extLst>
              <a:ext uri="{FF2B5EF4-FFF2-40B4-BE49-F238E27FC236}">
                <a16:creationId xmlns:a16="http://schemas.microsoft.com/office/drawing/2014/main" id="{ED34EFB6-3872-49EE-94E3-CCC6D9A7EA41}"/>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58383" name="Rectangle 15">
            <a:extLst>
              <a:ext uri="{FF2B5EF4-FFF2-40B4-BE49-F238E27FC236}">
                <a16:creationId xmlns:a16="http://schemas.microsoft.com/office/drawing/2014/main" id="{F8AF34C9-DB61-444F-A442-77E4F26DAA65}"/>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58384" name="Rectangle 16">
            <a:extLst>
              <a:ext uri="{FF2B5EF4-FFF2-40B4-BE49-F238E27FC236}">
                <a16:creationId xmlns:a16="http://schemas.microsoft.com/office/drawing/2014/main" id="{DEDA740D-F580-46AC-AC5B-B21D0A05799B}"/>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58385" name="Rectangle 17">
            <a:extLst>
              <a:ext uri="{FF2B5EF4-FFF2-40B4-BE49-F238E27FC236}">
                <a16:creationId xmlns:a16="http://schemas.microsoft.com/office/drawing/2014/main" id="{2CF27834-D2BE-40C9-B942-879C57D151EC}"/>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58386" name="Rectangle 18">
            <a:extLst>
              <a:ext uri="{FF2B5EF4-FFF2-40B4-BE49-F238E27FC236}">
                <a16:creationId xmlns:a16="http://schemas.microsoft.com/office/drawing/2014/main" id="{D1D0E016-8AF1-4272-870F-817E8CDE10CF}"/>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58387" name="Line 19">
            <a:extLst>
              <a:ext uri="{FF2B5EF4-FFF2-40B4-BE49-F238E27FC236}">
                <a16:creationId xmlns:a16="http://schemas.microsoft.com/office/drawing/2014/main" id="{673F1538-B4FC-4F41-B3D6-7BC6D765398C}"/>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88" name="Rectangle 20">
            <a:extLst>
              <a:ext uri="{FF2B5EF4-FFF2-40B4-BE49-F238E27FC236}">
                <a16:creationId xmlns:a16="http://schemas.microsoft.com/office/drawing/2014/main" id="{AC69302A-7F26-4378-A48D-B68BE54E150B}"/>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58389" name="Rectangle 21">
            <a:extLst>
              <a:ext uri="{FF2B5EF4-FFF2-40B4-BE49-F238E27FC236}">
                <a16:creationId xmlns:a16="http://schemas.microsoft.com/office/drawing/2014/main" id="{EEAA727F-CF0C-4D29-8880-DF89C48E4613}"/>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58390" name="Rectangle 22">
            <a:extLst>
              <a:ext uri="{FF2B5EF4-FFF2-40B4-BE49-F238E27FC236}">
                <a16:creationId xmlns:a16="http://schemas.microsoft.com/office/drawing/2014/main" id="{C3B233CB-F0AD-49F4-890F-4EAB58CF8FEA}"/>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58391" name="Line 23">
            <a:extLst>
              <a:ext uri="{FF2B5EF4-FFF2-40B4-BE49-F238E27FC236}">
                <a16:creationId xmlns:a16="http://schemas.microsoft.com/office/drawing/2014/main" id="{1DD7A54C-0014-4B93-9FBD-797D733A3B5C}"/>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2" name="Line 24">
            <a:extLst>
              <a:ext uri="{FF2B5EF4-FFF2-40B4-BE49-F238E27FC236}">
                <a16:creationId xmlns:a16="http://schemas.microsoft.com/office/drawing/2014/main" id="{4B996182-8AEA-4177-9309-A1C18CD551AE}"/>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3" name="Line 25">
            <a:extLst>
              <a:ext uri="{FF2B5EF4-FFF2-40B4-BE49-F238E27FC236}">
                <a16:creationId xmlns:a16="http://schemas.microsoft.com/office/drawing/2014/main" id="{C236B1FF-9AF0-46FA-BFE7-D363739A4E70}"/>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4" name="Line 26">
            <a:extLst>
              <a:ext uri="{FF2B5EF4-FFF2-40B4-BE49-F238E27FC236}">
                <a16:creationId xmlns:a16="http://schemas.microsoft.com/office/drawing/2014/main" id="{66D23A61-6DDB-4F1E-8935-43048D4F9FEF}"/>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5" name="Line 27">
            <a:extLst>
              <a:ext uri="{FF2B5EF4-FFF2-40B4-BE49-F238E27FC236}">
                <a16:creationId xmlns:a16="http://schemas.microsoft.com/office/drawing/2014/main" id="{E1E63D18-BDE9-41A7-9227-932350912690}"/>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6" name="Line 28">
            <a:extLst>
              <a:ext uri="{FF2B5EF4-FFF2-40B4-BE49-F238E27FC236}">
                <a16:creationId xmlns:a16="http://schemas.microsoft.com/office/drawing/2014/main" id="{E8B7F5E2-326B-4D8F-931B-68C142FB3A75}"/>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7" name="Line 29">
            <a:extLst>
              <a:ext uri="{FF2B5EF4-FFF2-40B4-BE49-F238E27FC236}">
                <a16:creationId xmlns:a16="http://schemas.microsoft.com/office/drawing/2014/main" id="{D668EA16-2F64-4E64-A8C5-F84FC3834865}"/>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398" name="Rectangle 30">
            <a:extLst>
              <a:ext uri="{FF2B5EF4-FFF2-40B4-BE49-F238E27FC236}">
                <a16:creationId xmlns:a16="http://schemas.microsoft.com/office/drawing/2014/main" id="{7F585269-EA41-4578-AC8F-7B1E98BDB7DA}"/>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58399" name="Rectangle 31">
            <a:extLst>
              <a:ext uri="{FF2B5EF4-FFF2-40B4-BE49-F238E27FC236}">
                <a16:creationId xmlns:a16="http://schemas.microsoft.com/office/drawing/2014/main" id="{2CCC2F22-EB2C-4C38-BA1E-343180529776}"/>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8400" name="Line 32">
            <a:extLst>
              <a:ext uri="{FF2B5EF4-FFF2-40B4-BE49-F238E27FC236}">
                <a16:creationId xmlns:a16="http://schemas.microsoft.com/office/drawing/2014/main" id="{EE16F3F9-FAD8-4A09-B33B-0347092C5743}"/>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1" name="Line 33">
            <a:extLst>
              <a:ext uri="{FF2B5EF4-FFF2-40B4-BE49-F238E27FC236}">
                <a16:creationId xmlns:a16="http://schemas.microsoft.com/office/drawing/2014/main" id="{E928C269-654E-46CD-A8E9-1A746438EB0B}"/>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2" name="Line 34">
            <a:extLst>
              <a:ext uri="{FF2B5EF4-FFF2-40B4-BE49-F238E27FC236}">
                <a16:creationId xmlns:a16="http://schemas.microsoft.com/office/drawing/2014/main" id="{39B6A12F-CBBA-440C-8F7B-2CA495E58290}"/>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3" name="Line 35">
            <a:extLst>
              <a:ext uri="{FF2B5EF4-FFF2-40B4-BE49-F238E27FC236}">
                <a16:creationId xmlns:a16="http://schemas.microsoft.com/office/drawing/2014/main" id="{7C3D2DCD-1EE9-4171-92DF-780DDA60AD77}"/>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4" name="Line 36">
            <a:extLst>
              <a:ext uri="{FF2B5EF4-FFF2-40B4-BE49-F238E27FC236}">
                <a16:creationId xmlns:a16="http://schemas.microsoft.com/office/drawing/2014/main" id="{BEF4B856-BF8A-454D-8B2C-30329BD20ACE}"/>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5" name="Line 37">
            <a:extLst>
              <a:ext uri="{FF2B5EF4-FFF2-40B4-BE49-F238E27FC236}">
                <a16:creationId xmlns:a16="http://schemas.microsoft.com/office/drawing/2014/main" id="{E2F2B070-0C5F-4E79-B13F-E27CD6768DD8}"/>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6" name="Line 38">
            <a:extLst>
              <a:ext uri="{FF2B5EF4-FFF2-40B4-BE49-F238E27FC236}">
                <a16:creationId xmlns:a16="http://schemas.microsoft.com/office/drawing/2014/main" id="{1DFA68DD-CF15-4131-A850-BAA0D3D8C1BB}"/>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7" name="Line 39">
            <a:extLst>
              <a:ext uri="{FF2B5EF4-FFF2-40B4-BE49-F238E27FC236}">
                <a16:creationId xmlns:a16="http://schemas.microsoft.com/office/drawing/2014/main" id="{EC2F0763-88AE-4F28-939B-5B591C14F740}"/>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8" name="Line 40">
            <a:extLst>
              <a:ext uri="{FF2B5EF4-FFF2-40B4-BE49-F238E27FC236}">
                <a16:creationId xmlns:a16="http://schemas.microsoft.com/office/drawing/2014/main" id="{47514B11-847D-4B31-9BE8-8CC7EB5B43B9}"/>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09" name="Line 41">
            <a:extLst>
              <a:ext uri="{FF2B5EF4-FFF2-40B4-BE49-F238E27FC236}">
                <a16:creationId xmlns:a16="http://schemas.microsoft.com/office/drawing/2014/main" id="{1E8A6912-A32C-4FC9-B433-E712F6E814FA}"/>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0" name="Line 42">
            <a:extLst>
              <a:ext uri="{FF2B5EF4-FFF2-40B4-BE49-F238E27FC236}">
                <a16:creationId xmlns:a16="http://schemas.microsoft.com/office/drawing/2014/main" id="{FFE510FF-AD09-49B0-A022-403318542631}"/>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1" name="Line 43">
            <a:extLst>
              <a:ext uri="{FF2B5EF4-FFF2-40B4-BE49-F238E27FC236}">
                <a16:creationId xmlns:a16="http://schemas.microsoft.com/office/drawing/2014/main" id="{A57FFD70-3634-4380-A6CF-76DFE0BA0097}"/>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2" name="Line 44">
            <a:extLst>
              <a:ext uri="{FF2B5EF4-FFF2-40B4-BE49-F238E27FC236}">
                <a16:creationId xmlns:a16="http://schemas.microsoft.com/office/drawing/2014/main" id="{FFB5424A-39F8-4957-BEF2-B393CDDF5D99}"/>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3" name="Line 45">
            <a:extLst>
              <a:ext uri="{FF2B5EF4-FFF2-40B4-BE49-F238E27FC236}">
                <a16:creationId xmlns:a16="http://schemas.microsoft.com/office/drawing/2014/main" id="{030B027A-9537-49AD-9BDD-E454CED91D58}"/>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4" name="Line 46">
            <a:extLst>
              <a:ext uri="{FF2B5EF4-FFF2-40B4-BE49-F238E27FC236}">
                <a16:creationId xmlns:a16="http://schemas.microsoft.com/office/drawing/2014/main" id="{237DF192-77D1-4120-A28C-683A0ACAD942}"/>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5" name="Line 47">
            <a:extLst>
              <a:ext uri="{FF2B5EF4-FFF2-40B4-BE49-F238E27FC236}">
                <a16:creationId xmlns:a16="http://schemas.microsoft.com/office/drawing/2014/main" id="{146883B5-8D96-412C-AA4F-5A6E1CB3E738}"/>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6" name="Line 48">
            <a:extLst>
              <a:ext uri="{FF2B5EF4-FFF2-40B4-BE49-F238E27FC236}">
                <a16:creationId xmlns:a16="http://schemas.microsoft.com/office/drawing/2014/main" id="{1AF2D1CF-7114-4053-B5DE-2FC507D262F3}"/>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7" name="Line 49">
            <a:extLst>
              <a:ext uri="{FF2B5EF4-FFF2-40B4-BE49-F238E27FC236}">
                <a16:creationId xmlns:a16="http://schemas.microsoft.com/office/drawing/2014/main" id="{5FD1B40A-A66D-4991-823E-4D06F95CDCA2}"/>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8" name="Line 50">
            <a:extLst>
              <a:ext uri="{FF2B5EF4-FFF2-40B4-BE49-F238E27FC236}">
                <a16:creationId xmlns:a16="http://schemas.microsoft.com/office/drawing/2014/main" id="{2FECAFAD-3597-4D33-B987-6DFBD1A4F82D}"/>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19" name="Line 51">
            <a:extLst>
              <a:ext uri="{FF2B5EF4-FFF2-40B4-BE49-F238E27FC236}">
                <a16:creationId xmlns:a16="http://schemas.microsoft.com/office/drawing/2014/main" id="{6299B229-A9E9-449B-BA97-D4CB6609CE30}"/>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0" name="Line 52">
            <a:extLst>
              <a:ext uri="{FF2B5EF4-FFF2-40B4-BE49-F238E27FC236}">
                <a16:creationId xmlns:a16="http://schemas.microsoft.com/office/drawing/2014/main" id="{0A4C96DD-549A-471F-AB67-8B730624A461}"/>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1" name="Line 53">
            <a:extLst>
              <a:ext uri="{FF2B5EF4-FFF2-40B4-BE49-F238E27FC236}">
                <a16:creationId xmlns:a16="http://schemas.microsoft.com/office/drawing/2014/main" id="{9CBFDAA2-076B-4E26-8134-B2F9637C655F}"/>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2" name="Line 54">
            <a:extLst>
              <a:ext uri="{FF2B5EF4-FFF2-40B4-BE49-F238E27FC236}">
                <a16:creationId xmlns:a16="http://schemas.microsoft.com/office/drawing/2014/main" id="{13FE45EC-F664-49C5-A736-94ECB96D6A12}"/>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3" name="Line 55">
            <a:extLst>
              <a:ext uri="{FF2B5EF4-FFF2-40B4-BE49-F238E27FC236}">
                <a16:creationId xmlns:a16="http://schemas.microsoft.com/office/drawing/2014/main" id="{EA21F086-8CA8-4A18-9421-E799462924DB}"/>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4" name="Line 56">
            <a:extLst>
              <a:ext uri="{FF2B5EF4-FFF2-40B4-BE49-F238E27FC236}">
                <a16:creationId xmlns:a16="http://schemas.microsoft.com/office/drawing/2014/main" id="{C0339E85-4B62-4372-A647-AD9BFB9D9E6C}"/>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5" name="Line 57">
            <a:extLst>
              <a:ext uri="{FF2B5EF4-FFF2-40B4-BE49-F238E27FC236}">
                <a16:creationId xmlns:a16="http://schemas.microsoft.com/office/drawing/2014/main" id="{590D2BC8-7D2B-4465-A497-2B8782F4FD1F}"/>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6" name="Line 58">
            <a:extLst>
              <a:ext uri="{FF2B5EF4-FFF2-40B4-BE49-F238E27FC236}">
                <a16:creationId xmlns:a16="http://schemas.microsoft.com/office/drawing/2014/main" id="{E20D489C-F450-4916-9B32-D7F89A04857D}"/>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7" name="Line 59">
            <a:extLst>
              <a:ext uri="{FF2B5EF4-FFF2-40B4-BE49-F238E27FC236}">
                <a16:creationId xmlns:a16="http://schemas.microsoft.com/office/drawing/2014/main" id="{8A2E3DB3-0303-4476-8BBC-A4E96A9FD055}"/>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8" name="Line 60">
            <a:extLst>
              <a:ext uri="{FF2B5EF4-FFF2-40B4-BE49-F238E27FC236}">
                <a16:creationId xmlns:a16="http://schemas.microsoft.com/office/drawing/2014/main" id="{759B1AF2-CB68-46E1-8B7A-08EC9367EABB}"/>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29" name="Line 61">
            <a:extLst>
              <a:ext uri="{FF2B5EF4-FFF2-40B4-BE49-F238E27FC236}">
                <a16:creationId xmlns:a16="http://schemas.microsoft.com/office/drawing/2014/main" id="{AF41348D-66ED-4930-8EFF-98F54FB48842}"/>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30" name="Line 62">
            <a:extLst>
              <a:ext uri="{FF2B5EF4-FFF2-40B4-BE49-F238E27FC236}">
                <a16:creationId xmlns:a16="http://schemas.microsoft.com/office/drawing/2014/main" id="{FE4DED45-2080-4FCA-91A9-DBEF6A4D4F41}"/>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31" name="Line 63">
            <a:extLst>
              <a:ext uri="{FF2B5EF4-FFF2-40B4-BE49-F238E27FC236}">
                <a16:creationId xmlns:a16="http://schemas.microsoft.com/office/drawing/2014/main" id="{CA410639-8719-48CD-96A7-07E6BFAF797F}"/>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32" name="Line 64">
            <a:extLst>
              <a:ext uri="{FF2B5EF4-FFF2-40B4-BE49-F238E27FC236}">
                <a16:creationId xmlns:a16="http://schemas.microsoft.com/office/drawing/2014/main" id="{2C64FE68-ECC5-4FE7-9E89-9A4F2A04065B}"/>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33" name="Line 65">
            <a:extLst>
              <a:ext uri="{FF2B5EF4-FFF2-40B4-BE49-F238E27FC236}">
                <a16:creationId xmlns:a16="http://schemas.microsoft.com/office/drawing/2014/main" id="{769C30DE-1E55-4DDE-867B-52ACF3AF2621}"/>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58434" name="Rectangle 66">
            <a:extLst>
              <a:ext uri="{FF2B5EF4-FFF2-40B4-BE49-F238E27FC236}">
                <a16:creationId xmlns:a16="http://schemas.microsoft.com/office/drawing/2014/main" id="{06828F34-D38A-463B-BA07-394AB6DE850F}"/>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435" name="Rectangle 67">
            <a:extLst>
              <a:ext uri="{FF2B5EF4-FFF2-40B4-BE49-F238E27FC236}">
                <a16:creationId xmlns:a16="http://schemas.microsoft.com/office/drawing/2014/main" id="{072EEAF9-6CF1-4E42-BE9C-80EC7E35B11F}"/>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436" name="Rectangle 68">
            <a:extLst>
              <a:ext uri="{FF2B5EF4-FFF2-40B4-BE49-F238E27FC236}">
                <a16:creationId xmlns:a16="http://schemas.microsoft.com/office/drawing/2014/main" id="{159E26FE-C84A-440B-A4CD-661D9D2D6006}"/>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437" name="Rectangle 69">
            <a:extLst>
              <a:ext uri="{FF2B5EF4-FFF2-40B4-BE49-F238E27FC236}">
                <a16:creationId xmlns:a16="http://schemas.microsoft.com/office/drawing/2014/main" id="{AAC7E7FD-41A7-4C1B-B086-FD833FF44C7D}"/>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438" name="Rectangle 70">
            <a:extLst>
              <a:ext uri="{FF2B5EF4-FFF2-40B4-BE49-F238E27FC236}">
                <a16:creationId xmlns:a16="http://schemas.microsoft.com/office/drawing/2014/main" id="{E0248827-4D42-47B0-AA28-B2E11901A1F5}"/>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58439" name="Rectangle 71">
            <a:extLst>
              <a:ext uri="{FF2B5EF4-FFF2-40B4-BE49-F238E27FC236}">
                <a16:creationId xmlns:a16="http://schemas.microsoft.com/office/drawing/2014/main" id="{1F8D327B-A187-4CAF-8077-A0C1D80BB2B3}"/>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58440" name="Rectangle 72">
            <a:extLst>
              <a:ext uri="{FF2B5EF4-FFF2-40B4-BE49-F238E27FC236}">
                <a16:creationId xmlns:a16="http://schemas.microsoft.com/office/drawing/2014/main" id="{F10AC849-7798-4EE0-BA3A-0D3899EC14E0}"/>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58441" name="Rectangle 73">
            <a:extLst>
              <a:ext uri="{FF2B5EF4-FFF2-40B4-BE49-F238E27FC236}">
                <a16:creationId xmlns:a16="http://schemas.microsoft.com/office/drawing/2014/main" id="{EA922A12-3AC6-4B70-B479-C03BD6276079}"/>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58442" name="Rectangle 74">
            <a:extLst>
              <a:ext uri="{FF2B5EF4-FFF2-40B4-BE49-F238E27FC236}">
                <a16:creationId xmlns:a16="http://schemas.microsoft.com/office/drawing/2014/main" id="{F74D84C4-9D41-4A75-96CA-15A16B6C8CF9}"/>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58443" name="Line 76">
            <a:extLst>
              <a:ext uri="{FF2B5EF4-FFF2-40B4-BE49-F238E27FC236}">
                <a16:creationId xmlns:a16="http://schemas.microsoft.com/office/drawing/2014/main" id="{F42B143D-62A8-4A78-805D-CDEE8D56C33E}"/>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444" name="Rectangle 77">
            <a:extLst>
              <a:ext uri="{FF2B5EF4-FFF2-40B4-BE49-F238E27FC236}">
                <a16:creationId xmlns:a16="http://schemas.microsoft.com/office/drawing/2014/main" id="{DABA9505-1996-49F0-9F07-F2FA282F493A}"/>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58445" name="Line 78">
            <a:extLst>
              <a:ext uri="{FF2B5EF4-FFF2-40B4-BE49-F238E27FC236}">
                <a16:creationId xmlns:a16="http://schemas.microsoft.com/office/drawing/2014/main" id="{CE5524D8-A962-4725-B7CF-5BBC5C6BDBE5}"/>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446" name="Line 79">
            <a:extLst>
              <a:ext uri="{FF2B5EF4-FFF2-40B4-BE49-F238E27FC236}">
                <a16:creationId xmlns:a16="http://schemas.microsoft.com/office/drawing/2014/main" id="{EA28DCD2-9759-4711-8957-4215005A2392}"/>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447" name="Line 80">
            <a:extLst>
              <a:ext uri="{FF2B5EF4-FFF2-40B4-BE49-F238E27FC236}">
                <a16:creationId xmlns:a16="http://schemas.microsoft.com/office/drawing/2014/main" id="{420A7F8A-F4B7-40EE-83CA-9E13C3B674D9}"/>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448" name="Line 81">
            <a:extLst>
              <a:ext uri="{FF2B5EF4-FFF2-40B4-BE49-F238E27FC236}">
                <a16:creationId xmlns:a16="http://schemas.microsoft.com/office/drawing/2014/main" id="{FC3845F0-8479-4B07-B21B-334E72588E9C}"/>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8449" name="Text Box 82">
            <a:extLst>
              <a:ext uri="{FF2B5EF4-FFF2-40B4-BE49-F238E27FC236}">
                <a16:creationId xmlns:a16="http://schemas.microsoft.com/office/drawing/2014/main" id="{6E8648D1-569C-4D0E-BFDB-FBD099FD0CBE}"/>
              </a:ext>
            </a:extLst>
          </p:cNvPr>
          <p:cNvSpPr txBox="1">
            <a:spLocks noChangeArrowheads="1"/>
          </p:cNvSpPr>
          <p:nvPr/>
        </p:nvSpPr>
        <p:spPr bwMode="auto">
          <a:xfrm>
            <a:off x="1331119" y="3813573"/>
            <a:ext cx="666988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复位 </a:t>
            </a:r>
            <a:r>
              <a:rPr lang="en-US" altLang="zh-CN" sz="2100"/>
              <a:t>RST (ReSeT) —— </a:t>
            </a:r>
            <a:r>
              <a:rPr lang="zh-CN" altLang="en-US" sz="2100"/>
              <a:t>当 </a:t>
            </a:r>
            <a:r>
              <a:rPr lang="en-US" altLang="zh-CN" sz="2100"/>
              <a:t>RST </a:t>
            </a:r>
            <a:r>
              <a:rPr lang="en-US" altLang="zh-CN" sz="2100">
                <a:sym typeface="Symbol" panose="05050102010706020507" pitchFamily="18" charset="2"/>
              </a:rPr>
              <a:t></a:t>
            </a:r>
            <a:r>
              <a:rPr lang="en-US" altLang="zh-CN" sz="2100"/>
              <a:t> 1 </a:t>
            </a:r>
            <a:r>
              <a:rPr lang="zh-CN" altLang="en-US" sz="2100"/>
              <a:t>时，表明 </a:t>
            </a:r>
            <a:r>
              <a:rPr lang="en-US" altLang="zh-CN" sz="2100"/>
              <a:t>TCP </a:t>
            </a:r>
            <a:r>
              <a:rPr lang="zh-CN" altLang="en-US" sz="2100"/>
              <a:t>连接中出现严重差错（如由于主机崩溃或其他原因），必须释放连接，然后再重新建立运输连接。 </a:t>
            </a:r>
          </a:p>
        </p:txBody>
      </p:sp>
      <p:sp>
        <p:nvSpPr>
          <p:cNvPr id="512083" name="Rectangle 83">
            <a:extLst>
              <a:ext uri="{FF2B5EF4-FFF2-40B4-BE49-F238E27FC236}">
                <a16:creationId xmlns:a16="http://schemas.microsoft.com/office/drawing/2014/main" id="{45408384-C22D-4886-B750-29DE3E0489BF}"/>
              </a:ext>
            </a:extLst>
          </p:cNvPr>
          <p:cNvSpPr>
            <a:spLocks noChangeArrowheads="1"/>
          </p:cNvSpPr>
          <p:nvPr/>
        </p:nvSpPr>
        <p:spPr bwMode="auto">
          <a:xfrm>
            <a:off x="3955256"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8451" name="Rectangle 75">
            <a:extLst>
              <a:ext uri="{FF2B5EF4-FFF2-40B4-BE49-F238E27FC236}">
                <a16:creationId xmlns:a16="http://schemas.microsoft.com/office/drawing/2014/main" id="{C1E0E997-43EB-41D3-AC8C-AEC85170725A}"/>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083"/>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208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83" grpId="0" animBg="1"/>
      <p:bldP spid="512083"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2">
            <a:extLst>
              <a:ext uri="{FF2B5EF4-FFF2-40B4-BE49-F238E27FC236}">
                <a16:creationId xmlns:a16="http://schemas.microsoft.com/office/drawing/2014/main" id="{1FAB1C9B-0ABB-4382-8F1C-9814771037F7}"/>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19" name="Rectangle 3">
            <a:extLst>
              <a:ext uri="{FF2B5EF4-FFF2-40B4-BE49-F238E27FC236}">
                <a16:creationId xmlns:a16="http://schemas.microsoft.com/office/drawing/2014/main" id="{D6A8843F-A62B-41AE-933F-C89FBB2EF0E3}"/>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0420" name="Line 4">
            <a:extLst>
              <a:ext uri="{FF2B5EF4-FFF2-40B4-BE49-F238E27FC236}">
                <a16:creationId xmlns:a16="http://schemas.microsoft.com/office/drawing/2014/main" id="{EDE7543F-2B65-4975-8D0F-A43ABDB2A444}"/>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1" name="Rectangle 5">
            <a:extLst>
              <a:ext uri="{FF2B5EF4-FFF2-40B4-BE49-F238E27FC236}">
                <a16:creationId xmlns:a16="http://schemas.microsoft.com/office/drawing/2014/main" id="{AF8B3CAA-001D-48B7-A9E9-EC8AD5145E98}"/>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0422" name="Rectangle 6">
            <a:extLst>
              <a:ext uri="{FF2B5EF4-FFF2-40B4-BE49-F238E27FC236}">
                <a16:creationId xmlns:a16="http://schemas.microsoft.com/office/drawing/2014/main" id="{A1B1B98D-107C-4D28-A36F-1F7AF32B30AD}"/>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23" name="Line 7">
            <a:extLst>
              <a:ext uri="{FF2B5EF4-FFF2-40B4-BE49-F238E27FC236}">
                <a16:creationId xmlns:a16="http://schemas.microsoft.com/office/drawing/2014/main" id="{9B69A0D3-9D2D-4581-89AF-5F85F15FA978}"/>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4" name="Line 8">
            <a:extLst>
              <a:ext uri="{FF2B5EF4-FFF2-40B4-BE49-F238E27FC236}">
                <a16:creationId xmlns:a16="http://schemas.microsoft.com/office/drawing/2014/main" id="{B2181556-84A0-4690-A098-C0B5AFE81393}"/>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5" name="Line 9">
            <a:extLst>
              <a:ext uri="{FF2B5EF4-FFF2-40B4-BE49-F238E27FC236}">
                <a16:creationId xmlns:a16="http://schemas.microsoft.com/office/drawing/2014/main" id="{CA381E74-B356-4EEE-BC2B-4FC23BEEA721}"/>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6" name="Line 10">
            <a:extLst>
              <a:ext uri="{FF2B5EF4-FFF2-40B4-BE49-F238E27FC236}">
                <a16:creationId xmlns:a16="http://schemas.microsoft.com/office/drawing/2014/main" id="{BD6C9F88-B2DA-497D-8AA9-E75AB670C678}"/>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7" name="Line 11">
            <a:extLst>
              <a:ext uri="{FF2B5EF4-FFF2-40B4-BE49-F238E27FC236}">
                <a16:creationId xmlns:a16="http://schemas.microsoft.com/office/drawing/2014/main" id="{0D89D296-E460-4A10-BE14-F833EE484536}"/>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8" name="Line 12">
            <a:extLst>
              <a:ext uri="{FF2B5EF4-FFF2-40B4-BE49-F238E27FC236}">
                <a16:creationId xmlns:a16="http://schemas.microsoft.com/office/drawing/2014/main" id="{BC375BB3-507D-446B-8BE2-BE5B818A16CF}"/>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29" name="Rectangle 13">
            <a:extLst>
              <a:ext uri="{FF2B5EF4-FFF2-40B4-BE49-F238E27FC236}">
                <a16:creationId xmlns:a16="http://schemas.microsoft.com/office/drawing/2014/main" id="{016F39BD-C821-44F2-A41A-1615111221BF}"/>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60430" name="Rectangle 14">
            <a:extLst>
              <a:ext uri="{FF2B5EF4-FFF2-40B4-BE49-F238E27FC236}">
                <a16:creationId xmlns:a16="http://schemas.microsoft.com/office/drawing/2014/main" id="{4AA63ECD-EB25-4D6D-A4B5-C5CDD752B0AF}"/>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60431" name="Rectangle 15">
            <a:extLst>
              <a:ext uri="{FF2B5EF4-FFF2-40B4-BE49-F238E27FC236}">
                <a16:creationId xmlns:a16="http://schemas.microsoft.com/office/drawing/2014/main" id="{DF9C9EFD-A00B-4662-987D-6797098A1D05}"/>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60432" name="Rectangle 16">
            <a:extLst>
              <a:ext uri="{FF2B5EF4-FFF2-40B4-BE49-F238E27FC236}">
                <a16:creationId xmlns:a16="http://schemas.microsoft.com/office/drawing/2014/main" id="{D8929766-B0A4-40FF-B83E-01B3EE09D043}"/>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60433" name="Rectangle 17">
            <a:extLst>
              <a:ext uri="{FF2B5EF4-FFF2-40B4-BE49-F238E27FC236}">
                <a16:creationId xmlns:a16="http://schemas.microsoft.com/office/drawing/2014/main" id="{D9908089-708A-4EEA-A9BD-68E449633282}"/>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60434" name="Rectangle 18">
            <a:extLst>
              <a:ext uri="{FF2B5EF4-FFF2-40B4-BE49-F238E27FC236}">
                <a16:creationId xmlns:a16="http://schemas.microsoft.com/office/drawing/2014/main" id="{2A67D3E1-D5FF-48B8-9BFA-79B2342ACF35}"/>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60435" name="Line 19">
            <a:extLst>
              <a:ext uri="{FF2B5EF4-FFF2-40B4-BE49-F238E27FC236}">
                <a16:creationId xmlns:a16="http://schemas.microsoft.com/office/drawing/2014/main" id="{EC587B27-9A5E-410B-9C92-CC411313CBEE}"/>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36" name="Rectangle 20">
            <a:extLst>
              <a:ext uri="{FF2B5EF4-FFF2-40B4-BE49-F238E27FC236}">
                <a16:creationId xmlns:a16="http://schemas.microsoft.com/office/drawing/2014/main" id="{9EBFDC33-6ED4-41C1-B332-6E8464083ABE}"/>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60437" name="Rectangle 21">
            <a:extLst>
              <a:ext uri="{FF2B5EF4-FFF2-40B4-BE49-F238E27FC236}">
                <a16:creationId xmlns:a16="http://schemas.microsoft.com/office/drawing/2014/main" id="{36A1602F-6CBF-429C-9AEB-4C8F80F82A94}"/>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60438" name="Rectangle 22">
            <a:extLst>
              <a:ext uri="{FF2B5EF4-FFF2-40B4-BE49-F238E27FC236}">
                <a16:creationId xmlns:a16="http://schemas.microsoft.com/office/drawing/2014/main" id="{62960792-4661-42F1-A0B1-512DC5CFAF0C}"/>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60439" name="Line 23">
            <a:extLst>
              <a:ext uri="{FF2B5EF4-FFF2-40B4-BE49-F238E27FC236}">
                <a16:creationId xmlns:a16="http://schemas.microsoft.com/office/drawing/2014/main" id="{531E792A-7B93-4C76-8670-EBE029D70246}"/>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0" name="Line 24">
            <a:extLst>
              <a:ext uri="{FF2B5EF4-FFF2-40B4-BE49-F238E27FC236}">
                <a16:creationId xmlns:a16="http://schemas.microsoft.com/office/drawing/2014/main" id="{B5FF3ABF-C72C-4830-9C97-CF845FDEE6F4}"/>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1" name="Line 25">
            <a:extLst>
              <a:ext uri="{FF2B5EF4-FFF2-40B4-BE49-F238E27FC236}">
                <a16:creationId xmlns:a16="http://schemas.microsoft.com/office/drawing/2014/main" id="{61EDC37C-3B95-4390-98F6-004742CFA5C7}"/>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2" name="Line 26">
            <a:extLst>
              <a:ext uri="{FF2B5EF4-FFF2-40B4-BE49-F238E27FC236}">
                <a16:creationId xmlns:a16="http://schemas.microsoft.com/office/drawing/2014/main" id="{2AC1EB82-24DF-4026-B5A5-D52B18329484}"/>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3" name="Line 27">
            <a:extLst>
              <a:ext uri="{FF2B5EF4-FFF2-40B4-BE49-F238E27FC236}">
                <a16:creationId xmlns:a16="http://schemas.microsoft.com/office/drawing/2014/main" id="{4635EEF0-3F91-472A-BFA3-5CE451663F47}"/>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4" name="Line 28">
            <a:extLst>
              <a:ext uri="{FF2B5EF4-FFF2-40B4-BE49-F238E27FC236}">
                <a16:creationId xmlns:a16="http://schemas.microsoft.com/office/drawing/2014/main" id="{DEC2618B-DBD2-4111-A618-34C44D8A6204}"/>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5" name="Line 29">
            <a:extLst>
              <a:ext uri="{FF2B5EF4-FFF2-40B4-BE49-F238E27FC236}">
                <a16:creationId xmlns:a16="http://schemas.microsoft.com/office/drawing/2014/main" id="{499D0AC0-1AA2-4FA2-A0E5-3F6D9F66CA48}"/>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6" name="Rectangle 30">
            <a:extLst>
              <a:ext uri="{FF2B5EF4-FFF2-40B4-BE49-F238E27FC236}">
                <a16:creationId xmlns:a16="http://schemas.microsoft.com/office/drawing/2014/main" id="{4A4E9790-EE3E-4A16-9603-DA3CE2085107}"/>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60447" name="Rectangle 31">
            <a:extLst>
              <a:ext uri="{FF2B5EF4-FFF2-40B4-BE49-F238E27FC236}">
                <a16:creationId xmlns:a16="http://schemas.microsoft.com/office/drawing/2014/main" id="{641EC19D-6E5D-4AA2-BC73-B0F65D535034}"/>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0448" name="Line 32">
            <a:extLst>
              <a:ext uri="{FF2B5EF4-FFF2-40B4-BE49-F238E27FC236}">
                <a16:creationId xmlns:a16="http://schemas.microsoft.com/office/drawing/2014/main" id="{9D5C7CC6-A419-4888-9960-1CF0E8560ED3}"/>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49" name="Line 33">
            <a:extLst>
              <a:ext uri="{FF2B5EF4-FFF2-40B4-BE49-F238E27FC236}">
                <a16:creationId xmlns:a16="http://schemas.microsoft.com/office/drawing/2014/main" id="{A2DC7445-D9F2-462D-B1A1-656E10B26E7C}"/>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0" name="Line 34">
            <a:extLst>
              <a:ext uri="{FF2B5EF4-FFF2-40B4-BE49-F238E27FC236}">
                <a16:creationId xmlns:a16="http://schemas.microsoft.com/office/drawing/2014/main" id="{B66D2322-BDF4-4D9D-94B4-AECA722BB0C4}"/>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1" name="Line 35">
            <a:extLst>
              <a:ext uri="{FF2B5EF4-FFF2-40B4-BE49-F238E27FC236}">
                <a16:creationId xmlns:a16="http://schemas.microsoft.com/office/drawing/2014/main" id="{03847B03-3D47-4962-BFDA-F3D21E77BD3B}"/>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2" name="Line 36">
            <a:extLst>
              <a:ext uri="{FF2B5EF4-FFF2-40B4-BE49-F238E27FC236}">
                <a16:creationId xmlns:a16="http://schemas.microsoft.com/office/drawing/2014/main" id="{85C3684F-F1A0-4CBA-86E7-5031D1DD03F9}"/>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3" name="Line 37">
            <a:extLst>
              <a:ext uri="{FF2B5EF4-FFF2-40B4-BE49-F238E27FC236}">
                <a16:creationId xmlns:a16="http://schemas.microsoft.com/office/drawing/2014/main" id="{15F4909A-36B6-45B3-93CA-01212A9ECD4B}"/>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4" name="Line 38">
            <a:extLst>
              <a:ext uri="{FF2B5EF4-FFF2-40B4-BE49-F238E27FC236}">
                <a16:creationId xmlns:a16="http://schemas.microsoft.com/office/drawing/2014/main" id="{71C9332E-5304-49E7-8D71-7D0343C099BE}"/>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5" name="Line 39">
            <a:extLst>
              <a:ext uri="{FF2B5EF4-FFF2-40B4-BE49-F238E27FC236}">
                <a16:creationId xmlns:a16="http://schemas.microsoft.com/office/drawing/2014/main" id="{259E1D61-FACE-4D40-9422-41BB21A53D13}"/>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6" name="Line 40">
            <a:extLst>
              <a:ext uri="{FF2B5EF4-FFF2-40B4-BE49-F238E27FC236}">
                <a16:creationId xmlns:a16="http://schemas.microsoft.com/office/drawing/2014/main" id="{93BAFF53-D12C-49AD-883C-4A020DC053E2}"/>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7" name="Line 41">
            <a:extLst>
              <a:ext uri="{FF2B5EF4-FFF2-40B4-BE49-F238E27FC236}">
                <a16:creationId xmlns:a16="http://schemas.microsoft.com/office/drawing/2014/main" id="{10D6E951-18BB-4ACD-A3EF-1A3CD1ADD162}"/>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8" name="Line 42">
            <a:extLst>
              <a:ext uri="{FF2B5EF4-FFF2-40B4-BE49-F238E27FC236}">
                <a16:creationId xmlns:a16="http://schemas.microsoft.com/office/drawing/2014/main" id="{5A6958DD-BDF3-4A61-BCE9-E46257957087}"/>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59" name="Line 43">
            <a:extLst>
              <a:ext uri="{FF2B5EF4-FFF2-40B4-BE49-F238E27FC236}">
                <a16:creationId xmlns:a16="http://schemas.microsoft.com/office/drawing/2014/main" id="{DDE44048-2ABA-46A8-AC1C-0B29A29ECC83}"/>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0" name="Line 44">
            <a:extLst>
              <a:ext uri="{FF2B5EF4-FFF2-40B4-BE49-F238E27FC236}">
                <a16:creationId xmlns:a16="http://schemas.microsoft.com/office/drawing/2014/main" id="{3FEF401F-0E00-4783-A7DE-628A11926A04}"/>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1" name="Line 45">
            <a:extLst>
              <a:ext uri="{FF2B5EF4-FFF2-40B4-BE49-F238E27FC236}">
                <a16:creationId xmlns:a16="http://schemas.microsoft.com/office/drawing/2014/main" id="{472717B0-ACD4-47DC-9205-3E7FADDB002A}"/>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2" name="Line 46">
            <a:extLst>
              <a:ext uri="{FF2B5EF4-FFF2-40B4-BE49-F238E27FC236}">
                <a16:creationId xmlns:a16="http://schemas.microsoft.com/office/drawing/2014/main" id="{3F3FB552-98D2-468B-A635-2A75ACE4209E}"/>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3" name="Line 47">
            <a:extLst>
              <a:ext uri="{FF2B5EF4-FFF2-40B4-BE49-F238E27FC236}">
                <a16:creationId xmlns:a16="http://schemas.microsoft.com/office/drawing/2014/main" id="{221A44EE-D567-4B90-93D1-3540E3CF39FB}"/>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4" name="Line 48">
            <a:extLst>
              <a:ext uri="{FF2B5EF4-FFF2-40B4-BE49-F238E27FC236}">
                <a16:creationId xmlns:a16="http://schemas.microsoft.com/office/drawing/2014/main" id="{164877D8-6B3F-4EBB-9CEB-E522887EAB94}"/>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5" name="Line 49">
            <a:extLst>
              <a:ext uri="{FF2B5EF4-FFF2-40B4-BE49-F238E27FC236}">
                <a16:creationId xmlns:a16="http://schemas.microsoft.com/office/drawing/2014/main" id="{26E89CD3-E830-42CD-B50D-7A9A73287B77}"/>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6" name="Line 50">
            <a:extLst>
              <a:ext uri="{FF2B5EF4-FFF2-40B4-BE49-F238E27FC236}">
                <a16:creationId xmlns:a16="http://schemas.microsoft.com/office/drawing/2014/main" id="{4113AF9C-08B8-4CC8-AF80-EF784491246B}"/>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7" name="Line 51">
            <a:extLst>
              <a:ext uri="{FF2B5EF4-FFF2-40B4-BE49-F238E27FC236}">
                <a16:creationId xmlns:a16="http://schemas.microsoft.com/office/drawing/2014/main" id="{627DC572-81C5-475B-B6C1-454BBFD513C8}"/>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8" name="Line 52">
            <a:extLst>
              <a:ext uri="{FF2B5EF4-FFF2-40B4-BE49-F238E27FC236}">
                <a16:creationId xmlns:a16="http://schemas.microsoft.com/office/drawing/2014/main" id="{684EFCF3-E2C2-42AF-8A40-717980582B75}"/>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69" name="Line 53">
            <a:extLst>
              <a:ext uri="{FF2B5EF4-FFF2-40B4-BE49-F238E27FC236}">
                <a16:creationId xmlns:a16="http://schemas.microsoft.com/office/drawing/2014/main" id="{12804485-A278-415D-BCEF-0F94DFEFC274}"/>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0" name="Line 54">
            <a:extLst>
              <a:ext uri="{FF2B5EF4-FFF2-40B4-BE49-F238E27FC236}">
                <a16:creationId xmlns:a16="http://schemas.microsoft.com/office/drawing/2014/main" id="{00C8F2B7-F33E-4622-93DE-7F7DDBD7678E}"/>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1" name="Line 55">
            <a:extLst>
              <a:ext uri="{FF2B5EF4-FFF2-40B4-BE49-F238E27FC236}">
                <a16:creationId xmlns:a16="http://schemas.microsoft.com/office/drawing/2014/main" id="{EF7EC32B-BFD4-4A7C-87AB-5B95283890E8}"/>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2" name="Line 56">
            <a:extLst>
              <a:ext uri="{FF2B5EF4-FFF2-40B4-BE49-F238E27FC236}">
                <a16:creationId xmlns:a16="http://schemas.microsoft.com/office/drawing/2014/main" id="{AE3BC63D-D958-45FB-859C-ED0C790F895B}"/>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3" name="Line 57">
            <a:extLst>
              <a:ext uri="{FF2B5EF4-FFF2-40B4-BE49-F238E27FC236}">
                <a16:creationId xmlns:a16="http://schemas.microsoft.com/office/drawing/2014/main" id="{282A6F1C-072E-43CF-97D6-57103FA4113A}"/>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4" name="Line 58">
            <a:extLst>
              <a:ext uri="{FF2B5EF4-FFF2-40B4-BE49-F238E27FC236}">
                <a16:creationId xmlns:a16="http://schemas.microsoft.com/office/drawing/2014/main" id="{7DB09185-7631-4A72-8A37-B52981DB9A4E}"/>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5" name="Line 59">
            <a:extLst>
              <a:ext uri="{FF2B5EF4-FFF2-40B4-BE49-F238E27FC236}">
                <a16:creationId xmlns:a16="http://schemas.microsoft.com/office/drawing/2014/main" id="{EA5266B7-5AB3-4F4B-8318-EC10D17F13CC}"/>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6" name="Line 60">
            <a:extLst>
              <a:ext uri="{FF2B5EF4-FFF2-40B4-BE49-F238E27FC236}">
                <a16:creationId xmlns:a16="http://schemas.microsoft.com/office/drawing/2014/main" id="{755B2F06-4B26-4483-8080-02B07DEC1065}"/>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7" name="Line 61">
            <a:extLst>
              <a:ext uri="{FF2B5EF4-FFF2-40B4-BE49-F238E27FC236}">
                <a16:creationId xmlns:a16="http://schemas.microsoft.com/office/drawing/2014/main" id="{06C67BD6-5DD4-410D-9279-C9A96D616F3E}"/>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8" name="Line 62">
            <a:extLst>
              <a:ext uri="{FF2B5EF4-FFF2-40B4-BE49-F238E27FC236}">
                <a16:creationId xmlns:a16="http://schemas.microsoft.com/office/drawing/2014/main" id="{1786E153-D35F-4628-B47D-1430AF3AC1F2}"/>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79" name="Line 63">
            <a:extLst>
              <a:ext uri="{FF2B5EF4-FFF2-40B4-BE49-F238E27FC236}">
                <a16:creationId xmlns:a16="http://schemas.microsoft.com/office/drawing/2014/main" id="{1E99BC99-C655-42A8-85E5-624E61F42DBE}"/>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80" name="Line 64">
            <a:extLst>
              <a:ext uri="{FF2B5EF4-FFF2-40B4-BE49-F238E27FC236}">
                <a16:creationId xmlns:a16="http://schemas.microsoft.com/office/drawing/2014/main" id="{9D3EB1AA-E293-469E-9F48-039C68AA22F4}"/>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81" name="Line 65">
            <a:extLst>
              <a:ext uri="{FF2B5EF4-FFF2-40B4-BE49-F238E27FC236}">
                <a16:creationId xmlns:a16="http://schemas.microsoft.com/office/drawing/2014/main" id="{F3253436-B96F-4E75-BA06-53AC69176B08}"/>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0482" name="Rectangle 66">
            <a:extLst>
              <a:ext uri="{FF2B5EF4-FFF2-40B4-BE49-F238E27FC236}">
                <a16:creationId xmlns:a16="http://schemas.microsoft.com/office/drawing/2014/main" id="{F9217D05-D468-4CB7-978B-353E76D4DA1B}"/>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83" name="Rectangle 67">
            <a:extLst>
              <a:ext uri="{FF2B5EF4-FFF2-40B4-BE49-F238E27FC236}">
                <a16:creationId xmlns:a16="http://schemas.microsoft.com/office/drawing/2014/main" id="{F81E211B-6AA5-4D05-91AC-8F19DA54B670}"/>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84" name="Rectangle 68">
            <a:extLst>
              <a:ext uri="{FF2B5EF4-FFF2-40B4-BE49-F238E27FC236}">
                <a16:creationId xmlns:a16="http://schemas.microsoft.com/office/drawing/2014/main" id="{610699D8-457B-4DDF-8AC2-3FE2482459E3}"/>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85" name="Rectangle 69">
            <a:extLst>
              <a:ext uri="{FF2B5EF4-FFF2-40B4-BE49-F238E27FC236}">
                <a16:creationId xmlns:a16="http://schemas.microsoft.com/office/drawing/2014/main" id="{6C7F9EC5-76E7-49DD-9E20-97C6D8969C62}"/>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86" name="Rectangle 70">
            <a:extLst>
              <a:ext uri="{FF2B5EF4-FFF2-40B4-BE49-F238E27FC236}">
                <a16:creationId xmlns:a16="http://schemas.microsoft.com/office/drawing/2014/main" id="{356F8712-3F2A-4F3C-82B6-37E47BADDFFD}"/>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0487" name="Rectangle 71">
            <a:extLst>
              <a:ext uri="{FF2B5EF4-FFF2-40B4-BE49-F238E27FC236}">
                <a16:creationId xmlns:a16="http://schemas.microsoft.com/office/drawing/2014/main" id="{B20510DB-F713-4BC9-86D0-D2B46AF582FD}"/>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60488" name="Rectangle 72">
            <a:extLst>
              <a:ext uri="{FF2B5EF4-FFF2-40B4-BE49-F238E27FC236}">
                <a16:creationId xmlns:a16="http://schemas.microsoft.com/office/drawing/2014/main" id="{30245AEF-CAE2-4C4C-9DF6-C6BD9DFECC65}"/>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60489" name="Rectangle 73">
            <a:extLst>
              <a:ext uri="{FF2B5EF4-FFF2-40B4-BE49-F238E27FC236}">
                <a16:creationId xmlns:a16="http://schemas.microsoft.com/office/drawing/2014/main" id="{B1A72301-37F8-4870-AD8B-A094FAA87936}"/>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60490" name="Rectangle 74">
            <a:extLst>
              <a:ext uri="{FF2B5EF4-FFF2-40B4-BE49-F238E27FC236}">
                <a16:creationId xmlns:a16="http://schemas.microsoft.com/office/drawing/2014/main" id="{9EE05940-8BD9-4192-AFFF-9241C94397B3}"/>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60491" name="Line 76">
            <a:extLst>
              <a:ext uri="{FF2B5EF4-FFF2-40B4-BE49-F238E27FC236}">
                <a16:creationId xmlns:a16="http://schemas.microsoft.com/office/drawing/2014/main" id="{A6121551-82C1-4645-B284-138D4F8F68C7}"/>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492" name="Rectangle 77">
            <a:extLst>
              <a:ext uri="{FF2B5EF4-FFF2-40B4-BE49-F238E27FC236}">
                <a16:creationId xmlns:a16="http://schemas.microsoft.com/office/drawing/2014/main" id="{07DA4F81-B157-46BA-A025-F94EC9897456}"/>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60493" name="Line 78">
            <a:extLst>
              <a:ext uri="{FF2B5EF4-FFF2-40B4-BE49-F238E27FC236}">
                <a16:creationId xmlns:a16="http://schemas.microsoft.com/office/drawing/2014/main" id="{6161D50B-EB2A-4DBE-8779-DE456387EAEF}"/>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494" name="Line 79">
            <a:extLst>
              <a:ext uri="{FF2B5EF4-FFF2-40B4-BE49-F238E27FC236}">
                <a16:creationId xmlns:a16="http://schemas.microsoft.com/office/drawing/2014/main" id="{988E59E7-0C1B-4C00-95F0-578881A3B8B1}"/>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495" name="Line 80">
            <a:extLst>
              <a:ext uri="{FF2B5EF4-FFF2-40B4-BE49-F238E27FC236}">
                <a16:creationId xmlns:a16="http://schemas.microsoft.com/office/drawing/2014/main" id="{E97BCAB9-17AD-41B9-9A41-638330AE18FA}"/>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496" name="Line 81">
            <a:extLst>
              <a:ext uri="{FF2B5EF4-FFF2-40B4-BE49-F238E27FC236}">
                <a16:creationId xmlns:a16="http://schemas.microsoft.com/office/drawing/2014/main" id="{D2A7232E-C677-41E6-99BB-E5E59B427342}"/>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0497" name="Text Box 82">
            <a:extLst>
              <a:ext uri="{FF2B5EF4-FFF2-40B4-BE49-F238E27FC236}">
                <a16:creationId xmlns:a16="http://schemas.microsoft.com/office/drawing/2014/main" id="{9E6429A3-6E35-495D-9951-D2A5746B6301}"/>
              </a:ext>
            </a:extLst>
          </p:cNvPr>
          <p:cNvSpPr txBox="1">
            <a:spLocks noChangeArrowheads="1"/>
          </p:cNvSpPr>
          <p:nvPr/>
        </p:nvSpPr>
        <p:spPr bwMode="auto">
          <a:xfrm>
            <a:off x="1381126" y="3929062"/>
            <a:ext cx="6318647"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同步 </a:t>
            </a:r>
            <a:r>
              <a:rPr lang="en-US" altLang="zh-CN" sz="2100"/>
              <a:t>SYN —— </a:t>
            </a:r>
            <a:r>
              <a:rPr lang="zh-CN" altLang="en-US" sz="2100"/>
              <a:t>同步 </a:t>
            </a:r>
            <a:r>
              <a:rPr lang="en-US" altLang="zh-CN" sz="2100"/>
              <a:t>SYN = 1 </a:t>
            </a:r>
            <a:r>
              <a:rPr lang="zh-CN" altLang="en-US" sz="2100"/>
              <a:t>表示这是一个连接请求或连接接受报文。 </a:t>
            </a:r>
          </a:p>
        </p:txBody>
      </p:sp>
      <p:sp>
        <p:nvSpPr>
          <p:cNvPr id="513107" name="Rectangle 83">
            <a:extLst>
              <a:ext uri="{FF2B5EF4-FFF2-40B4-BE49-F238E27FC236}">
                <a16:creationId xmlns:a16="http://schemas.microsoft.com/office/drawing/2014/main" id="{43AD7BA1-6CB8-4976-9C42-CA7C3D1D9794}"/>
              </a:ext>
            </a:extLst>
          </p:cNvPr>
          <p:cNvSpPr>
            <a:spLocks noChangeArrowheads="1"/>
          </p:cNvSpPr>
          <p:nvPr/>
        </p:nvSpPr>
        <p:spPr bwMode="auto">
          <a:xfrm>
            <a:off x="4118372"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0499" name="Rectangle 75">
            <a:extLst>
              <a:ext uri="{FF2B5EF4-FFF2-40B4-BE49-F238E27FC236}">
                <a16:creationId xmlns:a16="http://schemas.microsoft.com/office/drawing/2014/main" id="{529173B5-DBD2-49BB-918D-0E50B07349EB}"/>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3107"/>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310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107" grpId="0" animBg="1"/>
      <p:bldP spid="513107"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Line 2">
            <a:extLst>
              <a:ext uri="{FF2B5EF4-FFF2-40B4-BE49-F238E27FC236}">
                <a16:creationId xmlns:a16="http://schemas.microsoft.com/office/drawing/2014/main" id="{BC617ABD-AAA3-4AD9-AC88-FCD36C667FF0}"/>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67" name="Rectangle 3">
            <a:extLst>
              <a:ext uri="{FF2B5EF4-FFF2-40B4-BE49-F238E27FC236}">
                <a16:creationId xmlns:a16="http://schemas.microsoft.com/office/drawing/2014/main" id="{3B795E57-6339-4463-82BF-750BE5423C3E}"/>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2468" name="Line 4">
            <a:extLst>
              <a:ext uri="{FF2B5EF4-FFF2-40B4-BE49-F238E27FC236}">
                <a16:creationId xmlns:a16="http://schemas.microsoft.com/office/drawing/2014/main" id="{4A92BD2D-7FCF-4902-A7C3-32ED7749C6CF}"/>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69" name="Rectangle 5">
            <a:extLst>
              <a:ext uri="{FF2B5EF4-FFF2-40B4-BE49-F238E27FC236}">
                <a16:creationId xmlns:a16="http://schemas.microsoft.com/office/drawing/2014/main" id="{330BEEB4-4078-492B-802C-8AC852949BA6}"/>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2470" name="Rectangle 6">
            <a:extLst>
              <a:ext uri="{FF2B5EF4-FFF2-40B4-BE49-F238E27FC236}">
                <a16:creationId xmlns:a16="http://schemas.microsoft.com/office/drawing/2014/main" id="{D4DB11C1-C648-455C-AE5A-1DE3CDAE243A}"/>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471" name="Line 7">
            <a:extLst>
              <a:ext uri="{FF2B5EF4-FFF2-40B4-BE49-F238E27FC236}">
                <a16:creationId xmlns:a16="http://schemas.microsoft.com/office/drawing/2014/main" id="{2B7D5740-2B71-4725-A557-0FF2AFE21C6A}"/>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2" name="Line 8">
            <a:extLst>
              <a:ext uri="{FF2B5EF4-FFF2-40B4-BE49-F238E27FC236}">
                <a16:creationId xmlns:a16="http://schemas.microsoft.com/office/drawing/2014/main" id="{EAA7B55F-D0D3-42F2-8BE8-E29C7137EEEE}"/>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3" name="Line 9">
            <a:extLst>
              <a:ext uri="{FF2B5EF4-FFF2-40B4-BE49-F238E27FC236}">
                <a16:creationId xmlns:a16="http://schemas.microsoft.com/office/drawing/2014/main" id="{71C31E05-5418-4097-BEAC-32ED37A642E4}"/>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4" name="Line 10">
            <a:extLst>
              <a:ext uri="{FF2B5EF4-FFF2-40B4-BE49-F238E27FC236}">
                <a16:creationId xmlns:a16="http://schemas.microsoft.com/office/drawing/2014/main" id="{C3D13337-896B-473D-979E-F0C0E0493C5E}"/>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5" name="Line 11">
            <a:extLst>
              <a:ext uri="{FF2B5EF4-FFF2-40B4-BE49-F238E27FC236}">
                <a16:creationId xmlns:a16="http://schemas.microsoft.com/office/drawing/2014/main" id="{51D99C02-9956-40FE-A4AF-337506B29C85}"/>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6" name="Line 12">
            <a:extLst>
              <a:ext uri="{FF2B5EF4-FFF2-40B4-BE49-F238E27FC236}">
                <a16:creationId xmlns:a16="http://schemas.microsoft.com/office/drawing/2014/main" id="{780516EF-CCC3-4596-9F62-E19BBE416996}"/>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77" name="Rectangle 13">
            <a:extLst>
              <a:ext uri="{FF2B5EF4-FFF2-40B4-BE49-F238E27FC236}">
                <a16:creationId xmlns:a16="http://schemas.microsoft.com/office/drawing/2014/main" id="{59FAEF69-11AF-4197-91DC-B31D68C3BC14}"/>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62478" name="Rectangle 14">
            <a:extLst>
              <a:ext uri="{FF2B5EF4-FFF2-40B4-BE49-F238E27FC236}">
                <a16:creationId xmlns:a16="http://schemas.microsoft.com/office/drawing/2014/main" id="{A887FCDB-FD3A-431D-990D-5A753F0386B1}"/>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62479" name="Rectangle 15">
            <a:extLst>
              <a:ext uri="{FF2B5EF4-FFF2-40B4-BE49-F238E27FC236}">
                <a16:creationId xmlns:a16="http://schemas.microsoft.com/office/drawing/2014/main" id="{D53E2627-9279-4CD9-9D85-4AF12DF92D61}"/>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62480" name="Rectangle 16">
            <a:extLst>
              <a:ext uri="{FF2B5EF4-FFF2-40B4-BE49-F238E27FC236}">
                <a16:creationId xmlns:a16="http://schemas.microsoft.com/office/drawing/2014/main" id="{3ADEB6A0-5B4E-4495-A290-7CE1F739E159}"/>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62481" name="Rectangle 17">
            <a:extLst>
              <a:ext uri="{FF2B5EF4-FFF2-40B4-BE49-F238E27FC236}">
                <a16:creationId xmlns:a16="http://schemas.microsoft.com/office/drawing/2014/main" id="{A56D3D9D-5C32-4863-AA72-F78B30835ADD}"/>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62482" name="Rectangle 18">
            <a:extLst>
              <a:ext uri="{FF2B5EF4-FFF2-40B4-BE49-F238E27FC236}">
                <a16:creationId xmlns:a16="http://schemas.microsoft.com/office/drawing/2014/main" id="{9F729696-BDDC-48AC-9620-1CB23320CB1C}"/>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62483" name="Line 19">
            <a:extLst>
              <a:ext uri="{FF2B5EF4-FFF2-40B4-BE49-F238E27FC236}">
                <a16:creationId xmlns:a16="http://schemas.microsoft.com/office/drawing/2014/main" id="{4786F9B9-77D0-4CF5-A425-53DDE06AAE32}"/>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84" name="Rectangle 20">
            <a:extLst>
              <a:ext uri="{FF2B5EF4-FFF2-40B4-BE49-F238E27FC236}">
                <a16:creationId xmlns:a16="http://schemas.microsoft.com/office/drawing/2014/main" id="{3796DD0A-A023-4CEA-ACF6-9ED1B4FE643B}"/>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62485" name="Rectangle 21">
            <a:extLst>
              <a:ext uri="{FF2B5EF4-FFF2-40B4-BE49-F238E27FC236}">
                <a16:creationId xmlns:a16="http://schemas.microsoft.com/office/drawing/2014/main" id="{CA8820E1-0D84-4419-A97C-D655B1124C78}"/>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62486" name="Rectangle 22">
            <a:extLst>
              <a:ext uri="{FF2B5EF4-FFF2-40B4-BE49-F238E27FC236}">
                <a16:creationId xmlns:a16="http://schemas.microsoft.com/office/drawing/2014/main" id="{D1002F05-A665-4E2A-BDCB-45A370947EAE}"/>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62487" name="Line 23">
            <a:extLst>
              <a:ext uri="{FF2B5EF4-FFF2-40B4-BE49-F238E27FC236}">
                <a16:creationId xmlns:a16="http://schemas.microsoft.com/office/drawing/2014/main" id="{230B9013-5F34-4B21-B67A-B5BFACFD8B20}"/>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88" name="Line 24">
            <a:extLst>
              <a:ext uri="{FF2B5EF4-FFF2-40B4-BE49-F238E27FC236}">
                <a16:creationId xmlns:a16="http://schemas.microsoft.com/office/drawing/2014/main" id="{257BC9C0-7B1D-4D53-BF02-BA0476451A43}"/>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89" name="Line 25">
            <a:extLst>
              <a:ext uri="{FF2B5EF4-FFF2-40B4-BE49-F238E27FC236}">
                <a16:creationId xmlns:a16="http://schemas.microsoft.com/office/drawing/2014/main" id="{2A09192E-88E9-4E2C-AC2E-180CB593E78E}"/>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0" name="Line 26">
            <a:extLst>
              <a:ext uri="{FF2B5EF4-FFF2-40B4-BE49-F238E27FC236}">
                <a16:creationId xmlns:a16="http://schemas.microsoft.com/office/drawing/2014/main" id="{9AB083D1-ECDB-497D-8B27-92CC1EEAD386}"/>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1" name="Line 27">
            <a:extLst>
              <a:ext uri="{FF2B5EF4-FFF2-40B4-BE49-F238E27FC236}">
                <a16:creationId xmlns:a16="http://schemas.microsoft.com/office/drawing/2014/main" id="{3E5303B4-C961-47CB-8BC8-F3A71F115A6E}"/>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2" name="Line 28">
            <a:extLst>
              <a:ext uri="{FF2B5EF4-FFF2-40B4-BE49-F238E27FC236}">
                <a16:creationId xmlns:a16="http://schemas.microsoft.com/office/drawing/2014/main" id="{5088F45C-222A-4994-8D54-A59F3A797CE8}"/>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3" name="Line 29">
            <a:extLst>
              <a:ext uri="{FF2B5EF4-FFF2-40B4-BE49-F238E27FC236}">
                <a16:creationId xmlns:a16="http://schemas.microsoft.com/office/drawing/2014/main" id="{F8420A81-C3C5-4CBD-AFB4-F6181B628E83}"/>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4" name="Rectangle 30">
            <a:extLst>
              <a:ext uri="{FF2B5EF4-FFF2-40B4-BE49-F238E27FC236}">
                <a16:creationId xmlns:a16="http://schemas.microsoft.com/office/drawing/2014/main" id="{F3F5BC87-5E91-44CC-BBCD-80DE50B58D28}"/>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62495" name="Rectangle 31">
            <a:extLst>
              <a:ext uri="{FF2B5EF4-FFF2-40B4-BE49-F238E27FC236}">
                <a16:creationId xmlns:a16="http://schemas.microsoft.com/office/drawing/2014/main" id="{966F7021-B428-417A-B952-D9A7C1854E13}"/>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2496" name="Line 32">
            <a:extLst>
              <a:ext uri="{FF2B5EF4-FFF2-40B4-BE49-F238E27FC236}">
                <a16:creationId xmlns:a16="http://schemas.microsoft.com/office/drawing/2014/main" id="{18CA4029-6CFD-4469-8C6B-8AAE2267BBF5}"/>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7" name="Line 33">
            <a:extLst>
              <a:ext uri="{FF2B5EF4-FFF2-40B4-BE49-F238E27FC236}">
                <a16:creationId xmlns:a16="http://schemas.microsoft.com/office/drawing/2014/main" id="{1041E17D-5CEA-4827-A229-B5CD43E8D901}"/>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8" name="Line 34">
            <a:extLst>
              <a:ext uri="{FF2B5EF4-FFF2-40B4-BE49-F238E27FC236}">
                <a16:creationId xmlns:a16="http://schemas.microsoft.com/office/drawing/2014/main" id="{6E223ABC-6CB3-4F38-B4BA-B256DEAE59CD}"/>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499" name="Line 35">
            <a:extLst>
              <a:ext uri="{FF2B5EF4-FFF2-40B4-BE49-F238E27FC236}">
                <a16:creationId xmlns:a16="http://schemas.microsoft.com/office/drawing/2014/main" id="{2B47DD2C-810B-4CAF-8219-CA195EEA9E77}"/>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0" name="Line 36">
            <a:extLst>
              <a:ext uri="{FF2B5EF4-FFF2-40B4-BE49-F238E27FC236}">
                <a16:creationId xmlns:a16="http://schemas.microsoft.com/office/drawing/2014/main" id="{3A8A3759-0EF9-406D-A7E0-F5010448DC8D}"/>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1" name="Line 37">
            <a:extLst>
              <a:ext uri="{FF2B5EF4-FFF2-40B4-BE49-F238E27FC236}">
                <a16:creationId xmlns:a16="http://schemas.microsoft.com/office/drawing/2014/main" id="{E90E884F-60D2-498A-8FD7-8610D27EF556}"/>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2" name="Line 38">
            <a:extLst>
              <a:ext uri="{FF2B5EF4-FFF2-40B4-BE49-F238E27FC236}">
                <a16:creationId xmlns:a16="http://schemas.microsoft.com/office/drawing/2014/main" id="{8B42A2F4-94A8-4174-9B4A-2254D5CBAFD8}"/>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3" name="Line 39">
            <a:extLst>
              <a:ext uri="{FF2B5EF4-FFF2-40B4-BE49-F238E27FC236}">
                <a16:creationId xmlns:a16="http://schemas.microsoft.com/office/drawing/2014/main" id="{B2B5007D-9CA4-486C-B100-7E3027C487C4}"/>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4" name="Line 40">
            <a:extLst>
              <a:ext uri="{FF2B5EF4-FFF2-40B4-BE49-F238E27FC236}">
                <a16:creationId xmlns:a16="http://schemas.microsoft.com/office/drawing/2014/main" id="{901B2C2C-AF12-480A-889E-1FC54AA5378F}"/>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5" name="Line 41">
            <a:extLst>
              <a:ext uri="{FF2B5EF4-FFF2-40B4-BE49-F238E27FC236}">
                <a16:creationId xmlns:a16="http://schemas.microsoft.com/office/drawing/2014/main" id="{39D72354-F274-435D-BA09-D9F73E0DB3AE}"/>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6" name="Line 42">
            <a:extLst>
              <a:ext uri="{FF2B5EF4-FFF2-40B4-BE49-F238E27FC236}">
                <a16:creationId xmlns:a16="http://schemas.microsoft.com/office/drawing/2014/main" id="{162D96EB-7C9C-4973-B44C-9069655708BD}"/>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7" name="Line 43">
            <a:extLst>
              <a:ext uri="{FF2B5EF4-FFF2-40B4-BE49-F238E27FC236}">
                <a16:creationId xmlns:a16="http://schemas.microsoft.com/office/drawing/2014/main" id="{59AB6C2C-B5CE-422D-AB44-15530F0812CB}"/>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8" name="Line 44">
            <a:extLst>
              <a:ext uri="{FF2B5EF4-FFF2-40B4-BE49-F238E27FC236}">
                <a16:creationId xmlns:a16="http://schemas.microsoft.com/office/drawing/2014/main" id="{D28C7AA4-52CF-47B3-8EB2-6DF89299BDC6}"/>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09" name="Line 45">
            <a:extLst>
              <a:ext uri="{FF2B5EF4-FFF2-40B4-BE49-F238E27FC236}">
                <a16:creationId xmlns:a16="http://schemas.microsoft.com/office/drawing/2014/main" id="{6D3E1070-B8D6-471C-84AA-8086F118289E}"/>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0" name="Line 46">
            <a:extLst>
              <a:ext uri="{FF2B5EF4-FFF2-40B4-BE49-F238E27FC236}">
                <a16:creationId xmlns:a16="http://schemas.microsoft.com/office/drawing/2014/main" id="{725AF27A-E63B-43DB-8532-004B5ADB79CE}"/>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1" name="Line 47">
            <a:extLst>
              <a:ext uri="{FF2B5EF4-FFF2-40B4-BE49-F238E27FC236}">
                <a16:creationId xmlns:a16="http://schemas.microsoft.com/office/drawing/2014/main" id="{28A1AD9A-F24D-4499-98D8-64EA23A88E4B}"/>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2" name="Line 48">
            <a:extLst>
              <a:ext uri="{FF2B5EF4-FFF2-40B4-BE49-F238E27FC236}">
                <a16:creationId xmlns:a16="http://schemas.microsoft.com/office/drawing/2014/main" id="{AEA450CE-1361-480F-AABA-C70F9814B41B}"/>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3" name="Line 49">
            <a:extLst>
              <a:ext uri="{FF2B5EF4-FFF2-40B4-BE49-F238E27FC236}">
                <a16:creationId xmlns:a16="http://schemas.microsoft.com/office/drawing/2014/main" id="{3E26166B-ECB0-49F2-9081-50E3A5E36523}"/>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4" name="Line 50">
            <a:extLst>
              <a:ext uri="{FF2B5EF4-FFF2-40B4-BE49-F238E27FC236}">
                <a16:creationId xmlns:a16="http://schemas.microsoft.com/office/drawing/2014/main" id="{97C3F62B-1E64-49C3-A071-AA0BB697DA27}"/>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5" name="Line 51">
            <a:extLst>
              <a:ext uri="{FF2B5EF4-FFF2-40B4-BE49-F238E27FC236}">
                <a16:creationId xmlns:a16="http://schemas.microsoft.com/office/drawing/2014/main" id="{1EE90B6A-7E55-47C0-A189-771516450DD0}"/>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6" name="Line 52">
            <a:extLst>
              <a:ext uri="{FF2B5EF4-FFF2-40B4-BE49-F238E27FC236}">
                <a16:creationId xmlns:a16="http://schemas.microsoft.com/office/drawing/2014/main" id="{88496E53-15F5-44A6-9FC5-74EEAD1F5EE6}"/>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7" name="Line 53">
            <a:extLst>
              <a:ext uri="{FF2B5EF4-FFF2-40B4-BE49-F238E27FC236}">
                <a16:creationId xmlns:a16="http://schemas.microsoft.com/office/drawing/2014/main" id="{1136D8CD-61B5-4454-9209-2387D8BF7B17}"/>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8" name="Line 54">
            <a:extLst>
              <a:ext uri="{FF2B5EF4-FFF2-40B4-BE49-F238E27FC236}">
                <a16:creationId xmlns:a16="http://schemas.microsoft.com/office/drawing/2014/main" id="{9530FE67-EF2A-4BA7-B813-DFECA9FDBAC1}"/>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19" name="Line 55">
            <a:extLst>
              <a:ext uri="{FF2B5EF4-FFF2-40B4-BE49-F238E27FC236}">
                <a16:creationId xmlns:a16="http://schemas.microsoft.com/office/drawing/2014/main" id="{ADB2CD82-0BB3-40FA-851C-48133BFF604F}"/>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0" name="Line 56">
            <a:extLst>
              <a:ext uri="{FF2B5EF4-FFF2-40B4-BE49-F238E27FC236}">
                <a16:creationId xmlns:a16="http://schemas.microsoft.com/office/drawing/2014/main" id="{CB734770-17E0-4C2D-986C-85F06BCF5908}"/>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1" name="Line 57">
            <a:extLst>
              <a:ext uri="{FF2B5EF4-FFF2-40B4-BE49-F238E27FC236}">
                <a16:creationId xmlns:a16="http://schemas.microsoft.com/office/drawing/2014/main" id="{4BAABD6E-0328-4F4C-9EBF-3DF6793DE61C}"/>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2" name="Line 58">
            <a:extLst>
              <a:ext uri="{FF2B5EF4-FFF2-40B4-BE49-F238E27FC236}">
                <a16:creationId xmlns:a16="http://schemas.microsoft.com/office/drawing/2014/main" id="{BF467692-6688-4383-9E3E-C9114319CD10}"/>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3" name="Line 59">
            <a:extLst>
              <a:ext uri="{FF2B5EF4-FFF2-40B4-BE49-F238E27FC236}">
                <a16:creationId xmlns:a16="http://schemas.microsoft.com/office/drawing/2014/main" id="{92DD4A2D-A8C0-4FD9-848F-D3BA7D962E4A}"/>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4" name="Line 60">
            <a:extLst>
              <a:ext uri="{FF2B5EF4-FFF2-40B4-BE49-F238E27FC236}">
                <a16:creationId xmlns:a16="http://schemas.microsoft.com/office/drawing/2014/main" id="{B60947A3-974D-4D08-B654-466A00515510}"/>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5" name="Line 61">
            <a:extLst>
              <a:ext uri="{FF2B5EF4-FFF2-40B4-BE49-F238E27FC236}">
                <a16:creationId xmlns:a16="http://schemas.microsoft.com/office/drawing/2014/main" id="{4F47CDA2-624B-4617-8FB6-937353A579E3}"/>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6" name="Line 62">
            <a:extLst>
              <a:ext uri="{FF2B5EF4-FFF2-40B4-BE49-F238E27FC236}">
                <a16:creationId xmlns:a16="http://schemas.microsoft.com/office/drawing/2014/main" id="{9ED5EDF7-3F17-4A7F-A66D-DDED3157F19A}"/>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7" name="Line 63">
            <a:extLst>
              <a:ext uri="{FF2B5EF4-FFF2-40B4-BE49-F238E27FC236}">
                <a16:creationId xmlns:a16="http://schemas.microsoft.com/office/drawing/2014/main" id="{43584D7F-D53C-4357-8F36-F3D062253DF3}"/>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8" name="Line 64">
            <a:extLst>
              <a:ext uri="{FF2B5EF4-FFF2-40B4-BE49-F238E27FC236}">
                <a16:creationId xmlns:a16="http://schemas.microsoft.com/office/drawing/2014/main" id="{111C8F2D-2DB4-4F3C-B5EE-F2CE1CDBB7F7}"/>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29" name="Line 65">
            <a:extLst>
              <a:ext uri="{FF2B5EF4-FFF2-40B4-BE49-F238E27FC236}">
                <a16:creationId xmlns:a16="http://schemas.microsoft.com/office/drawing/2014/main" id="{243C0800-54A3-4583-B554-AE0FA4527674}"/>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2530" name="Rectangle 66">
            <a:extLst>
              <a:ext uri="{FF2B5EF4-FFF2-40B4-BE49-F238E27FC236}">
                <a16:creationId xmlns:a16="http://schemas.microsoft.com/office/drawing/2014/main" id="{4E91C1FA-63E0-404C-9252-EF2370F4379D}"/>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531" name="Rectangle 67">
            <a:extLst>
              <a:ext uri="{FF2B5EF4-FFF2-40B4-BE49-F238E27FC236}">
                <a16:creationId xmlns:a16="http://schemas.microsoft.com/office/drawing/2014/main" id="{9A323B8F-6ED2-42E5-A913-93326C833703}"/>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532" name="Rectangle 68">
            <a:extLst>
              <a:ext uri="{FF2B5EF4-FFF2-40B4-BE49-F238E27FC236}">
                <a16:creationId xmlns:a16="http://schemas.microsoft.com/office/drawing/2014/main" id="{34B04358-0B37-4E91-AD71-EC110FEF4E9F}"/>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533" name="Rectangle 69">
            <a:extLst>
              <a:ext uri="{FF2B5EF4-FFF2-40B4-BE49-F238E27FC236}">
                <a16:creationId xmlns:a16="http://schemas.microsoft.com/office/drawing/2014/main" id="{D79A8DE9-BCF4-476A-9116-F420521A1F37}"/>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534" name="Rectangle 70">
            <a:extLst>
              <a:ext uri="{FF2B5EF4-FFF2-40B4-BE49-F238E27FC236}">
                <a16:creationId xmlns:a16="http://schemas.microsoft.com/office/drawing/2014/main" id="{87BADE11-958B-430C-903E-C8ABBB3716BC}"/>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2535" name="Rectangle 71">
            <a:extLst>
              <a:ext uri="{FF2B5EF4-FFF2-40B4-BE49-F238E27FC236}">
                <a16:creationId xmlns:a16="http://schemas.microsoft.com/office/drawing/2014/main" id="{2FF1A78A-C6DC-4088-8172-CCFBA32E19D6}"/>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62536" name="Rectangle 72">
            <a:extLst>
              <a:ext uri="{FF2B5EF4-FFF2-40B4-BE49-F238E27FC236}">
                <a16:creationId xmlns:a16="http://schemas.microsoft.com/office/drawing/2014/main" id="{D52BBC05-2ACD-4B0D-A681-2964CA38FC49}"/>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62537" name="Rectangle 73">
            <a:extLst>
              <a:ext uri="{FF2B5EF4-FFF2-40B4-BE49-F238E27FC236}">
                <a16:creationId xmlns:a16="http://schemas.microsoft.com/office/drawing/2014/main" id="{A0A2593D-F1DD-45C3-8474-4737498C875E}"/>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62538" name="Rectangle 74">
            <a:extLst>
              <a:ext uri="{FF2B5EF4-FFF2-40B4-BE49-F238E27FC236}">
                <a16:creationId xmlns:a16="http://schemas.microsoft.com/office/drawing/2014/main" id="{E4006A60-6CB5-453C-9987-5226B0962776}"/>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62539" name="Line 76">
            <a:extLst>
              <a:ext uri="{FF2B5EF4-FFF2-40B4-BE49-F238E27FC236}">
                <a16:creationId xmlns:a16="http://schemas.microsoft.com/office/drawing/2014/main" id="{31FA3CC7-B2D7-4C17-BAEC-6ECEB2275B16}"/>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2540" name="Rectangle 77">
            <a:extLst>
              <a:ext uri="{FF2B5EF4-FFF2-40B4-BE49-F238E27FC236}">
                <a16:creationId xmlns:a16="http://schemas.microsoft.com/office/drawing/2014/main" id="{5F48C5F3-17EF-4A76-9FFF-D589269F2CAE}"/>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62541" name="Line 78">
            <a:extLst>
              <a:ext uri="{FF2B5EF4-FFF2-40B4-BE49-F238E27FC236}">
                <a16:creationId xmlns:a16="http://schemas.microsoft.com/office/drawing/2014/main" id="{A4241871-12D8-4592-8172-214EE6D3D8EE}"/>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2542" name="Line 79">
            <a:extLst>
              <a:ext uri="{FF2B5EF4-FFF2-40B4-BE49-F238E27FC236}">
                <a16:creationId xmlns:a16="http://schemas.microsoft.com/office/drawing/2014/main" id="{BE3A56F9-D45D-433A-9100-6754448B4277}"/>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2543" name="Line 80">
            <a:extLst>
              <a:ext uri="{FF2B5EF4-FFF2-40B4-BE49-F238E27FC236}">
                <a16:creationId xmlns:a16="http://schemas.microsoft.com/office/drawing/2014/main" id="{B48D1B3E-961B-47EC-8F38-4266EA57FFC7}"/>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2544" name="Line 81">
            <a:extLst>
              <a:ext uri="{FF2B5EF4-FFF2-40B4-BE49-F238E27FC236}">
                <a16:creationId xmlns:a16="http://schemas.microsoft.com/office/drawing/2014/main" id="{314F240A-4EF7-496E-B068-141C26FF2E86}"/>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2545" name="Text Box 82">
            <a:extLst>
              <a:ext uri="{FF2B5EF4-FFF2-40B4-BE49-F238E27FC236}">
                <a16:creationId xmlns:a16="http://schemas.microsoft.com/office/drawing/2014/main" id="{0747BDF5-8C56-41DE-8559-845FC012AE65}"/>
              </a:ext>
            </a:extLst>
          </p:cNvPr>
          <p:cNvSpPr txBox="1">
            <a:spLocks noChangeArrowheads="1"/>
          </p:cNvSpPr>
          <p:nvPr/>
        </p:nvSpPr>
        <p:spPr bwMode="auto">
          <a:xfrm>
            <a:off x="1331119" y="3813572"/>
            <a:ext cx="631864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终止 </a:t>
            </a:r>
            <a:r>
              <a:rPr lang="en-US" altLang="zh-CN" sz="2100"/>
              <a:t>FIN (FINish) —— </a:t>
            </a:r>
            <a:r>
              <a:rPr lang="zh-CN" altLang="en-US" sz="2100"/>
              <a:t>用来释放一个连接。</a:t>
            </a:r>
            <a:r>
              <a:rPr lang="en-US" altLang="zh-CN" sz="2100"/>
              <a:t>FIN </a:t>
            </a:r>
            <a:r>
              <a:rPr lang="en-US" altLang="zh-CN" sz="2100">
                <a:sym typeface="Symbol" panose="05050102010706020507" pitchFamily="18" charset="2"/>
              </a:rPr>
              <a:t></a:t>
            </a:r>
            <a:r>
              <a:rPr lang="en-US" altLang="zh-CN" sz="2100"/>
              <a:t> 1 </a:t>
            </a:r>
            <a:r>
              <a:rPr lang="zh-CN" altLang="en-US" sz="2100"/>
              <a:t>表明此报文段的发送端的数据已发送完毕，并要求释放运输连接。 </a:t>
            </a:r>
          </a:p>
        </p:txBody>
      </p:sp>
      <p:sp>
        <p:nvSpPr>
          <p:cNvPr id="514131" name="Rectangle 83">
            <a:extLst>
              <a:ext uri="{FF2B5EF4-FFF2-40B4-BE49-F238E27FC236}">
                <a16:creationId xmlns:a16="http://schemas.microsoft.com/office/drawing/2014/main" id="{A8F82259-22E9-4839-A5A6-F1464E3962C0}"/>
              </a:ext>
            </a:extLst>
          </p:cNvPr>
          <p:cNvSpPr>
            <a:spLocks noChangeArrowheads="1"/>
          </p:cNvSpPr>
          <p:nvPr/>
        </p:nvSpPr>
        <p:spPr bwMode="auto">
          <a:xfrm>
            <a:off x="4301729" y="2087166"/>
            <a:ext cx="238125"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2547" name="Rectangle 75">
            <a:extLst>
              <a:ext uri="{FF2B5EF4-FFF2-40B4-BE49-F238E27FC236}">
                <a16:creationId xmlns:a16="http://schemas.microsoft.com/office/drawing/2014/main" id="{07892ED3-6F28-4443-8EBF-1E476ECE6208}"/>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4131"/>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413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131" grpId="0" animBg="1"/>
      <p:bldP spid="514131"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Line 2">
            <a:extLst>
              <a:ext uri="{FF2B5EF4-FFF2-40B4-BE49-F238E27FC236}">
                <a16:creationId xmlns:a16="http://schemas.microsoft.com/office/drawing/2014/main" id="{2613CC6D-70DB-491B-9AC5-A13B456216E6}"/>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15" name="Rectangle 3">
            <a:extLst>
              <a:ext uri="{FF2B5EF4-FFF2-40B4-BE49-F238E27FC236}">
                <a16:creationId xmlns:a16="http://schemas.microsoft.com/office/drawing/2014/main" id="{C0648268-7A4C-4D44-BD0D-DBE67E63CC2D}"/>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4516" name="Line 4">
            <a:extLst>
              <a:ext uri="{FF2B5EF4-FFF2-40B4-BE49-F238E27FC236}">
                <a16:creationId xmlns:a16="http://schemas.microsoft.com/office/drawing/2014/main" id="{D2EC0B5D-FD53-4851-9233-134F1219C9B3}"/>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17" name="Rectangle 5">
            <a:extLst>
              <a:ext uri="{FF2B5EF4-FFF2-40B4-BE49-F238E27FC236}">
                <a16:creationId xmlns:a16="http://schemas.microsoft.com/office/drawing/2014/main" id="{C4E8AA40-D537-4CCB-8777-21DD73214C39}"/>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4518" name="Rectangle 6">
            <a:extLst>
              <a:ext uri="{FF2B5EF4-FFF2-40B4-BE49-F238E27FC236}">
                <a16:creationId xmlns:a16="http://schemas.microsoft.com/office/drawing/2014/main" id="{287C254B-9492-4C6F-8FCC-F1C3C184D0A1}"/>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4519" name="Line 7">
            <a:extLst>
              <a:ext uri="{FF2B5EF4-FFF2-40B4-BE49-F238E27FC236}">
                <a16:creationId xmlns:a16="http://schemas.microsoft.com/office/drawing/2014/main" id="{20484267-6D4F-4DD0-940A-4408B888DD31}"/>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0" name="Line 8">
            <a:extLst>
              <a:ext uri="{FF2B5EF4-FFF2-40B4-BE49-F238E27FC236}">
                <a16:creationId xmlns:a16="http://schemas.microsoft.com/office/drawing/2014/main" id="{F3375DAC-97F8-442B-9696-707F722CD73C}"/>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1" name="Line 9">
            <a:extLst>
              <a:ext uri="{FF2B5EF4-FFF2-40B4-BE49-F238E27FC236}">
                <a16:creationId xmlns:a16="http://schemas.microsoft.com/office/drawing/2014/main" id="{B025DB0C-4A0C-436E-81D4-0393B48BEDC6}"/>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2" name="Line 10">
            <a:extLst>
              <a:ext uri="{FF2B5EF4-FFF2-40B4-BE49-F238E27FC236}">
                <a16:creationId xmlns:a16="http://schemas.microsoft.com/office/drawing/2014/main" id="{66694E90-17D9-45CA-A77B-DCFA8A9E0839}"/>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3" name="Line 11">
            <a:extLst>
              <a:ext uri="{FF2B5EF4-FFF2-40B4-BE49-F238E27FC236}">
                <a16:creationId xmlns:a16="http://schemas.microsoft.com/office/drawing/2014/main" id="{3E716919-978C-4547-8B0B-DF115EF360CA}"/>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4" name="Line 12">
            <a:extLst>
              <a:ext uri="{FF2B5EF4-FFF2-40B4-BE49-F238E27FC236}">
                <a16:creationId xmlns:a16="http://schemas.microsoft.com/office/drawing/2014/main" id="{9FAA6E96-75DA-486F-9E21-443468E37993}"/>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25" name="Rectangle 13">
            <a:extLst>
              <a:ext uri="{FF2B5EF4-FFF2-40B4-BE49-F238E27FC236}">
                <a16:creationId xmlns:a16="http://schemas.microsoft.com/office/drawing/2014/main" id="{55AA35DD-AA28-4B82-A0D2-88221D758F00}"/>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64526" name="Rectangle 14">
            <a:extLst>
              <a:ext uri="{FF2B5EF4-FFF2-40B4-BE49-F238E27FC236}">
                <a16:creationId xmlns:a16="http://schemas.microsoft.com/office/drawing/2014/main" id="{BF991716-A643-4F93-A50B-241335F6B430}"/>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64527" name="Rectangle 15">
            <a:extLst>
              <a:ext uri="{FF2B5EF4-FFF2-40B4-BE49-F238E27FC236}">
                <a16:creationId xmlns:a16="http://schemas.microsoft.com/office/drawing/2014/main" id="{CDCCE75C-5284-460E-8CA5-82E8C83B55C8}"/>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64528" name="Rectangle 16">
            <a:extLst>
              <a:ext uri="{FF2B5EF4-FFF2-40B4-BE49-F238E27FC236}">
                <a16:creationId xmlns:a16="http://schemas.microsoft.com/office/drawing/2014/main" id="{1D7B8A9E-61F1-4AC3-9CDF-502926EAAA65}"/>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64529" name="Rectangle 17">
            <a:extLst>
              <a:ext uri="{FF2B5EF4-FFF2-40B4-BE49-F238E27FC236}">
                <a16:creationId xmlns:a16="http://schemas.microsoft.com/office/drawing/2014/main" id="{99EF1FA9-CAAB-44B2-B3F7-63BF170C93A0}"/>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64530" name="Rectangle 18">
            <a:extLst>
              <a:ext uri="{FF2B5EF4-FFF2-40B4-BE49-F238E27FC236}">
                <a16:creationId xmlns:a16="http://schemas.microsoft.com/office/drawing/2014/main" id="{30E61684-6756-4996-A7CE-7E983A14C9E1}"/>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64531" name="Line 19">
            <a:extLst>
              <a:ext uri="{FF2B5EF4-FFF2-40B4-BE49-F238E27FC236}">
                <a16:creationId xmlns:a16="http://schemas.microsoft.com/office/drawing/2014/main" id="{A6131E02-1CD6-4D0F-A599-A0A3151FDAB2}"/>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32" name="Rectangle 20">
            <a:extLst>
              <a:ext uri="{FF2B5EF4-FFF2-40B4-BE49-F238E27FC236}">
                <a16:creationId xmlns:a16="http://schemas.microsoft.com/office/drawing/2014/main" id="{AC2C0AE0-AF10-4A89-AF49-470BC449336E}"/>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64533" name="Rectangle 21">
            <a:extLst>
              <a:ext uri="{FF2B5EF4-FFF2-40B4-BE49-F238E27FC236}">
                <a16:creationId xmlns:a16="http://schemas.microsoft.com/office/drawing/2014/main" id="{7F2CD71E-6C1F-498A-857A-04DA302FD649}"/>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64534" name="Rectangle 22">
            <a:extLst>
              <a:ext uri="{FF2B5EF4-FFF2-40B4-BE49-F238E27FC236}">
                <a16:creationId xmlns:a16="http://schemas.microsoft.com/office/drawing/2014/main" id="{F6A3DD1E-C591-4A12-B40A-30BB29DE30CC}"/>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64535" name="Line 23">
            <a:extLst>
              <a:ext uri="{FF2B5EF4-FFF2-40B4-BE49-F238E27FC236}">
                <a16:creationId xmlns:a16="http://schemas.microsoft.com/office/drawing/2014/main" id="{8FC96334-D838-494C-946D-64717DC8C71B}"/>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36" name="Line 24">
            <a:extLst>
              <a:ext uri="{FF2B5EF4-FFF2-40B4-BE49-F238E27FC236}">
                <a16:creationId xmlns:a16="http://schemas.microsoft.com/office/drawing/2014/main" id="{2603DEB5-25B7-4A45-9D16-A258765D973A}"/>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37" name="Line 25">
            <a:extLst>
              <a:ext uri="{FF2B5EF4-FFF2-40B4-BE49-F238E27FC236}">
                <a16:creationId xmlns:a16="http://schemas.microsoft.com/office/drawing/2014/main" id="{F0699BCA-FD93-46FC-BFF0-9BA4535D0C87}"/>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38" name="Line 26">
            <a:extLst>
              <a:ext uri="{FF2B5EF4-FFF2-40B4-BE49-F238E27FC236}">
                <a16:creationId xmlns:a16="http://schemas.microsoft.com/office/drawing/2014/main" id="{DDD8A52A-59D2-4C0C-8232-902EE2CB232F}"/>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39" name="Line 27">
            <a:extLst>
              <a:ext uri="{FF2B5EF4-FFF2-40B4-BE49-F238E27FC236}">
                <a16:creationId xmlns:a16="http://schemas.microsoft.com/office/drawing/2014/main" id="{46051D72-6561-4E3E-8354-B5F7CDD2E3A6}"/>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0" name="Line 28">
            <a:extLst>
              <a:ext uri="{FF2B5EF4-FFF2-40B4-BE49-F238E27FC236}">
                <a16:creationId xmlns:a16="http://schemas.microsoft.com/office/drawing/2014/main" id="{BCAAE8DB-89CF-4BB1-A4A3-913FECBB2978}"/>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1" name="Line 29">
            <a:extLst>
              <a:ext uri="{FF2B5EF4-FFF2-40B4-BE49-F238E27FC236}">
                <a16:creationId xmlns:a16="http://schemas.microsoft.com/office/drawing/2014/main" id="{2C22CB06-AB16-4248-A180-A026CD0742D6}"/>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2" name="Rectangle 30">
            <a:extLst>
              <a:ext uri="{FF2B5EF4-FFF2-40B4-BE49-F238E27FC236}">
                <a16:creationId xmlns:a16="http://schemas.microsoft.com/office/drawing/2014/main" id="{1C1E1FBD-FFA0-4F35-B305-2B9DA10EE227}"/>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64543" name="Rectangle 31">
            <a:extLst>
              <a:ext uri="{FF2B5EF4-FFF2-40B4-BE49-F238E27FC236}">
                <a16:creationId xmlns:a16="http://schemas.microsoft.com/office/drawing/2014/main" id="{0E2ED44A-1978-484D-B120-B38C461880AC}"/>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4544" name="Line 32">
            <a:extLst>
              <a:ext uri="{FF2B5EF4-FFF2-40B4-BE49-F238E27FC236}">
                <a16:creationId xmlns:a16="http://schemas.microsoft.com/office/drawing/2014/main" id="{1DAAD8AF-C762-49EA-B8B5-7CC57851B928}"/>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5" name="Line 33">
            <a:extLst>
              <a:ext uri="{FF2B5EF4-FFF2-40B4-BE49-F238E27FC236}">
                <a16:creationId xmlns:a16="http://schemas.microsoft.com/office/drawing/2014/main" id="{2465F8B8-7369-4FC0-A761-28B11B389449}"/>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6" name="Line 34">
            <a:extLst>
              <a:ext uri="{FF2B5EF4-FFF2-40B4-BE49-F238E27FC236}">
                <a16:creationId xmlns:a16="http://schemas.microsoft.com/office/drawing/2014/main" id="{3E834F67-0FEC-478A-9A4C-0714F5EFA149}"/>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7" name="Line 35">
            <a:extLst>
              <a:ext uri="{FF2B5EF4-FFF2-40B4-BE49-F238E27FC236}">
                <a16:creationId xmlns:a16="http://schemas.microsoft.com/office/drawing/2014/main" id="{7FAD7882-7618-41E3-B2D2-5B96E30450AA}"/>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8" name="Line 36">
            <a:extLst>
              <a:ext uri="{FF2B5EF4-FFF2-40B4-BE49-F238E27FC236}">
                <a16:creationId xmlns:a16="http://schemas.microsoft.com/office/drawing/2014/main" id="{4626F0F2-0549-4F3E-964F-91A3DE3426C6}"/>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49" name="Line 37">
            <a:extLst>
              <a:ext uri="{FF2B5EF4-FFF2-40B4-BE49-F238E27FC236}">
                <a16:creationId xmlns:a16="http://schemas.microsoft.com/office/drawing/2014/main" id="{4C03B7CD-4120-4186-9485-92A4213FBC9A}"/>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0" name="Line 38">
            <a:extLst>
              <a:ext uri="{FF2B5EF4-FFF2-40B4-BE49-F238E27FC236}">
                <a16:creationId xmlns:a16="http://schemas.microsoft.com/office/drawing/2014/main" id="{03D393A0-77C1-45F3-BD57-BDA9CD61D415}"/>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1" name="Line 39">
            <a:extLst>
              <a:ext uri="{FF2B5EF4-FFF2-40B4-BE49-F238E27FC236}">
                <a16:creationId xmlns:a16="http://schemas.microsoft.com/office/drawing/2014/main" id="{7FCE7857-02CE-4FB3-ACD9-38487D0D7E92}"/>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2" name="Line 40">
            <a:extLst>
              <a:ext uri="{FF2B5EF4-FFF2-40B4-BE49-F238E27FC236}">
                <a16:creationId xmlns:a16="http://schemas.microsoft.com/office/drawing/2014/main" id="{05371D93-986F-4C20-BA2B-E6F0724D96D7}"/>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3" name="Line 41">
            <a:extLst>
              <a:ext uri="{FF2B5EF4-FFF2-40B4-BE49-F238E27FC236}">
                <a16:creationId xmlns:a16="http://schemas.microsoft.com/office/drawing/2014/main" id="{40165D74-1B55-494D-B56C-C3C144EA7371}"/>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4" name="Line 42">
            <a:extLst>
              <a:ext uri="{FF2B5EF4-FFF2-40B4-BE49-F238E27FC236}">
                <a16:creationId xmlns:a16="http://schemas.microsoft.com/office/drawing/2014/main" id="{7A271891-106D-424D-8A78-601F0CFDA643}"/>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5" name="Line 43">
            <a:extLst>
              <a:ext uri="{FF2B5EF4-FFF2-40B4-BE49-F238E27FC236}">
                <a16:creationId xmlns:a16="http://schemas.microsoft.com/office/drawing/2014/main" id="{99EE2847-423E-4968-89E9-3AC143368C97}"/>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6" name="Line 44">
            <a:extLst>
              <a:ext uri="{FF2B5EF4-FFF2-40B4-BE49-F238E27FC236}">
                <a16:creationId xmlns:a16="http://schemas.microsoft.com/office/drawing/2014/main" id="{4F425807-33DC-4958-851B-2A1F47068FB3}"/>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7" name="Line 45">
            <a:extLst>
              <a:ext uri="{FF2B5EF4-FFF2-40B4-BE49-F238E27FC236}">
                <a16:creationId xmlns:a16="http://schemas.microsoft.com/office/drawing/2014/main" id="{DA66FA6C-AAF4-405E-A06D-6F4A64E02734}"/>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8" name="Line 46">
            <a:extLst>
              <a:ext uri="{FF2B5EF4-FFF2-40B4-BE49-F238E27FC236}">
                <a16:creationId xmlns:a16="http://schemas.microsoft.com/office/drawing/2014/main" id="{A97DB0AD-B5B8-4B70-92E8-4AE51D8597E1}"/>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59" name="Line 47">
            <a:extLst>
              <a:ext uri="{FF2B5EF4-FFF2-40B4-BE49-F238E27FC236}">
                <a16:creationId xmlns:a16="http://schemas.microsoft.com/office/drawing/2014/main" id="{8161B96C-D43F-45FF-8D6D-DA84B9D5D3DC}"/>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0" name="Line 48">
            <a:extLst>
              <a:ext uri="{FF2B5EF4-FFF2-40B4-BE49-F238E27FC236}">
                <a16:creationId xmlns:a16="http://schemas.microsoft.com/office/drawing/2014/main" id="{D04548DD-3231-4E79-9ABE-86018A2E271C}"/>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1" name="Line 49">
            <a:extLst>
              <a:ext uri="{FF2B5EF4-FFF2-40B4-BE49-F238E27FC236}">
                <a16:creationId xmlns:a16="http://schemas.microsoft.com/office/drawing/2014/main" id="{38D86A41-4113-4F8A-9554-1FFF9BF6AEC1}"/>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2" name="Line 50">
            <a:extLst>
              <a:ext uri="{FF2B5EF4-FFF2-40B4-BE49-F238E27FC236}">
                <a16:creationId xmlns:a16="http://schemas.microsoft.com/office/drawing/2014/main" id="{14599080-B39D-4451-9B0F-4DC5863F9C7C}"/>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3" name="Line 51">
            <a:extLst>
              <a:ext uri="{FF2B5EF4-FFF2-40B4-BE49-F238E27FC236}">
                <a16:creationId xmlns:a16="http://schemas.microsoft.com/office/drawing/2014/main" id="{2959FDF7-D3B4-422E-9F97-4BBFFABC07EF}"/>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4" name="Line 52">
            <a:extLst>
              <a:ext uri="{FF2B5EF4-FFF2-40B4-BE49-F238E27FC236}">
                <a16:creationId xmlns:a16="http://schemas.microsoft.com/office/drawing/2014/main" id="{06A174B3-F279-4BEC-86C6-93EF5D4B47D7}"/>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5" name="Line 53">
            <a:extLst>
              <a:ext uri="{FF2B5EF4-FFF2-40B4-BE49-F238E27FC236}">
                <a16:creationId xmlns:a16="http://schemas.microsoft.com/office/drawing/2014/main" id="{08445A9F-5CB1-4961-A465-C4223F6C7CBE}"/>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6" name="Line 54">
            <a:extLst>
              <a:ext uri="{FF2B5EF4-FFF2-40B4-BE49-F238E27FC236}">
                <a16:creationId xmlns:a16="http://schemas.microsoft.com/office/drawing/2014/main" id="{4FCCC73D-4CB7-45ED-88A7-2E575AB0B216}"/>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7" name="Line 55">
            <a:extLst>
              <a:ext uri="{FF2B5EF4-FFF2-40B4-BE49-F238E27FC236}">
                <a16:creationId xmlns:a16="http://schemas.microsoft.com/office/drawing/2014/main" id="{DABF1307-D03E-4E70-9C74-A471A05FE7F9}"/>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8" name="Line 56">
            <a:extLst>
              <a:ext uri="{FF2B5EF4-FFF2-40B4-BE49-F238E27FC236}">
                <a16:creationId xmlns:a16="http://schemas.microsoft.com/office/drawing/2014/main" id="{42822A65-8726-43B2-BC49-758A11D756C7}"/>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69" name="Line 57">
            <a:extLst>
              <a:ext uri="{FF2B5EF4-FFF2-40B4-BE49-F238E27FC236}">
                <a16:creationId xmlns:a16="http://schemas.microsoft.com/office/drawing/2014/main" id="{E20399D1-906F-422E-9565-B4E48652F526}"/>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0" name="Line 58">
            <a:extLst>
              <a:ext uri="{FF2B5EF4-FFF2-40B4-BE49-F238E27FC236}">
                <a16:creationId xmlns:a16="http://schemas.microsoft.com/office/drawing/2014/main" id="{4994CF90-85E8-418C-B63A-CD473F2BEC4F}"/>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1" name="Line 59">
            <a:extLst>
              <a:ext uri="{FF2B5EF4-FFF2-40B4-BE49-F238E27FC236}">
                <a16:creationId xmlns:a16="http://schemas.microsoft.com/office/drawing/2014/main" id="{A1E10182-C1E1-491F-9DA4-B8D54FCF90B1}"/>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2" name="Line 60">
            <a:extLst>
              <a:ext uri="{FF2B5EF4-FFF2-40B4-BE49-F238E27FC236}">
                <a16:creationId xmlns:a16="http://schemas.microsoft.com/office/drawing/2014/main" id="{22889BD7-70B6-4CB0-88D5-34A2019FABAC}"/>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3" name="Line 61">
            <a:extLst>
              <a:ext uri="{FF2B5EF4-FFF2-40B4-BE49-F238E27FC236}">
                <a16:creationId xmlns:a16="http://schemas.microsoft.com/office/drawing/2014/main" id="{1FF54753-2F32-4535-B597-2234BC981C7D}"/>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4" name="Line 62">
            <a:extLst>
              <a:ext uri="{FF2B5EF4-FFF2-40B4-BE49-F238E27FC236}">
                <a16:creationId xmlns:a16="http://schemas.microsoft.com/office/drawing/2014/main" id="{E0648B77-27B9-4138-8E12-BBF198F2C4C1}"/>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5" name="Line 63">
            <a:extLst>
              <a:ext uri="{FF2B5EF4-FFF2-40B4-BE49-F238E27FC236}">
                <a16:creationId xmlns:a16="http://schemas.microsoft.com/office/drawing/2014/main" id="{398E45B8-1853-4374-BBF9-AFA201763C8E}"/>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6" name="Line 64">
            <a:extLst>
              <a:ext uri="{FF2B5EF4-FFF2-40B4-BE49-F238E27FC236}">
                <a16:creationId xmlns:a16="http://schemas.microsoft.com/office/drawing/2014/main" id="{18EE8132-1B3A-4E95-9E23-59B5D277554A}"/>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7" name="Line 65">
            <a:extLst>
              <a:ext uri="{FF2B5EF4-FFF2-40B4-BE49-F238E27FC236}">
                <a16:creationId xmlns:a16="http://schemas.microsoft.com/office/drawing/2014/main" id="{091243F9-08D5-41AC-BDCC-358319FFF9AA}"/>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4578" name="Rectangle 66">
            <a:extLst>
              <a:ext uri="{FF2B5EF4-FFF2-40B4-BE49-F238E27FC236}">
                <a16:creationId xmlns:a16="http://schemas.microsoft.com/office/drawing/2014/main" id="{BB416E1B-0753-4713-9E6C-91BCCBFF986D}"/>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4579" name="Rectangle 67">
            <a:extLst>
              <a:ext uri="{FF2B5EF4-FFF2-40B4-BE49-F238E27FC236}">
                <a16:creationId xmlns:a16="http://schemas.microsoft.com/office/drawing/2014/main" id="{53276ADF-F8F4-43F2-AF04-7A6EA6E05DE6}"/>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4580" name="Rectangle 68">
            <a:extLst>
              <a:ext uri="{FF2B5EF4-FFF2-40B4-BE49-F238E27FC236}">
                <a16:creationId xmlns:a16="http://schemas.microsoft.com/office/drawing/2014/main" id="{736A398A-9851-465A-B82D-AE67B3E83155}"/>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4581" name="Rectangle 69">
            <a:extLst>
              <a:ext uri="{FF2B5EF4-FFF2-40B4-BE49-F238E27FC236}">
                <a16:creationId xmlns:a16="http://schemas.microsoft.com/office/drawing/2014/main" id="{9C9B9493-05A4-4621-92E6-3740822D4118}"/>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4582" name="Rectangle 70">
            <a:extLst>
              <a:ext uri="{FF2B5EF4-FFF2-40B4-BE49-F238E27FC236}">
                <a16:creationId xmlns:a16="http://schemas.microsoft.com/office/drawing/2014/main" id="{5A8C2773-0FC7-482F-AC43-7F2FCCE21890}"/>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4583" name="Rectangle 71">
            <a:extLst>
              <a:ext uri="{FF2B5EF4-FFF2-40B4-BE49-F238E27FC236}">
                <a16:creationId xmlns:a16="http://schemas.microsoft.com/office/drawing/2014/main" id="{12745049-D96F-4D73-8F42-DD8ADADDE865}"/>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64584" name="Rectangle 72">
            <a:extLst>
              <a:ext uri="{FF2B5EF4-FFF2-40B4-BE49-F238E27FC236}">
                <a16:creationId xmlns:a16="http://schemas.microsoft.com/office/drawing/2014/main" id="{0132C50F-21FC-431C-9863-15870E8C6D5D}"/>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64585" name="Rectangle 73">
            <a:extLst>
              <a:ext uri="{FF2B5EF4-FFF2-40B4-BE49-F238E27FC236}">
                <a16:creationId xmlns:a16="http://schemas.microsoft.com/office/drawing/2014/main" id="{A23A1E9C-4ECF-403D-9541-CC2429A0413B}"/>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64586" name="Rectangle 74">
            <a:extLst>
              <a:ext uri="{FF2B5EF4-FFF2-40B4-BE49-F238E27FC236}">
                <a16:creationId xmlns:a16="http://schemas.microsoft.com/office/drawing/2014/main" id="{3CD87C4D-3E0B-496B-8959-81C699893CA6}"/>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64587" name="Line 76">
            <a:extLst>
              <a:ext uri="{FF2B5EF4-FFF2-40B4-BE49-F238E27FC236}">
                <a16:creationId xmlns:a16="http://schemas.microsoft.com/office/drawing/2014/main" id="{7B4A566B-718C-4747-A2CB-7320B926E3AA}"/>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588" name="Rectangle 77">
            <a:extLst>
              <a:ext uri="{FF2B5EF4-FFF2-40B4-BE49-F238E27FC236}">
                <a16:creationId xmlns:a16="http://schemas.microsoft.com/office/drawing/2014/main" id="{425634E7-4CF1-4731-A263-78B63916E299}"/>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64589" name="Line 78">
            <a:extLst>
              <a:ext uri="{FF2B5EF4-FFF2-40B4-BE49-F238E27FC236}">
                <a16:creationId xmlns:a16="http://schemas.microsoft.com/office/drawing/2014/main" id="{103F08D8-BE12-425A-BF2C-0BC451AA295A}"/>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590" name="Line 79">
            <a:extLst>
              <a:ext uri="{FF2B5EF4-FFF2-40B4-BE49-F238E27FC236}">
                <a16:creationId xmlns:a16="http://schemas.microsoft.com/office/drawing/2014/main" id="{470B6EF5-B330-4CCA-ACAD-1729A147327B}"/>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591" name="Line 80">
            <a:extLst>
              <a:ext uri="{FF2B5EF4-FFF2-40B4-BE49-F238E27FC236}">
                <a16:creationId xmlns:a16="http://schemas.microsoft.com/office/drawing/2014/main" id="{E24141FC-C59A-4117-84AE-3EE14FAB737C}"/>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4592" name="Line 81">
            <a:extLst>
              <a:ext uri="{FF2B5EF4-FFF2-40B4-BE49-F238E27FC236}">
                <a16:creationId xmlns:a16="http://schemas.microsoft.com/office/drawing/2014/main" id="{0317CB78-860E-4D1E-982E-BBD2374C2E4E}"/>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5155" name="Rectangle 83">
            <a:extLst>
              <a:ext uri="{FF2B5EF4-FFF2-40B4-BE49-F238E27FC236}">
                <a16:creationId xmlns:a16="http://schemas.microsoft.com/office/drawing/2014/main" id="{476445CA-6EBA-41CA-86ED-FF294203FF21}"/>
              </a:ext>
            </a:extLst>
          </p:cNvPr>
          <p:cNvSpPr>
            <a:spLocks noChangeArrowheads="1"/>
          </p:cNvSpPr>
          <p:nvPr/>
        </p:nvSpPr>
        <p:spPr bwMode="auto">
          <a:xfrm>
            <a:off x="4518422" y="2087166"/>
            <a:ext cx="2889647"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54355" name="Rectangle 84">
            <a:extLst>
              <a:ext uri="{FF2B5EF4-FFF2-40B4-BE49-F238E27FC236}">
                <a16:creationId xmlns:a16="http://schemas.microsoft.com/office/drawing/2014/main" id="{54970C0D-6DF9-4DD1-8882-93D274648442}"/>
              </a:ext>
            </a:extLst>
          </p:cNvPr>
          <p:cNvSpPr>
            <a:spLocks noGrp="1" noChangeArrowheads="1"/>
          </p:cNvSpPr>
          <p:nvPr>
            <p:ph type="title" idx="4294967295"/>
          </p:nvPr>
        </p:nvSpPr>
        <p:spPr>
          <a:xfrm>
            <a:off x="1424136" y="3651250"/>
            <a:ext cx="6172200" cy="857250"/>
          </a:xfrm>
        </p:spPr>
        <p:txBody>
          <a:bodyPr/>
          <a:lstStyle/>
          <a:p>
            <a:pPr eaLnBrk="1" hangingPunct="1">
              <a:defRPr/>
            </a:pPr>
            <a:r>
              <a:rPr lang="zh-CN" altLang="en-US" sz="2100" dirty="0">
                <a:solidFill>
                  <a:srgbClr val="4D4D4D"/>
                </a:solidFill>
                <a:latin typeface="微软雅黑" panose="020B0503020204020204" pitchFamily="34" charset="-122"/>
                <a:ea typeface="微软雅黑" panose="020B0503020204020204" pitchFamily="34" charset="-122"/>
                <a:cs typeface="+mn-cs"/>
              </a:rPr>
              <a:t>窗口字段 </a:t>
            </a:r>
            <a:r>
              <a:rPr lang="en-US" altLang="zh-CN" sz="2100" dirty="0">
                <a:solidFill>
                  <a:srgbClr val="4D4D4D"/>
                </a:solidFill>
                <a:latin typeface="微软雅黑" panose="020B0503020204020204" pitchFamily="34" charset="-122"/>
                <a:ea typeface="微软雅黑" panose="020B0503020204020204" pitchFamily="34" charset="-122"/>
                <a:cs typeface="+mn-cs"/>
              </a:rPr>
              <a:t>—— </a:t>
            </a:r>
            <a:r>
              <a:rPr lang="zh-CN" altLang="en-US" sz="2100" dirty="0">
                <a:solidFill>
                  <a:srgbClr val="4D4D4D"/>
                </a:solidFill>
                <a:latin typeface="微软雅黑" panose="020B0503020204020204" pitchFamily="34" charset="-122"/>
                <a:ea typeface="微软雅黑" panose="020B0503020204020204" pitchFamily="34" charset="-122"/>
                <a:cs typeface="+mn-cs"/>
              </a:rPr>
              <a:t>占 </a:t>
            </a:r>
            <a:r>
              <a:rPr lang="en-US" altLang="zh-CN" sz="2100" dirty="0">
                <a:solidFill>
                  <a:srgbClr val="4D4D4D"/>
                </a:solidFill>
                <a:latin typeface="微软雅黑" panose="020B0503020204020204" pitchFamily="34" charset="-122"/>
                <a:ea typeface="微软雅黑" panose="020B0503020204020204" pitchFamily="34" charset="-122"/>
                <a:cs typeface="+mn-cs"/>
              </a:rPr>
              <a:t>2 </a:t>
            </a:r>
            <a:r>
              <a:rPr lang="zh-CN" altLang="en-US" sz="2100" dirty="0">
                <a:solidFill>
                  <a:srgbClr val="4D4D4D"/>
                </a:solidFill>
                <a:latin typeface="微软雅黑" panose="020B0503020204020204" pitchFamily="34" charset="-122"/>
                <a:ea typeface="微软雅黑" panose="020B0503020204020204" pitchFamily="34" charset="-122"/>
                <a:cs typeface="+mn-cs"/>
              </a:rPr>
              <a:t>字节，用来让对方设置发送窗口的依据，单位为字节。</a:t>
            </a:r>
          </a:p>
        </p:txBody>
      </p:sp>
      <p:sp>
        <p:nvSpPr>
          <p:cNvPr id="64595" name="Rectangle 75">
            <a:extLst>
              <a:ext uri="{FF2B5EF4-FFF2-40B4-BE49-F238E27FC236}">
                <a16:creationId xmlns:a16="http://schemas.microsoft.com/office/drawing/2014/main" id="{D571A619-EA74-437F-AFE3-9FC4B80E8007}"/>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5155"/>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51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155" grpId="0" animBg="1"/>
      <p:bldP spid="515155"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Line 2">
            <a:extLst>
              <a:ext uri="{FF2B5EF4-FFF2-40B4-BE49-F238E27FC236}">
                <a16:creationId xmlns:a16="http://schemas.microsoft.com/office/drawing/2014/main" id="{795E7E98-9680-46B4-B6BB-BDDD8C70C186}"/>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63" name="Rectangle 3">
            <a:extLst>
              <a:ext uri="{FF2B5EF4-FFF2-40B4-BE49-F238E27FC236}">
                <a16:creationId xmlns:a16="http://schemas.microsoft.com/office/drawing/2014/main" id="{57491D78-2338-4FEE-8B15-D747A4B9DC8A}"/>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6564" name="Line 4">
            <a:extLst>
              <a:ext uri="{FF2B5EF4-FFF2-40B4-BE49-F238E27FC236}">
                <a16:creationId xmlns:a16="http://schemas.microsoft.com/office/drawing/2014/main" id="{56758656-0B62-470C-8D64-C0BDBDA6E436}"/>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65" name="Rectangle 5">
            <a:extLst>
              <a:ext uri="{FF2B5EF4-FFF2-40B4-BE49-F238E27FC236}">
                <a16:creationId xmlns:a16="http://schemas.microsoft.com/office/drawing/2014/main" id="{16D546F0-A702-4AB1-8D75-04E71799EA14}"/>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6566" name="Rectangle 6">
            <a:extLst>
              <a:ext uri="{FF2B5EF4-FFF2-40B4-BE49-F238E27FC236}">
                <a16:creationId xmlns:a16="http://schemas.microsoft.com/office/drawing/2014/main" id="{EA6EBF18-027E-423B-BA3E-3629360E3C80}"/>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567" name="Line 7">
            <a:extLst>
              <a:ext uri="{FF2B5EF4-FFF2-40B4-BE49-F238E27FC236}">
                <a16:creationId xmlns:a16="http://schemas.microsoft.com/office/drawing/2014/main" id="{D1800DE7-5A56-4D56-9398-8DD5B15ACDB9}"/>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68" name="Line 8">
            <a:extLst>
              <a:ext uri="{FF2B5EF4-FFF2-40B4-BE49-F238E27FC236}">
                <a16:creationId xmlns:a16="http://schemas.microsoft.com/office/drawing/2014/main" id="{0A9DBD44-A1CB-47A7-B370-0C0D0628B74E}"/>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69" name="Line 9">
            <a:extLst>
              <a:ext uri="{FF2B5EF4-FFF2-40B4-BE49-F238E27FC236}">
                <a16:creationId xmlns:a16="http://schemas.microsoft.com/office/drawing/2014/main" id="{872F5005-B33C-45B0-9524-DC734C05B843}"/>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70" name="Line 10">
            <a:extLst>
              <a:ext uri="{FF2B5EF4-FFF2-40B4-BE49-F238E27FC236}">
                <a16:creationId xmlns:a16="http://schemas.microsoft.com/office/drawing/2014/main" id="{1AC822EF-4675-4844-B827-E5A964929637}"/>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71" name="Line 11">
            <a:extLst>
              <a:ext uri="{FF2B5EF4-FFF2-40B4-BE49-F238E27FC236}">
                <a16:creationId xmlns:a16="http://schemas.microsoft.com/office/drawing/2014/main" id="{F67B4BD5-6195-462E-9BF7-E22DACE70AB9}"/>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72" name="Line 12">
            <a:extLst>
              <a:ext uri="{FF2B5EF4-FFF2-40B4-BE49-F238E27FC236}">
                <a16:creationId xmlns:a16="http://schemas.microsoft.com/office/drawing/2014/main" id="{3FC025A9-D1E7-4426-BFDC-2A3B757ABCAD}"/>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73" name="Rectangle 13">
            <a:extLst>
              <a:ext uri="{FF2B5EF4-FFF2-40B4-BE49-F238E27FC236}">
                <a16:creationId xmlns:a16="http://schemas.microsoft.com/office/drawing/2014/main" id="{555E9738-673E-4D96-A962-535C9350D827}"/>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66574" name="Rectangle 14">
            <a:extLst>
              <a:ext uri="{FF2B5EF4-FFF2-40B4-BE49-F238E27FC236}">
                <a16:creationId xmlns:a16="http://schemas.microsoft.com/office/drawing/2014/main" id="{3761305B-D1C8-4C83-B4C4-810FF18C67C4}"/>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66575" name="Rectangle 15">
            <a:extLst>
              <a:ext uri="{FF2B5EF4-FFF2-40B4-BE49-F238E27FC236}">
                <a16:creationId xmlns:a16="http://schemas.microsoft.com/office/drawing/2014/main" id="{3EF062A5-D2B9-4F45-961B-C7A8E1A95230}"/>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66576" name="Rectangle 16">
            <a:extLst>
              <a:ext uri="{FF2B5EF4-FFF2-40B4-BE49-F238E27FC236}">
                <a16:creationId xmlns:a16="http://schemas.microsoft.com/office/drawing/2014/main" id="{3252E5B3-AE9F-4022-A317-7FCFED6CE29B}"/>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66577" name="Rectangle 17">
            <a:extLst>
              <a:ext uri="{FF2B5EF4-FFF2-40B4-BE49-F238E27FC236}">
                <a16:creationId xmlns:a16="http://schemas.microsoft.com/office/drawing/2014/main" id="{795D9AEC-4976-4193-9DB0-6C48C6756AE4}"/>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66578" name="Rectangle 18">
            <a:extLst>
              <a:ext uri="{FF2B5EF4-FFF2-40B4-BE49-F238E27FC236}">
                <a16:creationId xmlns:a16="http://schemas.microsoft.com/office/drawing/2014/main" id="{EC959B27-7E0E-46A3-9FD3-9773F6352B5F}"/>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66579" name="Line 19">
            <a:extLst>
              <a:ext uri="{FF2B5EF4-FFF2-40B4-BE49-F238E27FC236}">
                <a16:creationId xmlns:a16="http://schemas.microsoft.com/office/drawing/2014/main" id="{693F75B9-4BC1-495F-8D49-88A77F0A5857}"/>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0" name="Rectangle 20">
            <a:extLst>
              <a:ext uri="{FF2B5EF4-FFF2-40B4-BE49-F238E27FC236}">
                <a16:creationId xmlns:a16="http://schemas.microsoft.com/office/drawing/2014/main" id="{275D40E6-EAF8-4359-9165-D76EC52F185A}"/>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66581" name="Rectangle 21">
            <a:extLst>
              <a:ext uri="{FF2B5EF4-FFF2-40B4-BE49-F238E27FC236}">
                <a16:creationId xmlns:a16="http://schemas.microsoft.com/office/drawing/2014/main" id="{5EC16EB9-8C27-44C9-AD63-6D621E43682E}"/>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66582" name="Rectangle 22">
            <a:extLst>
              <a:ext uri="{FF2B5EF4-FFF2-40B4-BE49-F238E27FC236}">
                <a16:creationId xmlns:a16="http://schemas.microsoft.com/office/drawing/2014/main" id="{A323DA4A-7160-453B-8E3D-EA33D84058AA}"/>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66583" name="Line 23">
            <a:extLst>
              <a:ext uri="{FF2B5EF4-FFF2-40B4-BE49-F238E27FC236}">
                <a16:creationId xmlns:a16="http://schemas.microsoft.com/office/drawing/2014/main" id="{2C9B1A45-6259-46F6-B3FA-075FD0964730}"/>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4" name="Line 24">
            <a:extLst>
              <a:ext uri="{FF2B5EF4-FFF2-40B4-BE49-F238E27FC236}">
                <a16:creationId xmlns:a16="http://schemas.microsoft.com/office/drawing/2014/main" id="{99BFAF53-D3A2-4146-A11D-AB04ADCF814C}"/>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5" name="Line 25">
            <a:extLst>
              <a:ext uri="{FF2B5EF4-FFF2-40B4-BE49-F238E27FC236}">
                <a16:creationId xmlns:a16="http://schemas.microsoft.com/office/drawing/2014/main" id="{8F8A72FB-8A97-4BE4-87F1-CA7E1FF81046}"/>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6" name="Line 26">
            <a:extLst>
              <a:ext uri="{FF2B5EF4-FFF2-40B4-BE49-F238E27FC236}">
                <a16:creationId xmlns:a16="http://schemas.microsoft.com/office/drawing/2014/main" id="{58303D91-2E5F-48DA-B2B8-572B4432B139}"/>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7" name="Line 27">
            <a:extLst>
              <a:ext uri="{FF2B5EF4-FFF2-40B4-BE49-F238E27FC236}">
                <a16:creationId xmlns:a16="http://schemas.microsoft.com/office/drawing/2014/main" id="{0073540F-5627-42EA-B8C7-07A7BC91768B}"/>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8" name="Line 28">
            <a:extLst>
              <a:ext uri="{FF2B5EF4-FFF2-40B4-BE49-F238E27FC236}">
                <a16:creationId xmlns:a16="http://schemas.microsoft.com/office/drawing/2014/main" id="{F3BF09A6-9AE1-468A-BF9A-F40CED56616A}"/>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89" name="Line 29">
            <a:extLst>
              <a:ext uri="{FF2B5EF4-FFF2-40B4-BE49-F238E27FC236}">
                <a16:creationId xmlns:a16="http://schemas.microsoft.com/office/drawing/2014/main" id="{10E8DA3E-81E4-4A1A-9D47-CE8C9429B9E5}"/>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0" name="Rectangle 30">
            <a:extLst>
              <a:ext uri="{FF2B5EF4-FFF2-40B4-BE49-F238E27FC236}">
                <a16:creationId xmlns:a16="http://schemas.microsoft.com/office/drawing/2014/main" id="{C68D1198-BED9-4796-8269-CF6A5B3E36B5}"/>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66591" name="Rectangle 31">
            <a:extLst>
              <a:ext uri="{FF2B5EF4-FFF2-40B4-BE49-F238E27FC236}">
                <a16:creationId xmlns:a16="http://schemas.microsoft.com/office/drawing/2014/main" id="{6A6CB472-62CB-4FAF-AC0A-FB420F5B5D26}"/>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6592" name="Line 32">
            <a:extLst>
              <a:ext uri="{FF2B5EF4-FFF2-40B4-BE49-F238E27FC236}">
                <a16:creationId xmlns:a16="http://schemas.microsoft.com/office/drawing/2014/main" id="{987CA1E0-652A-4447-95B0-AFC53009013F}"/>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3" name="Line 33">
            <a:extLst>
              <a:ext uri="{FF2B5EF4-FFF2-40B4-BE49-F238E27FC236}">
                <a16:creationId xmlns:a16="http://schemas.microsoft.com/office/drawing/2014/main" id="{00CA4F57-6250-4BA2-B167-D4A709D35411}"/>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4" name="Line 34">
            <a:extLst>
              <a:ext uri="{FF2B5EF4-FFF2-40B4-BE49-F238E27FC236}">
                <a16:creationId xmlns:a16="http://schemas.microsoft.com/office/drawing/2014/main" id="{9320EF81-D139-4341-9862-122A10FC7897}"/>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5" name="Line 35">
            <a:extLst>
              <a:ext uri="{FF2B5EF4-FFF2-40B4-BE49-F238E27FC236}">
                <a16:creationId xmlns:a16="http://schemas.microsoft.com/office/drawing/2014/main" id="{3F30C90A-5EA2-4C41-9AD3-8BE22C0173A9}"/>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6" name="Line 36">
            <a:extLst>
              <a:ext uri="{FF2B5EF4-FFF2-40B4-BE49-F238E27FC236}">
                <a16:creationId xmlns:a16="http://schemas.microsoft.com/office/drawing/2014/main" id="{E19DC69E-FA6A-41E3-97D0-BA8CA5331664}"/>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7" name="Line 37">
            <a:extLst>
              <a:ext uri="{FF2B5EF4-FFF2-40B4-BE49-F238E27FC236}">
                <a16:creationId xmlns:a16="http://schemas.microsoft.com/office/drawing/2014/main" id="{D9773A45-0BBE-46ED-845E-8AC98F756C2A}"/>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8" name="Line 38">
            <a:extLst>
              <a:ext uri="{FF2B5EF4-FFF2-40B4-BE49-F238E27FC236}">
                <a16:creationId xmlns:a16="http://schemas.microsoft.com/office/drawing/2014/main" id="{9F839FCF-AD69-4C19-9B3B-17276E5A9218}"/>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599" name="Line 39">
            <a:extLst>
              <a:ext uri="{FF2B5EF4-FFF2-40B4-BE49-F238E27FC236}">
                <a16:creationId xmlns:a16="http://schemas.microsoft.com/office/drawing/2014/main" id="{15F3F4D5-BFC6-49C2-B14E-96BFF7BDDCE5}"/>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0" name="Line 40">
            <a:extLst>
              <a:ext uri="{FF2B5EF4-FFF2-40B4-BE49-F238E27FC236}">
                <a16:creationId xmlns:a16="http://schemas.microsoft.com/office/drawing/2014/main" id="{08D3C52C-0888-499F-A3A8-76983818CE12}"/>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1" name="Line 41">
            <a:extLst>
              <a:ext uri="{FF2B5EF4-FFF2-40B4-BE49-F238E27FC236}">
                <a16:creationId xmlns:a16="http://schemas.microsoft.com/office/drawing/2014/main" id="{FF15D523-3FD9-4175-AC74-5974566FC10F}"/>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2" name="Line 42">
            <a:extLst>
              <a:ext uri="{FF2B5EF4-FFF2-40B4-BE49-F238E27FC236}">
                <a16:creationId xmlns:a16="http://schemas.microsoft.com/office/drawing/2014/main" id="{561E68EE-234F-4306-AFEC-F4753854F7BB}"/>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3" name="Line 43">
            <a:extLst>
              <a:ext uri="{FF2B5EF4-FFF2-40B4-BE49-F238E27FC236}">
                <a16:creationId xmlns:a16="http://schemas.microsoft.com/office/drawing/2014/main" id="{3BD01692-8B14-40DE-8408-5EEFC089C379}"/>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4" name="Line 44">
            <a:extLst>
              <a:ext uri="{FF2B5EF4-FFF2-40B4-BE49-F238E27FC236}">
                <a16:creationId xmlns:a16="http://schemas.microsoft.com/office/drawing/2014/main" id="{3468823F-9DF2-4899-BF0A-E9AC482AA23E}"/>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5" name="Line 45">
            <a:extLst>
              <a:ext uri="{FF2B5EF4-FFF2-40B4-BE49-F238E27FC236}">
                <a16:creationId xmlns:a16="http://schemas.microsoft.com/office/drawing/2014/main" id="{06E0924B-7AFE-421E-8685-3FECD5E9A98F}"/>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6" name="Line 46">
            <a:extLst>
              <a:ext uri="{FF2B5EF4-FFF2-40B4-BE49-F238E27FC236}">
                <a16:creationId xmlns:a16="http://schemas.microsoft.com/office/drawing/2014/main" id="{E7F9ED46-C2B8-4BE8-88A7-583607A0DCE2}"/>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7" name="Line 47">
            <a:extLst>
              <a:ext uri="{FF2B5EF4-FFF2-40B4-BE49-F238E27FC236}">
                <a16:creationId xmlns:a16="http://schemas.microsoft.com/office/drawing/2014/main" id="{7CD03FB0-20C7-475F-A2B2-10255142995D}"/>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8" name="Line 48">
            <a:extLst>
              <a:ext uri="{FF2B5EF4-FFF2-40B4-BE49-F238E27FC236}">
                <a16:creationId xmlns:a16="http://schemas.microsoft.com/office/drawing/2014/main" id="{0E151B1E-7C92-45CA-BCB1-62B5E59D2A78}"/>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09" name="Line 49">
            <a:extLst>
              <a:ext uri="{FF2B5EF4-FFF2-40B4-BE49-F238E27FC236}">
                <a16:creationId xmlns:a16="http://schemas.microsoft.com/office/drawing/2014/main" id="{2C0A9395-2FAA-4340-9068-DA690A63A488}"/>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0" name="Line 50">
            <a:extLst>
              <a:ext uri="{FF2B5EF4-FFF2-40B4-BE49-F238E27FC236}">
                <a16:creationId xmlns:a16="http://schemas.microsoft.com/office/drawing/2014/main" id="{D2AA7794-4C73-4920-AE9A-8335333D6FA7}"/>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1" name="Line 51">
            <a:extLst>
              <a:ext uri="{FF2B5EF4-FFF2-40B4-BE49-F238E27FC236}">
                <a16:creationId xmlns:a16="http://schemas.microsoft.com/office/drawing/2014/main" id="{BBB3931C-A5D2-46B2-A51B-E64836012F36}"/>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2" name="Line 52">
            <a:extLst>
              <a:ext uri="{FF2B5EF4-FFF2-40B4-BE49-F238E27FC236}">
                <a16:creationId xmlns:a16="http://schemas.microsoft.com/office/drawing/2014/main" id="{2983A522-D5D0-4F52-8344-492346B4EA4A}"/>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3" name="Line 53">
            <a:extLst>
              <a:ext uri="{FF2B5EF4-FFF2-40B4-BE49-F238E27FC236}">
                <a16:creationId xmlns:a16="http://schemas.microsoft.com/office/drawing/2014/main" id="{9D5312F3-D0A1-470E-AA76-D421A5BE0CFE}"/>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4" name="Line 54">
            <a:extLst>
              <a:ext uri="{FF2B5EF4-FFF2-40B4-BE49-F238E27FC236}">
                <a16:creationId xmlns:a16="http://schemas.microsoft.com/office/drawing/2014/main" id="{10BB4E08-1BF0-489E-B464-9EAF96E29B4E}"/>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5" name="Line 55">
            <a:extLst>
              <a:ext uri="{FF2B5EF4-FFF2-40B4-BE49-F238E27FC236}">
                <a16:creationId xmlns:a16="http://schemas.microsoft.com/office/drawing/2014/main" id="{9EC768E1-7E26-4BBC-8B4D-D05F67871D74}"/>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6" name="Line 56">
            <a:extLst>
              <a:ext uri="{FF2B5EF4-FFF2-40B4-BE49-F238E27FC236}">
                <a16:creationId xmlns:a16="http://schemas.microsoft.com/office/drawing/2014/main" id="{CE3D6E82-1127-4026-A1D6-E075501CE2C5}"/>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7" name="Line 57">
            <a:extLst>
              <a:ext uri="{FF2B5EF4-FFF2-40B4-BE49-F238E27FC236}">
                <a16:creationId xmlns:a16="http://schemas.microsoft.com/office/drawing/2014/main" id="{7B4455F6-F7FC-4412-826F-8C640A8B3275}"/>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8" name="Line 58">
            <a:extLst>
              <a:ext uri="{FF2B5EF4-FFF2-40B4-BE49-F238E27FC236}">
                <a16:creationId xmlns:a16="http://schemas.microsoft.com/office/drawing/2014/main" id="{526F999C-7154-4965-899D-5E3A14B2D5B0}"/>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19" name="Line 59">
            <a:extLst>
              <a:ext uri="{FF2B5EF4-FFF2-40B4-BE49-F238E27FC236}">
                <a16:creationId xmlns:a16="http://schemas.microsoft.com/office/drawing/2014/main" id="{9759D331-EF1C-4C41-A63B-52051879F4FE}"/>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0" name="Line 60">
            <a:extLst>
              <a:ext uri="{FF2B5EF4-FFF2-40B4-BE49-F238E27FC236}">
                <a16:creationId xmlns:a16="http://schemas.microsoft.com/office/drawing/2014/main" id="{551D9F57-4B74-42DF-B828-3A04056B9DBC}"/>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1" name="Line 61">
            <a:extLst>
              <a:ext uri="{FF2B5EF4-FFF2-40B4-BE49-F238E27FC236}">
                <a16:creationId xmlns:a16="http://schemas.microsoft.com/office/drawing/2014/main" id="{1B72B6E6-BE1D-4760-87A8-E49A15051548}"/>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2" name="Line 62">
            <a:extLst>
              <a:ext uri="{FF2B5EF4-FFF2-40B4-BE49-F238E27FC236}">
                <a16:creationId xmlns:a16="http://schemas.microsoft.com/office/drawing/2014/main" id="{84042709-7B51-4DF5-8B00-1F521A4B6A4A}"/>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3" name="Line 63">
            <a:extLst>
              <a:ext uri="{FF2B5EF4-FFF2-40B4-BE49-F238E27FC236}">
                <a16:creationId xmlns:a16="http://schemas.microsoft.com/office/drawing/2014/main" id="{E9A798F0-68DD-414F-BF27-1956B112AAA4}"/>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4" name="Line 64">
            <a:extLst>
              <a:ext uri="{FF2B5EF4-FFF2-40B4-BE49-F238E27FC236}">
                <a16:creationId xmlns:a16="http://schemas.microsoft.com/office/drawing/2014/main" id="{1B9DBB50-7FA0-4B8D-A2A2-757910BAB50A}"/>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5" name="Line 65">
            <a:extLst>
              <a:ext uri="{FF2B5EF4-FFF2-40B4-BE49-F238E27FC236}">
                <a16:creationId xmlns:a16="http://schemas.microsoft.com/office/drawing/2014/main" id="{AB755FDC-80FD-41FF-9347-526C595AACDE}"/>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6626" name="Rectangle 66">
            <a:extLst>
              <a:ext uri="{FF2B5EF4-FFF2-40B4-BE49-F238E27FC236}">
                <a16:creationId xmlns:a16="http://schemas.microsoft.com/office/drawing/2014/main" id="{2FDBCE43-6FDE-41D6-8D5C-AAB5681CA409}"/>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627" name="Rectangle 67">
            <a:extLst>
              <a:ext uri="{FF2B5EF4-FFF2-40B4-BE49-F238E27FC236}">
                <a16:creationId xmlns:a16="http://schemas.microsoft.com/office/drawing/2014/main" id="{6D3C6BCF-D9D4-4A52-91CB-DDA00ABA4A4C}"/>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628" name="Rectangle 68">
            <a:extLst>
              <a:ext uri="{FF2B5EF4-FFF2-40B4-BE49-F238E27FC236}">
                <a16:creationId xmlns:a16="http://schemas.microsoft.com/office/drawing/2014/main" id="{06873E96-A773-4C64-A7A8-52B25CA8EFBA}"/>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629" name="Rectangle 69">
            <a:extLst>
              <a:ext uri="{FF2B5EF4-FFF2-40B4-BE49-F238E27FC236}">
                <a16:creationId xmlns:a16="http://schemas.microsoft.com/office/drawing/2014/main" id="{1E7331E3-37E1-4957-9519-4E457FABD851}"/>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630" name="Rectangle 70">
            <a:extLst>
              <a:ext uri="{FF2B5EF4-FFF2-40B4-BE49-F238E27FC236}">
                <a16:creationId xmlns:a16="http://schemas.microsoft.com/office/drawing/2014/main" id="{4F423462-5643-403F-ADF8-12707F81411F}"/>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6631" name="Rectangle 71">
            <a:extLst>
              <a:ext uri="{FF2B5EF4-FFF2-40B4-BE49-F238E27FC236}">
                <a16:creationId xmlns:a16="http://schemas.microsoft.com/office/drawing/2014/main" id="{473D9517-E182-4C26-82CF-0CC7F409574C}"/>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66632" name="Rectangle 72">
            <a:extLst>
              <a:ext uri="{FF2B5EF4-FFF2-40B4-BE49-F238E27FC236}">
                <a16:creationId xmlns:a16="http://schemas.microsoft.com/office/drawing/2014/main" id="{49CC2F45-F912-4053-B0CA-7E6FFDA5BD92}"/>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66633" name="Rectangle 73">
            <a:extLst>
              <a:ext uri="{FF2B5EF4-FFF2-40B4-BE49-F238E27FC236}">
                <a16:creationId xmlns:a16="http://schemas.microsoft.com/office/drawing/2014/main" id="{F9C39099-E895-4405-9FC6-BEEA309FC5ED}"/>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66634" name="Rectangle 74">
            <a:extLst>
              <a:ext uri="{FF2B5EF4-FFF2-40B4-BE49-F238E27FC236}">
                <a16:creationId xmlns:a16="http://schemas.microsoft.com/office/drawing/2014/main" id="{62377E43-8928-4DE3-9C71-10BD23A07C77}"/>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66635" name="Line 76">
            <a:extLst>
              <a:ext uri="{FF2B5EF4-FFF2-40B4-BE49-F238E27FC236}">
                <a16:creationId xmlns:a16="http://schemas.microsoft.com/office/drawing/2014/main" id="{EE15CFE3-C64D-41CF-B3AB-51EB175F5CBC}"/>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636" name="Rectangle 77">
            <a:extLst>
              <a:ext uri="{FF2B5EF4-FFF2-40B4-BE49-F238E27FC236}">
                <a16:creationId xmlns:a16="http://schemas.microsoft.com/office/drawing/2014/main" id="{03AABABD-0C91-4ACA-9710-51055A8AA6EC}"/>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66637" name="Line 78">
            <a:extLst>
              <a:ext uri="{FF2B5EF4-FFF2-40B4-BE49-F238E27FC236}">
                <a16:creationId xmlns:a16="http://schemas.microsoft.com/office/drawing/2014/main" id="{F7B0C1CE-146A-4DFD-9759-6D752CF2A34B}"/>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638" name="Line 79">
            <a:extLst>
              <a:ext uri="{FF2B5EF4-FFF2-40B4-BE49-F238E27FC236}">
                <a16:creationId xmlns:a16="http://schemas.microsoft.com/office/drawing/2014/main" id="{CCB29F8A-2B94-477B-A32C-5BAFD91C3D74}"/>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639" name="Line 80">
            <a:extLst>
              <a:ext uri="{FF2B5EF4-FFF2-40B4-BE49-F238E27FC236}">
                <a16:creationId xmlns:a16="http://schemas.microsoft.com/office/drawing/2014/main" id="{3142D14F-55B4-46E6-9A7E-32C6A38A3F89}"/>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6640" name="Line 81">
            <a:extLst>
              <a:ext uri="{FF2B5EF4-FFF2-40B4-BE49-F238E27FC236}">
                <a16:creationId xmlns:a16="http://schemas.microsoft.com/office/drawing/2014/main" id="{9980B7FD-AC6E-4AD1-A0A9-644C7ED0B573}"/>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7202" name="Rectangle 82">
            <a:extLst>
              <a:ext uri="{FF2B5EF4-FFF2-40B4-BE49-F238E27FC236}">
                <a16:creationId xmlns:a16="http://schemas.microsoft.com/office/drawing/2014/main" id="{8B5CF762-2211-4717-B123-C270437C6317}"/>
              </a:ext>
            </a:extLst>
          </p:cNvPr>
          <p:cNvSpPr>
            <a:spLocks noChangeArrowheads="1"/>
          </p:cNvSpPr>
          <p:nvPr/>
        </p:nvSpPr>
        <p:spPr bwMode="auto">
          <a:xfrm>
            <a:off x="1628776" y="2627710"/>
            <a:ext cx="2889647"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6642" name="Text Box 84">
            <a:extLst>
              <a:ext uri="{FF2B5EF4-FFF2-40B4-BE49-F238E27FC236}">
                <a16:creationId xmlns:a16="http://schemas.microsoft.com/office/drawing/2014/main" id="{F28E5340-D18A-4594-AD5D-154490CF8C69}"/>
              </a:ext>
            </a:extLst>
          </p:cNvPr>
          <p:cNvSpPr txBox="1">
            <a:spLocks noChangeArrowheads="1"/>
          </p:cNvSpPr>
          <p:nvPr/>
        </p:nvSpPr>
        <p:spPr bwMode="auto">
          <a:xfrm>
            <a:off x="1478756" y="3789760"/>
            <a:ext cx="622577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检验和 </a:t>
            </a:r>
            <a:r>
              <a:rPr lang="en-US" altLang="zh-CN" sz="2100"/>
              <a:t>—— </a:t>
            </a:r>
            <a:r>
              <a:rPr lang="zh-CN" altLang="en-US" sz="2100"/>
              <a:t>占 </a:t>
            </a:r>
            <a:r>
              <a:rPr lang="en-US" altLang="zh-CN" sz="2100"/>
              <a:t>2 </a:t>
            </a:r>
            <a:r>
              <a:rPr lang="zh-CN" altLang="en-US" sz="2100"/>
              <a:t>字节。检验和字段检验的范围包括首部和数据这两部分。在计算检验和时，要在 </a:t>
            </a:r>
            <a:r>
              <a:rPr lang="en-US" altLang="zh-CN" sz="2100"/>
              <a:t>TCP </a:t>
            </a:r>
            <a:r>
              <a:rPr lang="zh-CN" altLang="en-US" sz="2100"/>
              <a:t>报文段的前面加上 </a:t>
            </a:r>
            <a:r>
              <a:rPr lang="en-US" altLang="zh-CN" sz="2100"/>
              <a:t>12 </a:t>
            </a:r>
            <a:r>
              <a:rPr lang="zh-CN" altLang="en-US" sz="2100"/>
              <a:t>字节的伪首部。</a:t>
            </a:r>
          </a:p>
        </p:txBody>
      </p:sp>
      <p:sp>
        <p:nvSpPr>
          <p:cNvPr id="66643" name="Rectangle 75">
            <a:extLst>
              <a:ext uri="{FF2B5EF4-FFF2-40B4-BE49-F238E27FC236}">
                <a16:creationId xmlns:a16="http://schemas.microsoft.com/office/drawing/2014/main" id="{3B967502-0010-42F0-B78C-7F51B99884D6}"/>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202"/>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720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202" grpId="0" animBg="1"/>
      <p:bldP spid="51720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Line 2">
            <a:extLst>
              <a:ext uri="{FF2B5EF4-FFF2-40B4-BE49-F238E27FC236}">
                <a16:creationId xmlns:a16="http://schemas.microsoft.com/office/drawing/2014/main" id="{D230FA59-AD88-429F-9B65-50995580FB0B}"/>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1" name="Rectangle 3">
            <a:extLst>
              <a:ext uri="{FF2B5EF4-FFF2-40B4-BE49-F238E27FC236}">
                <a16:creationId xmlns:a16="http://schemas.microsoft.com/office/drawing/2014/main" id="{820E39E0-4E4F-41F7-AC60-A6101118A751}"/>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8612" name="Line 4">
            <a:extLst>
              <a:ext uri="{FF2B5EF4-FFF2-40B4-BE49-F238E27FC236}">
                <a16:creationId xmlns:a16="http://schemas.microsoft.com/office/drawing/2014/main" id="{A355775F-F21D-4642-B6DB-4729327211B7}"/>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3" name="Rectangle 5">
            <a:extLst>
              <a:ext uri="{FF2B5EF4-FFF2-40B4-BE49-F238E27FC236}">
                <a16:creationId xmlns:a16="http://schemas.microsoft.com/office/drawing/2014/main" id="{52442EE9-6972-463D-BAC5-FC2D9670EB8A}"/>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68614" name="Rectangle 6">
            <a:extLst>
              <a:ext uri="{FF2B5EF4-FFF2-40B4-BE49-F238E27FC236}">
                <a16:creationId xmlns:a16="http://schemas.microsoft.com/office/drawing/2014/main" id="{821014C0-8595-439F-AB37-8C6118726792}"/>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15" name="Line 7">
            <a:extLst>
              <a:ext uri="{FF2B5EF4-FFF2-40B4-BE49-F238E27FC236}">
                <a16:creationId xmlns:a16="http://schemas.microsoft.com/office/drawing/2014/main" id="{9F457614-A2D7-4327-BC01-262DAB3571F6}"/>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6" name="Line 8">
            <a:extLst>
              <a:ext uri="{FF2B5EF4-FFF2-40B4-BE49-F238E27FC236}">
                <a16:creationId xmlns:a16="http://schemas.microsoft.com/office/drawing/2014/main" id="{1115AE97-A5FE-4520-9BB8-CA314663017E}"/>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7" name="Line 9">
            <a:extLst>
              <a:ext uri="{FF2B5EF4-FFF2-40B4-BE49-F238E27FC236}">
                <a16:creationId xmlns:a16="http://schemas.microsoft.com/office/drawing/2014/main" id="{69B08C1D-8C96-415D-8AB7-DF7A41AB6DD6}"/>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8" name="Line 10">
            <a:extLst>
              <a:ext uri="{FF2B5EF4-FFF2-40B4-BE49-F238E27FC236}">
                <a16:creationId xmlns:a16="http://schemas.microsoft.com/office/drawing/2014/main" id="{2ADA903A-65B8-4E54-804F-008BCCE74F11}"/>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19" name="Line 11">
            <a:extLst>
              <a:ext uri="{FF2B5EF4-FFF2-40B4-BE49-F238E27FC236}">
                <a16:creationId xmlns:a16="http://schemas.microsoft.com/office/drawing/2014/main" id="{770C50D9-B777-4566-986D-B4519742D75E}"/>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20" name="Line 12">
            <a:extLst>
              <a:ext uri="{FF2B5EF4-FFF2-40B4-BE49-F238E27FC236}">
                <a16:creationId xmlns:a16="http://schemas.microsoft.com/office/drawing/2014/main" id="{53485973-6311-4C9F-BBA6-FA6C3DEA2290}"/>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21" name="Rectangle 13">
            <a:extLst>
              <a:ext uri="{FF2B5EF4-FFF2-40B4-BE49-F238E27FC236}">
                <a16:creationId xmlns:a16="http://schemas.microsoft.com/office/drawing/2014/main" id="{D77374B2-73A6-4544-A810-39DCF11185B6}"/>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68622" name="Rectangle 14">
            <a:extLst>
              <a:ext uri="{FF2B5EF4-FFF2-40B4-BE49-F238E27FC236}">
                <a16:creationId xmlns:a16="http://schemas.microsoft.com/office/drawing/2014/main" id="{4270C966-1C2D-43F1-9BAB-14386284BC9B}"/>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68623" name="Rectangle 15">
            <a:extLst>
              <a:ext uri="{FF2B5EF4-FFF2-40B4-BE49-F238E27FC236}">
                <a16:creationId xmlns:a16="http://schemas.microsoft.com/office/drawing/2014/main" id="{6FCAC997-1DDA-4E85-BDC8-8EB742454F25}"/>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68624" name="Rectangle 16">
            <a:extLst>
              <a:ext uri="{FF2B5EF4-FFF2-40B4-BE49-F238E27FC236}">
                <a16:creationId xmlns:a16="http://schemas.microsoft.com/office/drawing/2014/main" id="{B8E1F3A4-9C96-4D3E-9470-6CD9AC7473B8}"/>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68625" name="Rectangle 17">
            <a:extLst>
              <a:ext uri="{FF2B5EF4-FFF2-40B4-BE49-F238E27FC236}">
                <a16:creationId xmlns:a16="http://schemas.microsoft.com/office/drawing/2014/main" id="{B6100F94-5492-4DCC-A272-BB07853EB9E4}"/>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68626" name="Rectangle 18">
            <a:extLst>
              <a:ext uri="{FF2B5EF4-FFF2-40B4-BE49-F238E27FC236}">
                <a16:creationId xmlns:a16="http://schemas.microsoft.com/office/drawing/2014/main" id="{CD97944C-4725-4A0B-BC87-9AD02FC0ED34}"/>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68627" name="Line 19">
            <a:extLst>
              <a:ext uri="{FF2B5EF4-FFF2-40B4-BE49-F238E27FC236}">
                <a16:creationId xmlns:a16="http://schemas.microsoft.com/office/drawing/2014/main" id="{1D630EB9-7002-4713-B71F-7B284923A9E5}"/>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28" name="Rectangle 20">
            <a:extLst>
              <a:ext uri="{FF2B5EF4-FFF2-40B4-BE49-F238E27FC236}">
                <a16:creationId xmlns:a16="http://schemas.microsoft.com/office/drawing/2014/main" id="{B9361D64-EEA0-44A6-9E70-FA07CD2E3E51}"/>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68629" name="Rectangle 21">
            <a:extLst>
              <a:ext uri="{FF2B5EF4-FFF2-40B4-BE49-F238E27FC236}">
                <a16:creationId xmlns:a16="http://schemas.microsoft.com/office/drawing/2014/main" id="{EFE75BF5-1275-4BDB-84D8-AA20C3232D1B}"/>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68630" name="Rectangle 22">
            <a:extLst>
              <a:ext uri="{FF2B5EF4-FFF2-40B4-BE49-F238E27FC236}">
                <a16:creationId xmlns:a16="http://schemas.microsoft.com/office/drawing/2014/main" id="{88B3ED91-31DF-4250-830C-091CCAD85A3A}"/>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68631" name="Line 23">
            <a:extLst>
              <a:ext uri="{FF2B5EF4-FFF2-40B4-BE49-F238E27FC236}">
                <a16:creationId xmlns:a16="http://schemas.microsoft.com/office/drawing/2014/main" id="{488624F6-3078-4945-A345-3AFF0792890F}"/>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2" name="Line 24">
            <a:extLst>
              <a:ext uri="{FF2B5EF4-FFF2-40B4-BE49-F238E27FC236}">
                <a16:creationId xmlns:a16="http://schemas.microsoft.com/office/drawing/2014/main" id="{13E11F61-D838-4640-8FC7-2E151BBA92F5}"/>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3" name="Line 25">
            <a:extLst>
              <a:ext uri="{FF2B5EF4-FFF2-40B4-BE49-F238E27FC236}">
                <a16:creationId xmlns:a16="http://schemas.microsoft.com/office/drawing/2014/main" id="{F404E3FD-CD6A-4B25-833E-ECFECB885B5F}"/>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4" name="Line 26">
            <a:extLst>
              <a:ext uri="{FF2B5EF4-FFF2-40B4-BE49-F238E27FC236}">
                <a16:creationId xmlns:a16="http://schemas.microsoft.com/office/drawing/2014/main" id="{2D51B91B-4500-44AD-99E5-DEB03B75C561}"/>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5" name="Line 27">
            <a:extLst>
              <a:ext uri="{FF2B5EF4-FFF2-40B4-BE49-F238E27FC236}">
                <a16:creationId xmlns:a16="http://schemas.microsoft.com/office/drawing/2014/main" id="{CDCB94AF-F6CE-4592-8D23-17E603ED91BA}"/>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6" name="Line 28">
            <a:extLst>
              <a:ext uri="{FF2B5EF4-FFF2-40B4-BE49-F238E27FC236}">
                <a16:creationId xmlns:a16="http://schemas.microsoft.com/office/drawing/2014/main" id="{B65915DF-8D6A-46AA-ABD2-9124E834E9B6}"/>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7" name="Line 29">
            <a:extLst>
              <a:ext uri="{FF2B5EF4-FFF2-40B4-BE49-F238E27FC236}">
                <a16:creationId xmlns:a16="http://schemas.microsoft.com/office/drawing/2014/main" id="{4E20F5E3-D662-4D6F-8FF3-0EBB98BEAD40}"/>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38" name="Rectangle 30">
            <a:extLst>
              <a:ext uri="{FF2B5EF4-FFF2-40B4-BE49-F238E27FC236}">
                <a16:creationId xmlns:a16="http://schemas.microsoft.com/office/drawing/2014/main" id="{D9CEED9B-FF9C-4CC2-A637-43B2EEE6EBA5}"/>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68639" name="Rectangle 31">
            <a:extLst>
              <a:ext uri="{FF2B5EF4-FFF2-40B4-BE49-F238E27FC236}">
                <a16:creationId xmlns:a16="http://schemas.microsoft.com/office/drawing/2014/main" id="{21340987-361D-4F8F-852E-E3E61C8763AD}"/>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8640" name="Line 32">
            <a:extLst>
              <a:ext uri="{FF2B5EF4-FFF2-40B4-BE49-F238E27FC236}">
                <a16:creationId xmlns:a16="http://schemas.microsoft.com/office/drawing/2014/main" id="{4023F577-81D9-4E77-A108-0FF930DFCE38}"/>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1" name="Line 33">
            <a:extLst>
              <a:ext uri="{FF2B5EF4-FFF2-40B4-BE49-F238E27FC236}">
                <a16:creationId xmlns:a16="http://schemas.microsoft.com/office/drawing/2014/main" id="{EA7A719C-EA9E-4D94-81AE-959D9082D213}"/>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2" name="Line 34">
            <a:extLst>
              <a:ext uri="{FF2B5EF4-FFF2-40B4-BE49-F238E27FC236}">
                <a16:creationId xmlns:a16="http://schemas.microsoft.com/office/drawing/2014/main" id="{0A844A7F-C2F5-4FC9-B3BC-67AD33E1838D}"/>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3" name="Line 35">
            <a:extLst>
              <a:ext uri="{FF2B5EF4-FFF2-40B4-BE49-F238E27FC236}">
                <a16:creationId xmlns:a16="http://schemas.microsoft.com/office/drawing/2014/main" id="{6B44AFCA-C146-432D-8176-4C7287ED7E14}"/>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4" name="Line 36">
            <a:extLst>
              <a:ext uri="{FF2B5EF4-FFF2-40B4-BE49-F238E27FC236}">
                <a16:creationId xmlns:a16="http://schemas.microsoft.com/office/drawing/2014/main" id="{3A771016-EC53-47EA-9AE9-5AB7DD1B343E}"/>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5" name="Line 37">
            <a:extLst>
              <a:ext uri="{FF2B5EF4-FFF2-40B4-BE49-F238E27FC236}">
                <a16:creationId xmlns:a16="http://schemas.microsoft.com/office/drawing/2014/main" id="{3C989E05-B29F-45FE-B5BB-6C21EC903651}"/>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6" name="Line 38">
            <a:extLst>
              <a:ext uri="{FF2B5EF4-FFF2-40B4-BE49-F238E27FC236}">
                <a16:creationId xmlns:a16="http://schemas.microsoft.com/office/drawing/2014/main" id="{800D5984-AAF2-49CE-ADDE-8D1A104E5510}"/>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7" name="Line 39">
            <a:extLst>
              <a:ext uri="{FF2B5EF4-FFF2-40B4-BE49-F238E27FC236}">
                <a16:creationId xmlns:a16="http://schemas.microsoft.com/office/drawing/2014/main" id="{D02A9C9E-F519-45B9-A58C-F8D5FBF24245}"/>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8" name="Line 40">
            <a:extLst>
              <a:ext uri="{FF2B5EF4-FFF2-40B4-BE49-F238E27FC236}">
                <a16:creationId xmlns:a16="http://schemas.microsoft.com/office/drawing/2014/main" id="{AA6BED10-4D44-4732-AEC0-891697877C08}"/>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49" name="Line 41">
            <a:extLst>
              <a:ext uri="{FF2B5EF4-FFF2-40B4-BE49-F238E27FC236}">
                <a16:creationId xmlns:a16="http://schemas.microsoft.com/office/drawing/2014/main" id="{82823C11-E4DA-4867-B7B4-4AE502885EF3}"/>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0" name="Line 42">
            <a:extLst>
              <a:ext uri="{FF2B5EF4-FFF2-40B4-BE49-F238E27FC236}">
                <a16:creationId xmlns:a16="http://schemas.microsoft.com/office/drawing/2014/main" id="{2BCC84EA-7E84-407D-8E2F-F56CD6B078C8}"/>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1" name="Line 43">
            <a:extLst>
              <a:ext uri="{FF2B5EF4-FFF2-40B4-BE49-F238E27FC236}">
                <a16:creationId xmlns:a16="http://schemas.microsoft.com/office/drawing/2014/main" id="{819D09AA-9A02-46B1-B02C-0E78227726E0}"/>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2" name="Line 44">
            <a:extLst>
              <a:ext uri="{FF2B5EF4-FFF2-40B4-BE49-F238E27FC236}">
                <a16:creationId xmlns:a16="http://schemas.microsoft.com/office/drawing/2014/main" id="{9BF185B9-E38E-47C9-967E-6DB4C51D230B}"/>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3" name="Line 45">
            <a:extLst>
              <a:ext uri="{FF2B5EF4-FFF2-40B4-BE49-F238E27FC236}">
                <a16:creationId xmlns:a16="http://schemas.microsoft.com/office/drawing/2014/main" id="{15FFA4CA-8AED-4F0D-8186-335C110379F3}"/>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4" name="Line 46">
            <a:extLst>
              <a:ext uri="{FF2B5EF4-FFF2-40B4-BE49-F238E27FC236}">
                <a16:creationId xmlns:a16="http://schemas.microsoft.com/office/drawing/2014/main" id="{AFABC014-5CD3-4C35-91EA-B642B27F2325}"/>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5" name="Line 47">
            <a:extLst>
              <a:ext uri="{FF2B5EF4-FFF2-40B4-BE49-F238E27FC236}">
                <a16:creationId xmlns:a16="http://schemas.microsoft.com/office/drawing/2014/main" id="{8B671165-5F51-41E6-BA47-1D2354F77411}"/>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6" name="Line 48">
            <a:extLst>
              <a:ext uri="{FF2B5EF4-FFF2-40B4-BE49-F238E27FC236}">
                <a16:creationId xmlns:a16="http://schemas.microsoft.com/office/drawing/2014/main" id="{D7C44564-1695-4F77-9607-AD9268763693}"/>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7" name="Line 49">
            <a:extLst>
              <a:ext uri="{FF2B5EF4-FFF2-40B4-BE49-F238E27FC236}">
                <a16:creationId xmlns:a16="http://schemas.microsoft.com/office/drawing/2014/main" id="{9ED03566-D169-49B2-A2E6-ED35A46CA295}"/>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8" name="Line 50">
            <a:extLst>
              <a:ext uri="{FF2B5EF4-FFF2-40B4-BE49-F238E27FC236}">
                <a16:creationId xmlns:a16="http://schemas.microsoft.com/office/drawing/2014/main" id="{87891073-D936-4DD4-B915-1CEB3229F8F8}"/>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59" name="Line 51">
            <a:extLst>
              <a:ext uri="{FF2B5EF4-FFF2-40B4-BE49-F238E27FC236}">
                <a16:creationId xmlns:a16="http://schemas.microsoft.com/office/drawing/2014/main" id="{A30146DB-96BF-46B5-A9E4-DA3DF2244708}"/>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0" name="Line 52">
            <a:extLst>
              <a:ext uri="{FF2B5EF4-FFF2-40B4-BE49-F238E27FC236}">
                <a16:creationId xmlns:a16="http://schemas.microsoft.com/office/drawing/2014/main" id="{C7614CB4-5969-4FCF-9CB8-49A1A5EE0CE4}"/>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1" name="Line 53">
            <a:extLst>
              <a:ext uri="{FF2B5EF4-FFF2-40B4-BE49-F238E27FC236}">
                <a16:creationId xmlns:a16="http://schemas.microsoft.com/office/drawing/2014/main" id="{7B95C4F7-ABD9-40DA-849B-187C6B4B98B9}"/>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2" name="Line 54">
            <a:extLst>
              <a:ext uri="{FF2B5EF4-FFF2-40B4-BE49-F238E27FC236}">
                <a16:creationId xmlns:a16="http://schemas.microsoft.com/office/drawing/2014/main" id="{ABAF1644-DF0F-492E-9A13-F08931435382}"/>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3" name="Line 55">
            <a:extLst>
              <a:ext uri="{FF2B5EF4-FFF2-40B4-BE49-F238E27FC236}">
                <a16:creationId xmlns:a16="http://schemas.microsoft.com/office/drawing/2014/main" id="{EF1DBED2-1396-4741-8EDB-CB035C252DFC}"/>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4" name="Line 56">
            <a:extLst>
              <a:ext uri="{FF2B5EF4-FFF2-40B4-BE49-F238E27FC236}">
                <a16:creationId xmlns:a16="http://schemas.microsoft.com/office/drawing/2014/main" id="{2C1DEBE6-D863-4ADC-B4EB-395C9ED0E88B}"/>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5" name="Line 57">
            <a:extLst>
              <a:ext uri="{FF2B5EF4-FFF2-40B4-BE49-F238E27FC236}">
                <a16:creationId xmlns:a16="http://schemas.microsoft.com/office/drawing/2014/main" id="{9CE108EE-3420-45AE-8AB5-A266D3B926D5}"/>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6" name="Line 58">
            <a:extLst>
              <a:ext uri="{FF2B5EF4-FFF2-40B4-BE49-F238E27FC236}">
                <a16:creationId xmlns:a16="http://schemas.microsoft.com/office/drawing/2014/main" id="{6D44C40B-2477-425B-A4CA-F3476C24ED3E}"/>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7" name="Line 59">
            <a:extLst>
              <a:ext uri="{FF2B5EF4-FFF2-40B4-BE49-F238E27FC236}">
                <a16:creationId xmlns:a16="http://schemas.microsoft.com/office/drawing/2014/main" id="{3ACE1FBE-EA98-4BBC-918C-BC3E73C7339B}"/>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8" name="Line 60">
            <a:extLst>
              <a:ext uri="{FF2B5EF4-FFF2-40B4-BE49-F238E27FC236}">
                <a16:creationId xmlns:a16="http://schemas.microsoft.com/office/drawing/2014/main" id="{FF35A23E-17E0-4A94-B7F8-DF37FCD70197}"/>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69" name="Line 61">
            <a:extLst>
              <a:ext uri="{FF2B5EF4-FFF2-40B4-BE49-F238E27FC236}">
                <a16:creationId xmlns:a16="http://schemas.microsoft.com/office/drawing/2014/main" id="{C596F74B-7C2F-4E44-A0C9-A29028E351F2}"/>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70" name="Line 62">
            <a:extLst>
              <a:ext uri="{FF2B5EF4-FFF2-40B4-BE49-F238E27FC236}">
                <a16:creationId xmlns:a16="http://schemas.microsoft.com/office/drawing/2014/main" id="{F3E9EDA0-C50D-4AC7-A97E-DB81FF767363}"/>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71" name="Line 63">
            <a:extLst>
              <a:ext uri="{FF2B5EF4-FFF2-40B4-BE49-F238E27FC236}">
                <a16:creationId xmlns:a16="http://schemas.microsoft.com/office/drawing/2014/main" id="{28349499-BD2F-436D-8CDF-81CC934AAC98}"/>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72" name="Line 64">
            <a:extLst>
              <a:ext uri="{FF2B5EF4-FFF2-40B4-BE49-F238E27FC236}">
                <a16:creationId xmlns:a16="http://schemas.microsoft.com/office/drawing/2014/main" id="{47F03915-3642-4B40-9999-4DD1C8675F0B}"/>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73" name="Line 65">
            <a:extLst>
              <a:ext uri="{FF2B5EF4-FFF2-40B4-BE49-F238E27FC236}">
                <a16:creationId xmlns:a16="http://schemas.microsoft.com/office/drawing/2014/main" id="{8DE94BC9-452D-4EF0-85E3-0C866B1EAB0A}"/>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68674" name="Rectangle 66">
            <a:extLst>
              <a:ext uri="{FF2B5EF4-FFF2-40B4-BE49-F238E27FC236}">
                <a16:creationId xmlns:a16="http://schemas.microsoft.com/office/drawing/2014/main" id="{0A89EF14-531A-49E0-B7D6-7F10A5041884}"/>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75" name="Rectangle 67">
            <a:extLst>
              <a:ext uri="{FF2B5EF4-FFF2-40B4-BE49-F238E27FC236}">
                <a16:creationId xmlns:a16="http://schemas.microsoft.com/office/drawing/2014/main" id="{0FB129AE-6571-47D4-A069-E278199ACC78}"/>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76" name="Rectangle 68">
            <a:extLst>
              <a:ext uri="{FF2B5EF4-FFF2-40B4-BE49-F238E27FC236}">
                <a16:creationId xmlns:a16="http://schemas.microsoft.com/office/drawing/2014/main" id="{E7ED43EA-53FC-4242-9995-4593E876E2A1}"/>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77" name="Rectangle 69">
            <a:extLst>
              <a:ext uri="{FF2B5EF4-FFF2-40B4-BE49-F238E27FC236}">
                <a16:creationId xmlns:a16="http://schemas.microsoft.com/office/drawing/2014/main" id="{EAC5A76D-D82C-423E-9767-A1D1FEDBD7CB}"/>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78" name="Rectangle 70">
            <a:extLst>
              <a:ext uri="{FF2B5EF4-FFF2-40B4-BE49-F238E27FC236}">
                <a16:creationId xmlns:a16="http://schemas.microsoft.com/office/drawing/2014/main" id="{1E5561E6-85D6-4A03-B770-23B4E3EB4A1F}"/>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68679" name="Rectangle 71">
            <a:extLst>
              <a:ext uri="{FF2B5EF4-FFF2-40B4-BE49-F238E27FC236}">
                <a16:creationId xmlns:a16="http://schemas.microsoft.com/office/drawing/2014/main" id="{68EFCA92-4D8C-4282-8F57-D65762041BB5}"/>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68680" name="Rectangle 72">
            <a:extLst>
              <a:ext uri="{FF2B5EF4-FFF2-40B4-BE49-F238E27FC236}">
                <a16:creationId xmlns:a16="http://schemas.microsoft.com/office/drawing/2014/main" id="{F7BE777A-53CA-4C65-A822-ACBA68D46722}"/>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68681" name="Rectangle 73">
            <a:extLst>
              <a:ext uri="{FF2B5EF4-FFF2-40B4-BE49-F238E27FC236}">
                <a16:creationId xmlns:a16="http://schemas.microsoft.com/office/drawing/2014/main" id="{95590FA6-220C-4EBB-8AAA-15DA7EBD0FE3}"/>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68682" name="Rectangle 74">
            <a:extLst>
              <a:ext uri="{FF2B5EF4-FFF2-40B4-BE49-F238E27FC236}">
                <a16:creationId xmlns:a16="http://schemas.microsoft.com/office/drawing/2014/main" id="{EF27FC38-94D1-4021-ABA9-E1DAC552BC36}"/>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68683" name="Line 76">
            <a:extLst>
              <a:ext uri="{FF2B5EF4-FFF2-40B4-BE49-F238E27FC236}">
                <a16:creationId xmlns:a16="http://schemas.microsoft.com/office/drawing/2014/main" id="{9126535C-7194-4DB5-BCF8-77D2214B2745}"/>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684" name="Rectangle 77">
            <a:extLst>
              <a:ext uri="{FF2B5EF4-FFF2-40B4-BE49-F238E27FC236}">
                <a16:creationId xmlns:a16="http://schemas.microsoft.com/office/drawing/2014/main" id="{9A4BF11F-C9C4-4E9E-B0A1-7AEBB051CDDB}"/>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68685" name="Line 78">
            <a:extLst>
              <a:ext uri="{FF2B5EF4-FFF2-40B4-BE49-F238E27FC236}">
                <a16:creationId xmlns:a16="http://schemas.microsoft.com/office/drawing/2014/main" id="{F4D843E6-5BDB-484E-B372-FBAC276BCE12}"/>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686" name="Line 79">
            <a:extLst>
              <a:ext uri="{FF2B5EF4-FFF2-40B4-BE49-F238E27FC236}">
                <a16:creationId xmlns:a16="http://schemas.microsoft.com/office/drawing/2014/main" id="{B9616BE4-80F9-49FE-8FA5-7AA4814C4A80}"/>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687" name="Line 80">
            <a:extLst>
              <a:ext uri="{FF2B5EF4-FFF2-40B4-BE49-F238E27FC236}">
                <a16:creationId xmlns:a16="http://schemas.microsoft.com/office/drawing/2014/main" id="{6B5C3192-6120-4363-B0ED-FF968B1C6A2A}"/>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68688" name="Line 81">
            <a:extLst>
              <a:ext uri="{FF2B5EF4-FFF2-40B4-BE49-F238E27FC236}">
                <a16:creationId xmlns:a16="http://schemas.microsoft.com/office/drawing/2014/main" id="{8B5B2642-136B-4631-A0ED-0A965E9B09B9}"/>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8226" name="Rectangle 82">
            <a:extLst>
              <a:ext uri="{FF2B5EF4-FFF2-40B4-BE49-F238E27FC236}">
                <a16:creationId xmlns:a16="http://schemas.microsoft.com/office/drawing/2014/main" id="{E353C3A0-64A1-405F-8F63-421FB9089857}"/>
              </a:ext>
            </a:extLst>
          </p:cNvPr>
          <p:cNvSpPr>
            <a:spLocks noChangeArrowheads="1"/>
          </p:cNvSpPr>
          <p:nvPr/>
        </p:nvSpPr>
        <p:spPr bwMode="auto">
          <a:xfrm>
            <a:off x="4518422" y="2627710"/>
            <a:ext cx="2889647"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68690" name="Text Box 83">
            <a:extLst>
              <a:ext uri="{FF2B5EF4-FFF2-40B4-BE49-F238E27FC236}">
                <a16:creationId xmlns:a16="http://schemas.microsoft.com/office/drawing/2014/main" id="{02A1572B-E1A2-4335-A2D3-5379DAF0C01C}"/>
              </a:ext>
            </a:extLst>
          </p:cNvPr>
          <p:cNvSpPr txBox="1">
            <a:spLocks noChangeArrowheads="1"/>
          </p:cNvSpPr>
          <p:nvPr/>
        </p:nvSpPr>
        <p:spPr bwMode="auto">
          <a:xfrm>
            <a:off x="1478756" y="3789760"/>
            <a:ext cx="622577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紧急指针字段 </a:t>
            </a:r>
            <a:r>
              <a:rPr lang="en-US" altLang="zh-CN" sz="2100"/>
              <a:t>—— </a:t>
            </a:r>
            <a:r>
              <a:rPr lang="zh-CN" altLang="en-US" sz="2100"/>
              <a:t>占 </a:t>
            </a:r>
            <a:r>
              <a:rPr lang="en-US" altLang="zh-CN" sz="2100"/>
              <a:t>16 </a:t>
            </a:r>
            <a:r>
              <a:rPr lang="zh-CN" altLang="en-US" sz="2100"/>
              <a:t>位，指出在本报文段中紧急数据共有多少个字节。  </a:t>
            </a:r>
          </a:p>
        </p:txBody>
      </p:sp>
      <p:sp>
        <p:nvSpPr>
          <p:cNvPr id="68691" name="Rectangle 75">
            <a:extLst>
              <a:ext uri="{FF2B5EF4-FFF2-40B4-BE49-F238E27FC236}">
                <a16:creationId xmlns:a16="http://schemas.microsoft.com/office/drawing/2014/main" id="{5B97F6D5-EEBD-48CA-869C-5D606222994B}"/>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226"/>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82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226" grpId="0" animBg="1"/>
      <p:bldP spid="518226"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Line 2">
            <a:extLst>
              <a:ext uri="{FF2B5EF4-FFF2-40B4-BE49-F238E27FC236}">
                <a16:creationId xmlns:a16="http://schemas.microsoft.com/office/drawing/2014/main" id="{041CC99A-27A9-446A-8244-7D52DEF2E572}"/>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59" name="Rectangle 3">
            <a:extLst>
              <a:ext uri="{FF2B5EF4-FFF2-40B4-BE49-F238E27FC236}">
                <a16:creationId xmlns:a16="http://schemas.microsoft.com/office/drawing/2014/main" id="{2A0655E4-FF9B-41FC-B398-B4606E7C0BAA}"/>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70660" name="Line 4">
            <a:extLst>
              <a:ext uri="{FF2B5EF4-FFF2-40B4-BE49-F238E27FC236}">
                <a16:creationId xmlns:a16="http://schemas.microsoft.com/office/drawing/2014/main" id="{ACD984B3-44FF-4974-A55D-0986C7549B7F}"/>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1" name="Rectangle 5">
            <a:extLst>
              <a:ext uri="{FF2B5EF4-FFF2-40B4-BE49-F238E27FC236}">
                <a16:creationId xmlns:a16="http://schemas.microsoft.com/office/drawing/2014/main" id="{C35D2861-5D01-47C2-A5D2-A2FC21D64B8B}"/>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70662" name="Rectangle 6">
            <a:extLst>
              <a:ext uri="{FF2B5EF4-FFF2-40B4-BE49-F238E27FC236}">
                <a16:creationId xmlns:a16="http://schemas.microsoft.com/office/drawing/2014/main" id="{7469D5F8-9A87-4E59-8722-96031DAE86A8}"/>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663" name="Line 7">
            <a:extLst>
              <a:ext uri="{FF2B5EF4-FFF2-40B4-BE49-F238E27FC236}">
                <a16:creationId xmlns:a16="http://schemas.microsoft.com/office/drawing/2014/main" id="{D0A54206-4A18-48DD-9872-6D9D7AC42A21}"/>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4" name="Line 8">
            <a:extLst>
              <a:ext uri="{FF2B5EF4-FFF2-40B4-BE49-F238E27FC236}">
                <a16:creationId xmlns:a16="http://schemas.microsoft.com/office/drawing/2014/main" id="{488D3894-5659-41DF-A5F1-379558EEA73E}"/>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5" name="Line 9">
            <a:extLst>
              <a:ext uri="{FF2B5EF4-FFF2-40B4-BE49-F238E27FC236}">
                <a16:creationId xmlns:a16="http://schemas.microsoft.com/office/drawing/2014/main" id="{DD9FBE30-0455-4AC5-9855-36C5E90B7A20}"/>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6" name="Line 10">
            <a:extLst>
              <a:ext uri="{FF2B5EF4-FFF2-40B4-BE49-F238E27FC236}">
                <a16:creationId xmlns:a16="http://schemas.microsoft.com/office/drawing/2014/main" id="{366DDCD0-2481-45E6-B5F6-A997D943640D}"/>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7" name="Line 11">
            <a:extLst>
              <a:ext uri="{FF2B5EF4-FFF2-40B4-BE49-F238E27FC236}">
                <a16:creationId xmlns:a16="http://schemas.microsoft.com/office/drawing/2014/main" id="{CD84C628-0F4D-4343-AE32-9DF40FBBC67B}"/>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8" name="Line 12">
            <a:extLst>
              <a:ext uri="{FF2B5EF4-FFF2-40B4-BE49-F238E27FC236}">
                <a16:creationId xmlns:a16="http://schemas.microsoft.com/office/drawing/2014/main" id="{0428784D-5601-482E-8DED-E5AC9FF7B667}"/>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69" name="Rectangle 13">
            <a:extLst>
              <a:ext uri="{FF2B5EF4-FFF2-40B4-BE49-F238E27FC236}">
                <a16:creationId xmlns:a16="http://schemas.microsoft.com/office/drawing/2014/main" id="{EE804C63-182A-4D0D-AF6A-6B2DBFB212A0}"/>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70670" name="Rectangle 14">
            <a:extLst>
              <a:ext uri="{FF2B5EF4-FFF2-40B4-BE49-F238E27FC236}">
                <a16:creationId xmlns:a16="http://schemas.microsoft.com/office/drawing/2014/main" id="{5306F564-956D-4E2B-B4A4-33F96AAE80EF}"/>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70671" name="Rectangle 15">
            <a:extLst>
              <a:ext uri="{FF2B5EF4-FFF2-40B4-BE49-F238E27FC236}">
                <a16:creationId xmlns:a16="http://schemas.microsoft.com/office/drawing/2014/main" id="{7D4AC390-5AF5-40FE-9B41-B68E7D7BA23D}"/>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70672" name="Rectangle 16">
            <a:extLst>
              <a:ext uri="{FF2B5EF4-FFF2-40B4-BE49-F238E27FC236}">
                <a16:creationId xmlns:a16="http://schemas.microsoft.com/office/drawing/2014/main" id="{D5C16E76-BA3E-45DE-B545-5B7D6AD4F3CA}"/>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70673" name="Rectangle 17">
            <a:extLst>
              <a:ext uri="{FF2B5EF4-FFF2-40B4-BE49-F238E27FC236}">
                <a16:creationId xmlns:a16="http://schemas.microsoft.com/office/drawing/2014/main" id="{5A8AB517-E0F8-4F86-82FF-8836CF09BED5}"/>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70674" name="Rectangle 18">
            <a:extLst>
              <a:ext uri="{FF2B5EF4-FFF2-40B4-BE49-F238E27FC236}">
                <a16:creationId xmlns:a16="http://schemas.microsoft.com/office/drawing/2014/main" id="{574ED7AE-8C35-4E43-ABBD-76D17CCAE069}"/>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70675" name="Line 19">
            <a:extLst>
              <a:ext uri="{FF2B5EF4-FFF2-40B4-BE49-F238E27FC236}">
                <a16:creationId xmlns:a16="http://schemas.microsoft.com/office/drawing/2014/main" id="{D71426FF-FFEB-4120-A4F8-59D24D0C913D}"/>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76" name="Rectangle 20">
            <a:extLst>
              <a:ext uri="{FF2B5EF4-FFF2-40B4-BE49-F238E27FC236}">
                <a16:creationId xmlns:a16="http://schemas.microsoft.com/office/drawing/2014/main" id="{FC3C2967-5E32-48B9-9CE6-A632EA8550A3}"/>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70677" name="Rectangle 21">
            <a:extLst>
              <a:ext uri="{FF2B5EF4-FFF2-40B4-BE49-F238E27FC236}">
                <a16:creationId xmlns:a16="http://schemas.microsoft.com/office/drawing/2014/main" id="{BA2B31D7-D8BB-435A-9F1E-66CA06940EC0}"/>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70678" name="Rectangle 22">
            <a:extLst>
              <a:ext uri="{FF2B5EF4-FFF2-40B4-BE49-F238E27FC236}">
                <a16:creationId xmlns:a16="http://schemas.microsoft.com/office/drawing/2014/main" id="{35A1A558-CB5B-4C12-9360-FFDAAFAF4DFC}"/>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70679" name="Line 23">
            <a:extLst>
              <a:ext uri="{FF2B5EF4-FFF2-40B4-BE49-F238E27FC236}">
                <a16:creationId xmlns:a16="http://schemas.microsoft.com/office/drawing/2014/main" id="{48D722FA-75E6-4A6D-8BFA-DB42BC1D2645}"/>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0" name="Line 24">
            <a:extLst>
              <a:ext uri="{FF2B5EF4-FFF2-40B4-BE49-F238E27FC236}">
                <a16:creationId xmlns:a16="http://schemas.microsoft.com/office/drawing/2014/main" id="{2EEB8E8E-E2BF-46BA-9B08-BCCED16C8844}"/>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1" name="Line 25">
            <a:extLst>
              <a:ext uri="{FF2B5EF4-FFF2-40B4-BE49-F238E27FC236}">
                <a16:creationId xmlns:a16="http://schemas.microsoft.com/office/drawing/2014/main" id="{33C8F242-7DDB-461A-848E-3CA206F3E897}"/>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2" name="Line 26">
            <a:extLst>
              <a:ext uri="{FF2B5EF4-FFF2-40B4-BE49-F238E27FC236}">
                <a16:creationId xmlns:a16="http://schemas.microsoft.com/office/drawing/2014/main" id="{7700C429-7466-493E-A1CF-E5797F4A5E0E}"/>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3" name="Line 27">
            <a:extLst>
              <a:ext uri="{FF2B5EF4-FFF2-40B4-BE49-F238E27FC236}">
                <a16:creationId xmlns:a16="http://schemas.microsoft.com/office/drawing/2014/main" id="{57AD6684-D79B-4432-8B25-7FD8CF10AE33}"/>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4" name="Line 28">
            <a:extLst>
              <a:ext uri="{FF2B5EF4-FFF2-40B4-BE49-F238E27FC236}">
                <a16:creationId xmlns:a16="http://schemas.microsoft.com/office/drawing/2014/main" id="{7C6B789A-884F-4084-87DA-648CBFA6612D}"/>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5" name="Line 29">
            <a:extLst>
              <a:ext uri="{FF2B5EF4-FFF2-40B4-BE49-F238E27FC236}">
                <a16:creationId xmlns:a16="http://schemas.microsoft.com/office/drawing/2014/main" id="{A030642D-CCC0-4E89-8113-B102801B0C69}"/>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6" name="Rectangle 30">
            <a:extLst>
              <a:ext uri="{FF2B5EF4-FFF2-40B4-BE49-F238E27FC236}">
                <a16:creationId xmlns:a16="http://schemas.microsoft.com/office/drawing/2014/main" id="{FDA6B1B1-5E61-4D0C-BBE2-CE3C62982323}"/>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70687" name="Rectangle 31">
            <a:extLst>
              <a:ext uri="{FF2B5EF4-FFF2-40B4-BE49-F238E27FC236}">
                <a16:creationId xmlns:a16="http://schemas.microsoft.com/office/drawing/2014/main" id="{DB0D6876-CD30-46B6-989B-BCC1CBC3DF12}"/>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70688" name="Line 32">
            <a:extLst>
              <a:ext uri="{FF2B5EF4-FFF2-40B4-BE49-F238E27FC236}">
                <a16:creationId xmlns:a16="http://schemas.microsoft.com/office/drawing/2014/main" id="{E82E71FB-5A77-4FA1-A6C7-6AE881E5B72A}"/>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89" name="Line 33">
            <a:extLst>
              <a:ext uri="{FF2B5EF4-FFF2-40B4-BE49-F238E27FC236}">
                <a16:creationId xmlns:a16="http://schemas.microsoft.com/office/drawing/2014/main" id="{6624F996-2017-44CF-AF76-965448421335}"/>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0" name="Line 34">
            <a:extLst>
              <a:ext uri="{FF2B5EF4-FFF2-40B4-BE49-F238E27FC236}">
                <a16:creationId xmlns:a16="http://schemas.microsoft.com/office/drawing/2014/main" id="{A671D34D-ECDC-4D9E-ADAC-97C9D3C26524}"/>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1" name="Line 35">
            <a:extLst>
              <a:ext uri="{FF2B5EF4-FFF2-40B4-BE49-F238E27FC236}">
                <a16:creationId xmlns:a16="http://schemas.microsoft.com/office/drawing/2014/main" id="{26D78E32-9FC6-4340-A335-C07CE9207BE8}"/>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2" name="Line 36">
            <a:extLst>
              <a:ext uri="{FF2B5EF4-FFF2-40B4-BE49-F238E27FC236}">
                <a16:creationId xmlns:a16="http://schemas.microsoft.com/office/drawing/2014/main" id="{5925A512-F345-42D1-8BA0-C468A0B84209}"/>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3" name="Line 37">
            <a:extLst>
              <a:ext uri="{FF2B5EF4-FFF2-40B4-BE49-F238E27FC236}">
                <a16:creationId xmlns:a16="http://schemas.microsoft.com/office/drawing/2014/main" id="{95577DB7-7DDB-4329-B3AC-BAE45C599E1A}"/>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4" name="Line 38">
            <a:extLst>
              <a:ext uri="{FF2B5EF4-FFF2-40B4-BE49-F238E27FC236}">
                <a16:creationId xmlns:a16="http://schemas.microsoft.com/office/drawing/2014/main" id="{8A148B35-9F0E-4CFF-9891-F2A0684C0C55}"/>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5" name="Line 39">
            <a:extLst>
              <a:ext uri="{FF2B5EF4-FFF2-40B4-BE49-F238E27FC236}">
                <a16:creationId xmlns:a16="http://schemas.microsoft.com/office/drawing/2014/main" id="{5BCA63EB-2FF3-45F9-BF77-A91C911EA504}"/>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6" name="Line 40">
            <a:extLst>
              <a:ext uri="{FF2B5EF4-FFF2-40B4-BE49-F238E27FC236}">
                <a16:creationId xmlns:a16="http://schemas.microsoft.com/office/drawing/2014/main" id="{2C553897-2968-47EA-82A5-3822DDD66F8B}"/>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7" name="Line 41">
            <a:extLst>
              <a:ext uri="{FF2B5EF4-FFF2-40B4-BE49-F238E27FC236}">
                <a16:creationId xmlns:a16="http://schemas.microsoft.com/office/drawing/2014/main" id="{3ECB80E6-A9B0-4D42-8AF9-4D096816EFC5}"/>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8" name="Line 42">
            <a:extLst>
              <a:ext uri="{FF2B5EF4-FFF2-40B4-BE49-F238E27FC236}">
                <a16:creationId xmlns:a16="http://schemas.microsoft.com/office/drawing/2014/main" id="{73A09137-F0A7-48F1-98F5-4500C52B8F0B}"/>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699" name="Line 43">
            <a:extLst>
              <a:ext uri="{FF2B5EF4-FFF2-40B4-BE49-F238E27FC236}">
                <a16:creationId xmlns:a16="http://schemas.microsoft.com/office/drawing/2014/main" id="{26268103-3A98-4B77-8DDC-2A6FC7D5AAE0}"/>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0" name="Line 44">
            <a:extLst>
              <a:ext uri="{FF2B5EF4-FFF2-40B4-BE49-F238E27FC236}">
                <a16:creationId xmlns:a16="http://schemas.microsoft.com/office/drawing/2014/main" id="{94B8C549-7835-410E-A598-60E93F19B231}"/>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1" name="Line 45">
            <a:extLst>
              <a:ext uri="{FF2B5EF4-FFF2-40B4-BE49-F238E27FC236}">
                <a16:creationId xmlns:a16="http://schemas.microsoft.com/office/drawing/2014/main" id="{5CA8E645-2220-4C97-BDEB-E57C2B9C6676}"/>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2" name="Line 46">
            <a:extLst>
              <a:ext uri="{FF2B5EF4-FFF2-40B4-BE49-F238E27FC236}">
                <a16:creationId xmlns:a16="http://schemas.microsoft.com/office/drawing/2014/main" id="{AA195800-46BE-45BA-99B7-5B3CAA26A9EB}"/>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3" name="Line 47">
            <a:extLst>
              <a:ext uri="{FF2B5EF4-FFF2-40B4-BE49-F238E27FC236}">
                <a16:creationId xmlns:a16="http://schemas.microsoft.com/office/drawing/2014/main" id="{585872D8-72E2-45F9-8B50-1183C57956D7}"/>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4" name="Line 48">
            <a:extLst>
              <a:ext uri="{FF2B5EF4-FFF2-40B4-BE49-F238E27FC236}">
                <a16:creationId xmlns:a16="http://schemas.microsoft.com/office/drawing/2014/main" id="{88C7746D-29E6-475C-AC79-8670D3499241}"/>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5" name="Line 49">
            <a:extLst>
              <a:ext uri="{FF2B5EF4-FFF2-40B4-BE49-F238E27FC236}">
                <a16:creationId xmlns:a16="http://schemas.microsoft.com/office/drawing/2014/main" id="{AF9AAA7D-179C-4D67-885E-28AA804B5A04}"/>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6" name="Line 50">
            <a:extLst>
              <a:ext uri="{FF2B5EF4-FFF2-40B4-BE49-F238E27FC236}">
                <a16:creationId xmlns:a16="http://schemas.microsoft.com/office/drawing/2014/main" id="{E0485CAE-7275-438F-9B81-B09218E72AF8}"/>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7" name="Line 51">
            <a:extLst>
              <a:ext uri="{FF2B5EF4-FFF2-40B4-BE49-F238E27FC236}">
                <a16:creationId xmlns:a16="http://schemas.microsoft.com/office/drawing/2014/main" id="{055C4F7C-9E9E-4273-89A6-2C6BEED5824B}"/>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8" name="Line 52">
            <a:extLst>
              <a:ext uri="{FF2B5EF4-FFF2-40B4-BE49-F238E27FC236}">
                <a16:creationId xmlns:a16="http://schemas.microsoft.com/office/drawing/2014/main" id="{38C2339A-1093-4A76-A34A-F1571B28119B}"/>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09" name="Line 53">
            <a:extLst>
              <a:ext uri="{FF2B5EF4-FFF2-40B4-BE49-F238E27FC236}">
                <a16:creationId xmlns:a16="http://schemas.microsoft.com/office/drawing/2014/main" id="{99D93F35-06AD-4452-BC95-2B9EF5387ED5}"/>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0" name="Line 54">
            <a:extLst>
              <a:ext uri="{FF2B5EF4-FFF2-40B4-BE49-F238E27FC236}">
                <a16:creationId xmlns:a16="http://schemas.microsoft.com/office/drawing/2014/main" id="{DF6E4D37-98B9-4048-B0B9-554B03FAF24F}"/>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1" name="Line 55">
            <a:extLst>
              <a:ext uri="{FF2B5EF4-FFF2-40B4-BE49-F238E27FC236}">
                <a16:creationId xmlns:a16="http://schemas.microsoft.com/office/drawing/2014/main" id="{085C734F-E9A2-48F3-B5E2-74C6E48C8A92}"/>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2" name="Line 56">
            <a:extLst>
              <a:ext uri="{FF2B5EF4-FFF2-40B4-BE49-F238E27FC236}">
                <a16:creationId xmlns:a16="http://schemas.microsoft.com/office/drawing/2014/main" id="{C1F8CEF6-E6E5-468D-B384-63FD4E278412}"/>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3" name="Line 57">
            <a:extLst>
              <a:ext uri="{FF2B5EF4-FFF2-40B4-BE49-F238E27FC236}">
                <a16:creationId xmlns:a16="http://schemas.microsoft.com/office/drawing/2014/main" id="{EE8B39FD-BE06-4414-A088-95F98BF15803}"/>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4" name="Line 58">
            <a:extLst>
              <a:ext uri="{FF2B5EF4-FFF2-40B4-BE49-F238E27FC236}">
                <a16:creationId xmlns:a16="http://schemas.microsoft.com/office/drawing/2014/main" id="{C4750640-C81F-4AAA-8F9A-AF3C06D2C28F}"/>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5" name="Line 59">
            <a:extLst>
              <a:ext uri="{FF2B5EF4-FFF2-40B4-BE49-F238E27FC236}">
                <a16:creationId xmlns:a16="http://schemas.microsoft.com/office/drawing/2014/main" id="{78B730AC-931A-4D48-8C8E-5D9DDBF237A8}"/>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6" name="Line 60">
            <a:extLst>
              <a:ext uri="{FF2B5EF4-FFF2-40B4-BE49-F238E27FC236}">
                <a16:creationId xmlns:a16="http://schemas.microsoft.com/office/drawing/2014/main" id="{03A46A46-5F9F-47B8-ABAE-D46C91E3D752}"/>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7" name="Line 61">
            <a:extLst>
              <a:ext uri="{FF2B5EF4-FFF2-40B4-BE49-F238E27FC236}">
                <a16:creationId xmlns:a16="http://schemas.microsoft.com/office/drawing/2014/main" id="{D4D574F6-0A4C-4D06-BFCA-971C2DAED45F}"/>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8" name="Line 62">
            <a:extLst>
              <a:ext uri="{FF2B5EF4-FFF2-40B4-BE49-F238E27FC236}">
                <a16:creationId xmlns:a16="http://schemas.microsoft.com/office/drawing/2014/main" id="{12572C7C-FD4E-430F-8F09-DF61887C3DC5}"/>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19" name="Line 63">
            <a:extLst>
              <a:ext uri="{FF2B5EF4-FFF2-40B4-BE49-F238E27FC236}">
                <a16:creationId xmlns:a16="http://schemas.microsoft.com/office/drawing/2014/main" id="{07868F74-5D0D-44E6-AEF3-E36FF30A2B6F}"/>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20" name="Line 64">
            <a:extLst>
              <a:ext uri="{FF2B5EF4-FFF2-40B4-BE49-F238E27FC236}">
                <a16:creationId xmlns:a16="http://schemas.microsoft.com/office/drawing/2014/main" id="{3E8B55DE-BFB0-4F2F-928E-96F2A38CE1EB}"/>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21" name="Line 65">
            <a:extLst>
              <a:ext uri="{FF2B5EF4-FFF2-40B4-BE49-F238E27FC236}">
                <a16:creationId xmlns:a16="http://schemas.microsoft.com/office/drawing/2014/main" id="{D49571C5-AFAF-4399-8C02-EC5AD345007E}"/>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0722" name="Rectangle 66">
            <a:extLst>
              <a:ext uri="{FF2B5EF4-FFF2-40B4-BE49-F238E27FC236}">
                <a16:creationId xmlns:a16="http://schemas.microsoft.com/office/drawing/2014/main" id="{A13AB9E2-344E-41C5-973A-29EC71CB6226}"/>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723" name="Rectangle 67">
            <a:extLst>
              <a:ext uri="{FF2B5EF4-FFF2-40B4-BE49-F238E27FC236}">
                <a16:creationId xmlns:a16="http://schemas.microsoft.com/office/drawing/2014/main" id="{6159A18A-602A-4BFB-9287-6973A0AEC8B0}"/>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724" name="Rectangle 68">
            <a:extLst>
              <a:ext uri="{FF2B5EF4-FFF2-40B4-BE49-F238E27FC236}">
                <a16:creationId xmlns:a16="http://schemas.microsoft.com/office/drawing/2014/main" id="{9B7613C0-DB47-4DF2-ABBA-1FBE54EDD524}"/>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725" name="Rectangle 69">
            <a:extLst>
              <a:ext uri="{FF2B5EF4-FFF2-40B4-BE49-F238E27FC236}">
                <a16:creationId xmlns:a16="http://schemas.microsoft.com/office/drawing/2014/main" id="{2A3A349E-F9F7-48CC-9E58-25E7895370F2}"/>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726" name="Rectangle 70">
            <a:extLst>
              <a:ext uri="{FF2B5EF4-FFF2-40B4-BE49-F238E27FC236}">
                <a16:creationId xmlns:a16="http://schemas.microsoft.com/office/drawing/2014/main" id="{BD309223-F75B-4AF7-BCF0-53B6D0714221}"/>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70727" name="Rectangle 71">
            <a:extLst>
              <a:ext uri="{FF2B5EF4-FFF2-40B4-BE49-F238E27FC236}">
                <a16:creationId xmlns:a16="http://schemas.microsoft.com/office/drawing/2014/main" id="{7F1868BE-3BE0-4356-A826-36B452E0FA71}"/>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70728" name="Rectangle 72">
            <a:extLst>
              <a:ext uri="{FF2B5EF4-FFF2-40B4-BE49-F238E27FC236}">
                <a16:creationId xmlns:a16="http://schemas.microsoft.com/office/drawing/2014/main" id="{51595484-6067-4311-B59E-95F546A1A2EA}"/>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70729" name="Rectangle 73">
            <a:extLst>
              <a:ext uri="{FF2B5EF4-FFF2-40B4-BE49-F238E27FC236}">
                <a16:creationId xmlns:a16="http://schemas.microsoft.com/office/drawing/2014/main" id="{4EE364BA-E3D8-44DF-9A5D-12CB0640BA95}"/>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70730" name="Rectangle 74">
            <a:extLst>
              <a:ext uri="{FF2B5EF4-FFF2-40B4-BE49-F238E27FC236}">
                <a16:creationId xmlns:a16="http://schemas.microsoft.com/office/drawing/2014/main" id="{3397F6D7-41C7-43A3-B307-43D0289284CC}"/>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70731" name="Line 76">
            <a:extLst>
              <a:ext uri="{FF2B5EF4-FFF2-40B4-BE49-F238E27FC236}">
                <a16:creationId xmlns:a16="http://schemas.microsoft.com/office/drawing/2014/main" id="{DC4058E8-6D64-469D-9218-8060FB335718}"/>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732" name="Rectangle 77">
            <a:extLst>
              <a:ext uri="{FF2B5EF4-FFF2-40B4-BE49-F238E27FC236}">
                <a16:creationId xmlns:a16="http://schemas.microsoft.com/office/drawing/2014/main" id="{156B3DCB-6F5D-4A27-A037-A6A08883B94D}"/>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70733" name="Line 78">
            <a:extLst>
              <a:ext uri="{FF2B5EF4-FFF2-40B4-BE49-F238E27FC236}">
                <a16:creationId xmlns:a16="http://schemas.microsoft.com/office/drawing/2014/main" id="{F67A2319-F4CA-45E3-B2E9-9D49DCC88A59}"/>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734" name="Line 79">
            <a:extLst>
              <a:ext uri="{FF2B5EF4-FFF2-40B4-BE49-F238E27FC236}">
                <a16:creationId xmlns:a16="http://schemas.microsoft.com/office/drawing/2014/main" id="{BBBBC3CA-DB92-4B82-8B2B-BD54368983A6}"/>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735" name="Line 80">
            <a:extLst>
              <a:ext uri="{FF2B5EF4-FFF2-40B4-BE49-F238E27FC236}">
                <a16:creationId xmlns:a16="http://schemas.microsoft.com/office/drawing/2014/main" id="{9057A0FD-69BF-4503-92EC-CD41E3E466F3}"/>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0736" name="Line 81">
            <a:extLst>
              <a:ext uri="{FF2B5EF4-FFF2-40B4-BE49-F238E27FC236}">
                <a16:creationId xmlns:a16="http://schemas.microsoft.com/office/drawing/2014/main" id="{2EF67FA3-14DD-43CD-820A-A4FA63DFCE39}"/>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19250" name="Rectangle 82">
            <a:extLst>
              <a:ext uri="{FF2B5EF4-FFF2-40B4-BE49-F238E27FC236}">
                <a16:creationId xmlns:a16="http://schemas.microsoft.com/office/drawing/2014/main" id="{227F84A5-A232-4133-81EC-C06BC7D8C675}"/>
              </a:ext>
            </a:extLst>
          </p:cNvPr>
          <p:cNvSpPr>
            <a:spLocks noChangeArrowheads="1"/>
          </p:cNvSpPr>
          <p:nvPr/>
        </p:nvSpPr>
        <p:spPr bwMode="auto">
          <a:xfrm>
            <a:off x="1628776" y="3113485"/>
            <a:ext cx="4327922"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0738" name="Text Box 83">
            <a:extLst>
              <a:ext uri="{FF2B5EF4-FFF2-40B4-BE49-F238E27FC236}">
                <a16:creationId xmlns:a16="http://schemas.microsoft.com/office/drawing/2014/main" id="{EED9707D-E37F-49B0-A608-6B7E1AB0F0BA}"/>
              </a:ext>
            </a:extLst>
          </p:cNvPr>
          <p:cNvSpPr txBox="1">
            <a:spLocks noChangeArrowheads="1"/>
          </p:cNvSpPr>
          <p:nvPr/>
        </p:nvSpPr>
        <p:spPr bwMode="auto">
          <a:xfrm>
            <a:off x="1478756" y="3706416"/>
            <a:ext cx="622577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选项字段 </a:t>
            </a:r>
            <a:r>
              <a:rPr lang="en-US" altLang="zh-CN" sz="2100"/>
              <a:t>—— </a:t>
            </a:r>
            <a:r>
              <a:rPr lang="zh-CN" altLang="en-US" sz="2100"/>
              <a:t>长度可变。</a:t>
            </a:r>
            <a:r>
              <a:rPr lang="en-US" altLang="zh-CN" sz="2100"/>
              <a:t>TCP </a:t>
            </a:r>
            <a:r>
              <a:rPr lang="zh-CN" altLang="en-US" sz="2100"/>
              <a:t>最初只规定了一种选项，即最大报文段长度 </a:t>
            </a:r>
            <a:r>
              <a:rPr lang="en-US" altLang="zh-CN" sz="2100"/>
              <a:t>MSS</a:t>
            </a:r>
            <a:r>
              <a:rPr lang="zh-CN" altLang="en-US" sz="2100"/>
              <a:t>。</a:t>
            </a:r>
            <a:r>
              <a:rPr lang="en-US" altLang="zh-CN" sz="2100"/>
              <a:t>MSS </a:t>
            </a:r>
            <a:r>
              <a:rPr lang="zh-CN" altLang="en-US" sz="2100"/>
              <a:t>告诉对方 </a:t>
            </a:r>
            <a:r>
              <a:rPr lang="en-US" altLang="zh-CN" sz="2100"/>
              <a:t>TCP</a:t>
            </a:r>
            <a:r>
              <a:rPr lang="zh-CN" altLang="en-US" sz="2100"/>
              <a:t>：“我的缓存所能接收的报文段的数据字段的最大长度是 </a:t>
            </a:r>
            <a:r>
              <a:rPr lang="en-US" altLang="zh-CN" sz="2100"/>
              <a:t>MSS </a:t>
            </a:r>
            <a:r>
              <a:rPr lang="zh-CN" altLang="en-US" sz="2100"/>
              <a:t>个字节。” </a:t>
            </a:r>
          </a:p>
        </p:txBody>
      </p:sp>
      <p:sp>
        <p:nvSpPr>
          <p:cNvPr id="70739" name="Rectangle 75">
            <a:extLst>
              <a:ext uri="{FF2B5EF4-FFF2-40B4-BE49-F238E27FC236}">
                <a16:creationId xmlns:a16="http://schemas.microsoft.com/office/drawing/2014/main" id="{93882CDC-12CF-4264-A887-C7ACD0B619A7}"/>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250"/>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1925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250" grpId="0" animBg="1"/>
      <p:bldP spid="51925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A745CCDD-C5D5-4744-B1C2-CB9162DF2674}"/>
              </a:ext>
            </a:extLst>
          </p:cNvPr>
          <p:cNvSpPr>
            <a:spLocks noGrp="1" noChangeArrowheads="1"/>
          </p:cNvSpPr>
          <p:nvPr>
            <p:ph type="title"/>
          </p:nvPr>
        </p:nvSpPr>
        <p:spPr/>
        <p:txBody>
          <a:bodyPr>
            <a:noAutofit/>
          </a:bodyPr>
          <a:lstStyle/>
          <a:p>
            <a:r>
              <a:rPr lang="zh-CN" altLang="en-US" dirty="0"/>
              <a:t>运输层协议和网络层协议的主要区别 </a:t>
            </a:r>
          </a:p>
        </p:txBody>
      </p:sp>
      <p:sp>
        <p:nvSpPr>
          <p:cNvPr id="10243" name="Line 41">
            <a:extLst>
              <a:ext uri="{FF2B5EF4-FFF2-40B4-BE49-F238E27FC236}">
                <a16:creationId xmlns:a16="http://schemas.microsoft.com/office/drawing/2014/main" id="{4BA7CA2D-986C-45D4-93DE-27EE1D0C29BF}"/>
              </a:ext>
            </a:extLst>
          </p:cNvPr>
          <p:cNvSpPr>
            <a:spLocks noChangeShapeType="1"/>
          </p:cNvSpPr>
          <p:nvPr/>
        </p:nvSpPr>
        <p:spPr bwMode="auto">
          <a:xfrm>
            <a:off x="2230041" y="2832497"/>
            <a:ext cx="3693319" cy="0"/>
          </a:xfrm>
          <a:prstGeom prst="line">
            <a:avLst/>
          </a:prstGeom>
          <a:noFill/>
          <a:ln w="38100">
            <a:solidFill>
              <a:srgbClr val="333399"/>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44" name="Rectangle 30">
            <a:extLst>
              <a:ext uri="{FF2B5EF4-FFF2-40B4-BE49-F238E27FC236}">
                <a16:creationId xmlns:a16="http://schemas.microsoft.com/office/drawing/2014/main" id="{0454A891-3DEF-4C7E-9297-5D955EFEF8B8}"/>
              </a:ext>
            </a:extLst>
          </p:cNvPr>
          <p:cNvSpPr>
            <a:spLocks noChangeArrowheads="1"/>
          </p:cNvSpPr>
          <p:nvPr/>
        </p:nvSpPr>
        <p:spPr bwMode="auto">
          <a:xfrm>
            <a:off x="1470423" y="1559719"/>
            <a:ext cx="1335881" cy="775097"/>
          </a:xfrm>
          <a:prstGeom prst="rect">
            <a:avLst/>
          </a:prstGeom>
          <a:solidFill>
            <a:srgbClr val="CCE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0245" name="Rectangle 36">
            <a:extLst>
              <a:ext uri="{FF2B5EF4-FFF2-40B4-BE49-F238E27FC236}">
                <a16:creationId xmlns:a16="http://schemas.microsoft.com/office/drawing/2014/main" id="{5799BAEB-AAFB-41E3-AF25-82E6828DEDC6}"/>
              </a:ext>
            </a:extLst>
          </p:cNvPr>
          <p:cNvSpPr>
            <a:spLocks noChangeArrowheads="1"/>
          </p:cNvSpPr>
          <p:nvPr/>
        </p:nvSpPr>
        <p:spPr bwMode="auto">
          <a:xfrm>
            <a:off x="5292329" y="1559719"/>
            <a:ext cx="1335881" cy="775097"/>
          </a:xfrm>
          <a:prstGeom prst="rect">
            <a:avLst/>
          </a:prstGeom>
          <a:solidFill>
            <a:srgbClr val="CCE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0246" name="Text Box 29">
            <a:extLst>
              <a:ext uri="{FF2B5EF4-FFF2-40B4-BE49-F238E27FC236}">
                <a16:creationId xmlns:a16="http://schemas.microsoft.com/office/drawing/2014/main" id="{69B53B23-C483-45AE-805E-E240705DD7D1}"/>
              </a:ext>
            </a:extLst>
          </p:cNvPr>
          <p:cNvSpPr txBox="1">
            <a:spLocks noChangeArrowheads="1"/>
          </p:cNvSpPr>
          <p:nvPr/>
        </p:nvSpPr>
        <p:spPr bwMode="auto">
          <a:xfrm>
            <a:off x="1470423" y="1482328"/>
            <a:ext cx="668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5400" dirty="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en-US" altLang="zh-CN" sz="5400" dirty="0">
              <a:solidFill>
                <a:srgbClr val="333399"/>
              </a:solidFill>
              <a:latin typeface="Arial" panose="020B0604020202020204" pitchFamily="34" charset="0"/>
              <a:ea typeface="黑体" panose="02010609060101010101" pitchFamily="49" charset="-122"/>
            </a:endParaRPr>
          </a:p>
        </p:txBody>
      </p:sp>
      <p:sp>
        <p:nvSpPr>
          <p:cNvPr id="10247" name="Rectangle 31">
            <a:extLst>
              <a:ext uri="{FF2B5EF4-FFF2-40B4-BE49-F238E27FC236}">
                <a16:creationId xmlns:a16="http://schemas.microsoft.com/office/drawing/2014/main" id="{B2C7CDD6-1535-4579-8334-2E2045AD3515}"/>
              </a:ext>
            </a:extLst>
          </p:cNvPr>
          <p:cNvSpPr>
            <a:spLocks noChangeArrowheads="1"/>
          </p:cNvSpPr>
          <p:nvPr/>
        </p:nvSpPr>
        <p:spPr bwMode="auto">
          <a:xfrm>
            <a:off x="1672829" y="1218010"/>
            <a:ext cx="106038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solidFill>
                  <a:srgbClr val="333399"/>
                </a:solidFill>
                <a:latin typeface="Arial" panose="020B0604020202020204" pitchFamily="34" charset="0"/>
                <a:ea typeface="黑体" panose="02010609060101010101" pitchFamily="49" charset="-122"/>
              </a:rPr>
              <a:t>应用进程</a:t>
            </a:r>
          </a:p>
        </p:txBody>
      </p:sp>
      <p:sp>
        <p:nvSpPr>
          <p:cNvPr id="10248" name="Rectangle 32">
            <a:extLst>
              <a:ext uri="{FF2B5EF4-FFF2-40B4-BE49-F238E27FC236}">
                <a16:creationId xmlns:a16="http://schemas.microsoft.com/office/drawing/2014/main" id="{C65724B3-0096-421C-A41F-06455A1F8212}"/>
              </a:ext>
            </a:extLst>
          </p:cNvPr>
          <p:cNvSpPr>
            <a:spLocks noChangeArrowheads="1"/>
          </p:cNvSpPr>
          <p:nvPr/>
        </p:nvSpPr>
        <p:spPr bwMode="auto">
          <a:xfrm>
            <a:off x="1982391" y="1912144"/>
            <a:ext cx="32941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b="1">
                <a:solidFill>
                  <a:srgbClr val="333399"/>
                </a:solidFill>
                <a:latin typeface="Arial" panose="020B0604020202020204" pitchFamily="34" charset="0"/>
                <a:ea typeface="黑体" panose="02010609060101010101" pitchFamily="49" charset="-122"/>
              </a:rPr>
              <a:t>…</a:t>
            </a:r>
          </a:p>
        </p:txBody>
      </p:sp>
      <p:sp>
        <p:nvSpPr>
          <p:cNvPr id="10249" name="Text Box 33">
            <a:extLst>
              <a:ext uri="{FF2B5EF4-FFF2-40B4-BE49-F238E27FC236}">
                <a16:creationId xmlns:a16="http://schemas.microsoft.com/office/drawing/2014/main" id="{09C7FA65-2CEC-4D0B-A0D4-0F81C4839934}"/>
              </a:ext>
            </a:extLst>
          </p:cNvPr>
          <p:cNvSpPr txBox="1">
            <a:spLocks noChangeArrowheads="1"/>
          </p:cNvSpPr>
          <p:nvPr/>
        </p:nvSpPr>
        <p:spPr bwMode="auto">
          <a:xfrm>
            <a:off x="2206229" y="1482328"/>
            <a:ext cx="668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54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en-US" altLang="zh-CN" sz="5400">
              <a:solidFill>
                <a:srgbClr val="333399"/>
              </a:solidFill>
              <a:latin typeface="Arial" panose="020B0604020202020204" pitchFamily="34" charset="0"/>
              <a:ea typeface="黑体" panose="02010609060101010101" pitchFamily="49" charset="-122"/>
            </a:endParaRPr>
          </a:p>
        </p:txBody>
      </p:sp>
      <p:sp>
        <p:nvSpPr>
          <p:cNvPr id="10250" name="Text Box 35">
            <a:extLst>
              <a:ext uri="{FF2B5EF4-FFF2-40B4-BE49-F238E27FC236}">
                <a16:creationId xmlns:a16="http://schemas.microsoft.com/office/drawing/2014/main" id="{44437D47-F6ED-4BCF-87F4-348BB1277BE0}"/>
              </a:ext>
            </a:extLst>
          </p:cNvPr>
          <p:cNvSpPr txBox="1">
            <a:spLocks noChangeArrowheads="1"/>
          </p:cNvSpPr>
          <p:nvPr/>
        </p:nvSpPr>
        <p:spPr bwMode="auto">
          <a:xfrm>
            <a:off x="5292329" y="1482328"/>
            <a:ext cx="668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54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en-US" altLang="zh-CN" sz="5400">
              <a:solidFill>
                <a:srgbClr val="333399"/>
              </a:solidFill>
              <a:latin typeface="Arial" panose="020B0604020202020204" pitchFamily="34" charset="0"/>
              <a:ea typeface="黑体" panose="02010609060101010101" pitchFamily="49" charset="-122"/>
            </a:endParaRPr>
          </a:p>
        </p:txBody>
      </p:sp>
      <p:sp>
        <p:nvSpPr>
          <p:cNvPr id="10251" name="Rectangle 37">
            <a:extLst>
              <a:ext uri="{FF2B5EF4-FFF2-40B4-BE49-F238E27FC236}">
                <a16:creationId xmlns:a16="http://schemas.microsoft.com/office/drawing/2014/main" id="{FD8756E4-A82E-4670-8B62-371833BD216F}"/>
              </a:ext>
            </a:extLst>
          </p:cNvPr>
          <p:cNvSpPr>
            <a:spLocks noChangeArrowheads="1"/>
          </p:cNvSpPr>
          <p:nvPr/>
        </p:nvSpPr>
        <p:spPr bwMode="auto">
          <a:xfrm>
            <a:off x="5494735" y="1218010"/>
            <a:ext cx="106038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solidFill>
                  <a:srgbClr val="333399"/>
                </a:solidFill>
                <a:latin typeface="Arial" panose="020B0604020202020204" pitchFamily="34" charset="0"/>
                <a:ea typeface="黑体" panose="02010609060101010101" pitchFamily="49" charset="-122"/>
              </a:rPr>
              <a:t>应用进程</a:t>
            </a:r>
          </a:p>
        </p:txBody>
      </p:sp>
      <p:sp>
        <p:nvSpPr>
          <p:cNvPr id="10252" name="Rectangle 38">
            <a:extLst>
              <a:ext uri="{FF2B5EF4-FFF2-40B4-BE49-F238E27FC236}">
                <a16:creationId xmlns:a16="http://schemas.microsoft.com/office/drawing/2014/main" id="{B1D1F412-626F-4B58-9722-6261D7F49108}"/>
              </a:ext>
            </a:extLst>
          </p:cNvPr>
          <p:cNvSpPr>
            <a:spLocks noChangeArrowheads="1"/>
          </p:cNvSpPr>
          <p:nvPr/>
        </p:nvSpPr>
        <p:spPr bwMode="auto">
          <a:xfrm>
            <a:off x="5804297" y="1912144"/>
            <a:ext cx="329418"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b="1">
                <a:solidFill>
                  <a:srgbClr val="333399"/>
                </a:solidFill>
                <a:latin typeface="Arial" panose="020B0604020202020204" pitchFamily="34" charset="0"/>
                <a:ea typeface="黑体" panose="02010609060101010101" pitchFamily="49" charset="-122"/>
              </a:rPr>
              <a:t>…</a:t>
            </a:r>
          </a:p>
        </p:txBody>
      </p:sp>
      <p:sp>
        <p:nvSpPr>
          <p:cNvPr id="10253" name="Text Box 39">
            <a:extLst>
              <a:ext uri="{FF2B5EF4-FFF2-40B4-BE49-F238E27FC236}">
                <a16:creationId xmlns:a16="http://schemas.microsoft.com/office/drawing/2014/main" id="{EB9B5F87-0238-4727-9477-0A649E72D4FF}"/>
              </a:ext>
            </a:extLst>
          </p:cNvPr>
          <p:cNvSpPr txBox="1">
            <a:spLocks noChangeArrowheads="1"/>
          </p:cNvSpPr>
          <p:nvPr/>
        </p:nvSpPr>
        <p:spPr bwMode="auto">
          <a:xfrm>
            <a:off x="6028135" y="1482328"/>
            <a:ext cx="66877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5400">
                <a:solidFill>
                  <a:srgbClr val="333399"/>
                </a:solidFill>
                <a:latin typeface="Arial" panose="020B0604020202020204" pitchFamily="34" charset="0"/>
                <a:ea typeface="黑体" panose="02010609060101010101" pitchFamily="49" charset="-122"/>
                <a:sym typeface="Wingdings" panose="05000000000000000000" pitchFamily="2" charset="2"/>
              </a:rPr>
              <a:t></a:t>
            </a:r>
            <a:endParaRPr kumimoji="1" lang="en-US" altLang="zh-CN" sz="5400">
              <a:solidFill>
                <a:srgbClr val="333399"/>
              </a:solidFill>
              <a:latin typeface="Arial" panose="020B0604020202020204" pitchFamily="34" charset="0"/>
              <a:ea typeface="黑体" panose="02010609060101010101" pitchFamily="49" charset="-122"/>
            </a:endParaRPr>
          </a:p>
        </p:txBody>
      </p:sp>
      <p:pic>
        <p:nvPicPr>
          <p:cNvPr id="10254" name="Picture 40">
            <a:extLst>
              <a:ext uri="{FF2B5EF4-FFF2-40B4-BE49-F238E27FC236}">
                <a16:creationId xmlns:a16="http://schemas.microsoft.com/office/drawing/2014/main" id="{4AEE66C9-C11D-4B71-A78B-D5DA46628A2A}"/>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60960" y="2513410"/>
            <a:ext cx="4000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42">
            <a:extLst>
              <a:ext uri="{FF2B5EF4-FFF2-40B4-BE49-F238E27FC236}">
                <a16:creationId xmlns:a16="http://schemas.microsoft.com/office/drawing/2014/main" id="{36E41608-F5BE-4F0E-AD6A-A8A39870FAFE}"/>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0010" y="2513410"/>
            <a:ext cx="4000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6" name="AutoShape 43">
            <a:extLst>
              <a:ext uri="{FF2B5EF4-FFF2-40B4-BE49-F238E27FC236}">
                <a16:creationId xmlns:a16="http://schemas.microsoft.com/office/drawing/2014/main" id="{76C862C9-267C-44F8-BD0B-52362D75BB24}"/>
              </a:ext>
            </a:extLst>
          </p:cNvPr>
          <p:cNvSpPr>
            <a:spLocks noChangeArrowheads="1"/>
          </p:cNvSpPr>
          <p:nvPr/>
        </p:nvSpPr>
        <p:spPr bwMode="auto">
          <a:xfrm>
            <a:off x="5870973" y="2221706"/>
            <a:ext cx="192881" cy="429816"/>
          </a:xfrm>
          <a:prstGeom prst="upDownArrow">
            <a:avLst>
              <a:gd name="adj1" fmla="val 50000"/>
              <a:gd name="adj2" fmla="val 44568"/>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0257" name="Line 44">
            <a:extLst>
              <a:ext uri="{FF2B5EF4-FFF2-40B4-BE49-F238E27FC236}">
                <a16:creationId xmlns:a16="http://schemas.microsoft.com/office/drawing/2014/main" id="{CB9DE68C-00BD-4515-A33C-9C70E566B5FE}"/>
              </a:ext>
            </a:extLst>
          </p:cNvPr>
          <p:cNvSpPr>
            <a:spLocks noChangeShapeType="1"/>
          </p:cNvSpPr>
          <p:nvPr/>
        </p:nvSpPr>
        <p:spPr bwMode="auto">
          <a:xfrm>
            <a:off x="2165747" y="2895601"/>
            <a:ext cx="0" cy="83224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58" name="Line 45">
            <a:extLst>
              <a:ext uri="{FF2B5EF4-FFF2-40B4-BE49-F238E27FC236}">
                <a16:creationId xmlns:a16="http://schemas.microsoft.com/office/drawing/2014/main" id="{CE4D1B15-372C-495E-936D-76194BA9EED4}"/>
              </a:ext>
            </a:extLst>
          </p:cNvPr>
          <p:cNvSpPr>
            <a:spLocks noChangeShapeType="1"/>
          </p:cNvSpPr>
          <p:nvPr/>
        </p:nvSpPr>
        <p:spPr bwMode="auto">
          <a:xfrm>
            <a:off x="5987654" y="2895601"/>
            <a:ext cx="0" cy="83224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59" name="Line 46">
            <a:extLst>
              <a:ext uri="{FF2B5EF4-FFF2-40B4-BE49-F238E27FC236}">
                <a16:creationId xmlns:a16="http://schemas.microsoft.com/office/drawing/2014/main" id="{543FDA45-753B-4FA6-B969-6583ACD31133}"/>
              </a:ext>
            </a:extLst>
          </p:cNvPr>
          <p:cNvSpPr>
            <a:spLocks noChangeShapeType="1"/>
          </p:cNvSpPr>
          <p:nvPr/>
        </p:nvSpPr>
        <p:spPr bwMode="auto">
          <a:xfrm>
            <a:off x="2165748" y="3536156"/>
            <a:ext cx="3821906"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0260" name="Rectangle 47">
            <a:extLst>
              <a:ext uri="{FF2B5EF4-FFF2-40B4-BE49-F238E27FC236}">
                <a16:creationId xmlns:a16="http://schemas.microsoft.com/office/drawing/2014/main" id="{6B214713-4837-4B60-8901-1522FEBE6FE6}"/>
              </a:ext>
            </a:extLst>
          </p:cNvPr>
          <p:cNvSpPr>
            <a:spLocks noChangeArrowheads="1"/>
          </p:cNvSpPr>
          <p:nvPr/>
        </p:nvSpPr>
        <p:spPr bwMode="auto">
          <a:xfrm>
            <a:off x="2505380" y="3193256"/>
            <a:ext cx="3137880" cy="6213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solidFill>
                  <a:srgbClr val="333399"/>
                </a:solidFill>
                <a:latin typeface="Arial" panose="020B0604020202020204" pitchFamily="34" charset="0"/>
                <a:ea typeface="黑体" panose="02010609060101010101" pitchFamily="49" charset="-122"/>
              </a:rPr>
              <a:t>IP </a:t>
            </a:r>
            <a:r>
              <a:rPr kumimoji="1" lang="zh-CN" altLang="en-US" sz="1800">
                <a:solidFill>
                  <a:srgbClr val="333399"/>
                </a:solidFill>
                <a:latin typeface="Arial" panose="020B0604020202020204" pitchFamily="34" charset="0"/>
                <a:ea typeface="黑体" panose="02010609060101010101" pitchFamily="49" charset="-122"/>
              </a:rPr>
              <a:t>协议的作用范围</a:t>
            </a:r>
          </a:p>
          <a:p>
            <a:pPr algn="ctr">
              <a:lnSpc>
                <a:spcPct val="100000"/>
              </a:lnSpc>
              <a:buClrTx/>
              <a:buFontTx/>
              <a:buNone/>
            </a:pPr>
            <a:r>
              <a:rPr kumimoji="1" lang="zh-CN" altLang="en-US" sz="1800">
                <a:solidFill>
                  <a:srgbClr val="333399"/>
                </a:solidFill>
                <a:latin typeface="Arial" panose="020B0604020202020204" pitchFamily="34" charset="0"/>
                <a:ea typeface="黑体" panose="02010609060101010101" pitchFamily="49" charset="-122"/>
              </a:rPr>
              <a:t>（提供主机之间的逻辑通信）</a:t>
            </a:r>
          </a:p>
        </p:txBody>
      </p:sp>
      <p:sp>
        <p:nvSpPr>
          <p:cNvPr id="10261" name="Line 48">
            <a:extLst>
              <a:ext uri="{FF2B5EF4-FFF2-40B4-BE49-F238E27FC236}">
                <a16:creationId xmlns:a16="http://schemas.microsoft.com/office/drawing/2014/main" id="{9BDA6C9D-9E39-4E47-813D-EC6159AE57E4}"/>
              </a:ext>
            </a:extLst>
          </p:cNvPr>
          <p:cNvSpPr>
            <a:spLocks noChangeShapeType="1"/>
          </p:cNvSpPr>
          <p:nvPr/>
        </p:nvSpPr>
        <p:spPr bwMode="auto">
          <a:xfrm>
            <a:off x="1718073" y="2221707"/>
            <a:ext cx="2381" cy="214669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62" name="Line 49">
            <a:extLst>
              <a:ext uri="{FF2B5EF4-FFF2-40B4-BE49-F238E27FC236}">
                <a16:creationId xmlns:a16="http://schemas.microsoft.com/office/drawing/2014/main" id="{237B1423-4567-4569-B413-0488057186FA}"/>
              </a:ext>
            </a:extLst>
          </p:cNvPr>
          <p:cNvSpPr>
            <a:spLocks noChangeShapeType="1"/>
          </p:cNvSpPr>
          <p:nvPr/>
        </p:nvSpPr>
        <p:spPr bwMode="auto">
          <a:xfrm>
            <a:off x="6416278" y="2256235"/>
            <a:ext cx="4763" cy="207764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0263" name="Line 50">
            <a:extLst>
              <a:ext uri="{FF2B5EF4-FFF2-40B4-BE49-F238E27FC236}">
                <a16:creationId xmlns:a16="http://schemas.microsoft.com/office/drawing/2014/main" id="{E0D247F2-041D-4A4E-8710-CF79CA241517}"/>
              </a:ext>
            </a:extLst>
          </p:cNvPr>
          <p:cNvSpPr>
            <a:spLocks noChangeShapeType="1"/>
          </p:cNvSpPr>
          <p:nvPr/>
        </p:nvSpPr>
        <p:spPr bwMode="auto">
          <a:xfrm>
            <a:off x="1720454" y="4111229"/>
            <a:ext cx="4712494" cy="0"/>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0264" name="Rectangle 51">
            <a:extLst>
              <a:ext uri="{FF2B5EF4-FFF2-40B4-BE49-F238E27FC236}">
                <a16:creationId xmlns:a16="http://schemas.microsoft.com/office/drawing/2014/main" id="{5C1AD848-CDB3-4169-A6D6-D60BB7CC0BC9}"/>
              </a:ext>
            </a:extLst>
          </p:cNvPr>
          <p:cNvSpPr>
            <a:spLocks noChangeArrowheads="1"/>
          </p:cNvSpPr>
          <p:nvPr/>
        </p:nvSpPr>
        <p:spPr bwMode="auto">
          <a:xfrm>
            <a:off x="2564911" y="3838575"/>
            <a:ext cx="3137880" cy="6213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solidFill>
                  <a:srgbClr val="333399"/>
                </a:solidFill>
                <a:latin typeface="Arial" panose="020B0604020202020204" pitchFamily="34" charset="0"/>
                <a:ea typeface="黑体" panose="02010609060101010101" pitchFamily="49" charset="-122"/>
              </a:rPr>
              <a:t>TCP </a:t>
            </a:r>
            <a:r>
              <a:rPr kumimoji="1" lang="zh-CN" altLang="en-US" sz="1800">
                <a:solidFill>
                  <a:srgbClr val="333399"/>
                </a:solidFill>
                <a:latin typeface="Arial" panose="020B0604020202020204" pitchFamily="34" charset="0"/>
                <a:ea typeface="黑体" panose="02010609060101010101" pitchFamily="49" charset="-122"/>
              </a:rPr>
              <a:t>和 </a:t>
            </a:r>
            <a:r>
              <a:rPr kumimoji="1" lang="en-US" altLang="zh-CN" sz="1800">
                <a:solidFill>
                  <a:srgbClr val="333399"/>
                </a:solidFill>
                <a:latin typeface="Arial" panose="020B0604020202020204" pitchFamily="34" charset="0"/>
                <a:ea typeface="黑体" panose="02010609060101010101" pitchFamily="49" charset="-122"/>
              </a:rPr>
              <a:t>UDP </a:t>
            </a:r>
            <a:r>
              <a:rPr kumimoji="1" lang="zh-CN" altLang="en-US" sz="1800">
                <a:solidFill>
                  <a:srgbClr val="333399"/>
                </a:solidFill>
                <a:latin typeface="Arial" panose="020B0604020202020204" pitchFamily="34" charset="0"/>
                <a:ea typeface="黑体" panose="02010609060101010101" pitchFamily="49" charset="-122"/>
              </a:rPr>
              <a:t>协议的作用范围</a:t>
            </a:r>
          </a:p>
          <a:p>
            <a:pPr algn="ctr">
              <a:lnSpc>
                <a:spcPct val="100000"/>
              </a:lnSpc>
              <a:buClrTx/>
              <a:buFontTx/>
              <a:buNone/>
            </a:pPr>
            <a:r>
              <a:rPr kumimoji="1" lang="zh-CN" altLang="en-US" sz="1800">
                <a:solidFill>
                  <a:srgbClr val="333399"/>
                </a:solidFill>
                <a:latin typeface="Arial" panose="020B0604020202020204" pitchFamily="34" charset="0"/>
                <a:ea typeface="黑体" panose="02010609060101010101" pitchFamily="49" charset="-122"/>
              </a:rPr>
              <a:t>（提供进程之间的逻辑通信）</a:t>
            </a:r>
          </a:p>
        </p:txBody>
      </p:sp>
      <p:sp>
        <p:nvSpPr>
          <p:cNvPr id="10265" name="AutoShape 52">
            <a:extLst>
              <a:ext uri="{FF2B5EF4-FFF2-40B4-BE49-F238E27FC236}">
                <a16:creationId xmlns:a16="http://schemas.microsoft.com/office/drawing/2014/main" id="{D09B92D2-0CFD-4EF1-80B5-16317E7050F2}"/>
              </a:ext>
            </a:extLst>
          </p:cNvPr>
          <p:cNvSpPr>
            <a:spLocks noChangeArrowheads="1"/>
          </p:cNvSpPr>
          <p:nvPr/>
        </p:nvSpPr>
        <p:spPr bwMode="auto">
          <a:xfrm>
            <a:off x="2053829" y="2234804"/>
            <a:ext cx="192881" cy="429815"/>
          </a:xfrm>
          <a:prstGeom prst="upDownArrow">
            <a:avLst>
              <a:gd name="adj1" fmla="val 50000"/>
              <a:gd name="adj2" fmla="val 44568"/>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aphicFrame>
        <p:nvGraphicFramePr>
          <p:cNvPr id="10266" name="Object 53">
            <a:extLst>
              <a:ext uri="{FF2B5EF4-FFF2-40B4-BE49-F238E27FC236}">
                <a16:creationId xmlns:a16="http://schemas.microsoft.com/office/drawing/2014/main" id="{6C5D0EF2-9470-4CCC-A144-987450609423}"/>
              </a:ext>
            </a:extLst>
          </p:cNvPr>
          <p:cNvGraphicFramePr>
            <a:graphicFrameLocks noChangeAspect="1"/>
          </p:cNvGraphicFramePr>
          <p:nvPr/>
        </p:nvGraphicFramePr>
        <p:xfrm>
          <a:off x="2844404" y="2085975"/>
          <a:ext cx="2400300" cy="1144191"/>
        </p:xfrm>
        <a:graphic>
          <a:graphicData uri="http://schemas.openxmlformats.org/presentationml/2006/ole">
            <mc:AlternateContent xmlns:mc="http://schemas.openxmlformats.org/markup-compatibility/2006">
              <mc:Choice xmlns:v="urn:schemas-microsoft-com:vml" Requires="v">
                <p:oleObj spid="_x0000_s1058" name="VISIO" r:id="rId4" imgW="1687068" imgH="964692" progId="">
                  <p:embed/>
                </p:oleObj>
              </mc:Choice>
              <mc:Fallback>
                <p:oleObj name="VISIO" r:id="rId4" imgW="1687068" imgH="964692" progId="">
                  <p:embed/>
                  <p:pic>
                    <p:nvPicPr>
                      <p:cNvPr id="10266" name="Object 53">
                        <a:extLst>
                          <a:ext uri="{FF2B5EF4-FFF2-40B4-BE49-F238E27FC236}">
                            <a16:creationId xmlns:a16="http://schemas.microsoft.com/office/drawing/2014/main" id="{6C5D0EF2-9470-4CCC-A144-9874506094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404" y="2085975"/>
                        <a:ext cx="2400300" cy="1144191"/>
                      </a:xfrm>
                      <a:prstGeom prst="rect">
                        <a:avLst/>
                      </a:prstGeom>
                      <a:noFill/>
                      <a:ln>
                        <a:noFill/>
                      </a:ln>
                      <a:effectLst>
                        <a:outerShdw dist="254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267" name="Rectangle 54">
            <a:extLst>
              <a:ext uri="{FF2B5EF4-FFF2-40B4-BE49-F238E27FC236}">
                <a16:creationId xmlns:a16="http://schemas.microsoft.com/office/drawing/2014/main" id="{D4429821-6219-4ED3-ABA4-0754E346B577}"/>
              </a:ext>
            </a:extLst>
          </p:cNvPr>
          <p:cNvSpPr>
            <a:spLocks noChangeArrowheads="1"/>
          </p:cNvSpPr>
          <p:nvPr/>
        </p:nvSpPr>
        <p:spPr bwMode="auto">
          <a:xfrm>
            <a:off x="3454004" y="2470547"/>
            <a:ext cx="1246336"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因  特  网</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A0ECF5A3-7B62-4CA6-931E-B570B86AD62A}"/>
              </a:ext>
            </a:extLst>
          </p:cNvPr>
          <p:cNvSpPr>
            <a:spLocks noGrp="1" noChangeArrowheads="1"/>
          </p:cNvSpPr>
          <p:nvPr>
            <p:ph type="title"/>
          </p:nvPr>
        </p:nvSpPr>
        <p:spPr/>
        <p:txBody>
          <a:bodyPr/>
          <a:lstStyle/>
          <a:p>
            <a:r>
              <a:rPr lang="zh-CN" altLang="en-US"/>
              <a:t>其他选项</a:t>
            </a:r>
          </a:p>
        </p:txBody>
      </p:sp>
      <p:sp>
        <p:nvSpPr>
          <p:cNvPr id="72707" name="内容占位符 2">
            <a:extLst>
              <a:ext uri="{FF2B5EF4-FFF2-40B4-BE49-F238E27FC236}">
                <a16:creationId xmlns:a16="http://schemas.microsoft.com/office/drawing/2014/main" id="{3E5E6E8D-0167-4828-87A5-FB06DEB06456}"/>
              </a:ext>
            </a:extLst>
          </p:cNvPr>
          <p:cNvSpPr>
            <a:spLocks noGrp="1" noChangeArrowheads="1"/>
          </p:cNvSpPr>
          <p:nvPr>
            <p:ph idx="1"/>
          </p:nvPr>
        </p:nvSpPr>
        <p:spPr/>
        <p:txBody>
          <a:bodyPr>
            <a:normAutofit/>
          </a:bodyPr>
          <a:lstStyle/>
          <a:p>
            <a:r>
              <a:rPr lang="zh-CN" altLang="en-US"/>
              <a:t>窗口扩大选项 </a:t>
            </a:r>
            <a:r>
              <a:rPr lang="en-US" altLang="zh-CN"/>
              <a:t>——</a:t>
            </a:r>
            <a:r>
              <a:rPr lang="zh-CN" altLang="en-US"/>
              <a:t>占 </a:t>
            </a:r>
            <a:r>
              <a:rPr lang="en-US" altLang="zh-CN"/>
              <a:t>3 </a:t>
            </a:r>
            <a:r>
              <a:rPr lang="zh-CN" altLang="en-US"/>
              <a:t>字节，其中有一个字节表示移位值 </a:t>
            </a:r>
            <a:r>
              <a:rPr lang="en-US" altLang="zh-CN"/>
              <a:t>S</a:t>
            </a:r>
            <a:r>
              <a:rPr lang="zh-CN" altLang="en-US"/>
              <a:t>。新的窗口值等于</a:t>
            </a:r>
            <a:r>
              <a:rPr lang="en-US" altLang="zh-CN"/>
              <a:t>TCP </a:t>
            </a:r>
            <a:r>
              <a:rPr lang="zh-CN" altLang="en-US"/>
              <a:t>首部中的窗口位数增大到</a:t>
            </a:r>
            <a:r>
              <a:rPr lang="en-US" altLang="zh-CN"/>
              <a:t>(16 + S)</a:t>
            </a:r>
            <a:r>
              <a:rPr lang="zh-CN" altLang="en-US"/>
              <a:t>，相当于把窗口值向左移动 </a:t>
            </a:r>
            <a:r>
              <a:rPr lang="en-US" altLang="zh-CN"/>
              <a:t>S </a:t>
            </a:r>
            <a:r>
              <a:rPr lang="zh-CN" altLang="en-US"/>
              <a:t>位后获得实际的窗口大小。</a:t>
            </a:r>
          </a:p>
          <a:p>
            <a:r>
              <a:rPr lang="zh-CN" altLang="en-US"/>
              <a:t>时间戳选项</a:t>
            </a:r>
            <a:r>
              <a:rPr lang="en-US" altLang="zh-CN"/>
              <a:t>——</a:t>
            </a:r>
            <a:r>
              <a:rPr lang="zh-CN" altLang="en-US"/>
              <a:t>占</a:t>
            </a:r>
            <a:r>
              <a:rPr lang="en-US" altLang="zh-CN"/>
              <a:t>10 </a:t>
            </a:r>
            <a:r>
              <a:rPr lang="zh-CN" altLang="en-US"/>
              <a:t>字节，其中最主要的字段时间戳值字段（</a:t>
            </a:r>
            <a:r>
              <a:rPr lang="en-US" altLang="zh-CN"/>
              <a:t>4 </a:t>
            </a:r>
            <a:r>
              <a:rPr lang="zh-CN" altLang="en-US"/>
              <a:t>字节）和时间戳回送回答字段（</a:t>
            </a:r>
            <a:r>
              <a:rPr lang="en-US" altLang="zh-CN"/>
              <a:t>4 </a:t>
            </a:r>
            <a:r>
              <a:rPr lang="zh-CN" altLang="en-US"/>
              <a:t>字节）。</a:t>
            </a:r>
          </a:p>
          <a:p>
            <a:r>
              <a:rPr lang="zh-CN" altLang="en-US"/>
              <a:t>选择确认选项</a:t>
            </a:r>
            <a:r>
              <a:rPr lang="en-US" altLang="zh-CN"/>
              <a:t>——</a:t>
            </a:r>
            <a:r>
              <a:rPr lang="zh-CN" altLang="en-US"/>
              <a:t>在后面介绍。 </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a:extLst>
              <a:ext uri="{FF2B5EF4-FFF2-40B4-BE49-F238E27FC236}">
                <a16:creationId xmlns:a16="http://schemas.microsoft.com/office/drawing/2014/main" id="{FC14AB3A-A965-419A-A427-130AC59EBA2F}"/>
              </a:ext>
            </a:extLst>
          </p:cNvPr>
          <p:cNvSpPr>
            <a:spLocks noChangeShapeType="1"/>
          </p:cNvSpPr>
          <p:nvPr/>
        </p:nvSpPr>
        <p:spPr bwMode="auto">
          <a:xfrm flipH="1">
            <a:off x="1389460" y="532210"/>
            <a:ext cx="13097" cy="3092053"/>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1" name="Rectangle 3">
            <a:extLst>
              <a:ext uri="{FF2B5EF4-FFF2-40B4-BE49-F238E27FC236}">
                <a16:creationId xmlns:a16="http://schemas.microsoft.com/office/drawing/2014/main" id="{0AB306F8-7C5F-48C6-A489-5F188EF28FC4}"/>
              </a:ext>
            </a:extLst>
          </p:cNvPr>
          <p:cNvSpPr>
            <a:spLocks noChangeArrowheads="1"/>
          </p:cNvSpPr>
          <p:nvPr/>
        </p:nvSpPr>
        <p:spPr bwMode="auto">
          <a:xfrm>
            <a:off x="1143000" y="1732360"/>
            <a:ext cx="521778" cy="48282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TCP</a:t>
            </a:r>
          </a:p>
          <a:p>
            <a:pP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73732" name="Line 4">
            <a:extLst>
              <a:ext uri="{FF2B5EF4-FFF2-40B4-BE49-F238E27FC236}">
                <a16:creationId xmlns:a16="http://schemas.microsoft.com/office/drawing/2014/main" id="{F9C22EF8-3079-474C-9EDF-6091DD1B1729}"/>
              </a:ext>
            </a:extLst>
          </p:cNvPr>
          <p:cNvSpPr>
            <a:spLocks noChangeShapeType="1"/>
          </p:cNvSpPr>
          <p:nvPr/>
        </p:nvSpPr>
        <p:spPr bwMode="auto">
          <a:xfrm>
            <a:off x="7704535" y="525066"/>
            <a:ext cx="0" cy="2597944"/>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3" name="Rectangle 5">
            <a:extLst>
              <a:ext uri="{FF2B5EF4-FFF2-40B4-BE49-F238E27FC236}">
                <a16:creationId xmlns:a16="http://schemas.microsoft.com/office/drawing/2014/main" id="{CF4590DC-60AE-49F9-B78C-909C9D278973}"/>
              </a:ext>
            </a:extLst>
          </p:cNvPr>
          <p:cNvSpPr>
            <a:spLocks noChangeArrowheads="1"/>
          </p:cNvSpPr>
          <p:nvPr/>
        </p:nvSpPr>
        <p:spPr bwMode="auto">
          <a:xfrm>
            <a:off x="7431739" y="1333500"/>
            <a:ext cx="521779" cy="89832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9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20</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字节</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固定</a:t>
            </a:r>
          </a:p>
          <a:p>
            <a:pPr algn="ctr">
              <a:lnSpc>
                <a:spcPct val="9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首部</a:t>
            </a:r>
          </a:p>
        </p:txBody>
      </p:sp>
      <p:sp>
        <p:nvSpPr>
          <p:cNvPr id="73734" name="Rectangle 6">
            <a:extLst>
              <a:ext uri="{FF2B5EF4-FFF2-40B4-BE49-F238E27FC236}">
                <a16:creationId xmlns:a16="http://schemas.microsoft.com/office/drawing/2014/main" id="{F55216B4-E3AC-4F6F-930B-9E6B02B22F6A}"/>
              </a:ext>
            </a:extLst>
          </p:cNvPr>
          <p:cNvSpPr>
            <a:spLocks noChangeArrowheads="1"/>
          </p:cNvSpPr>
          <p:nvPr/>
        </p:nvSpPr>
        <p:spPr bwMode="auto">
          <a:xfrm>
            <a:off x="1633538" y="529828"/>
            <a:ext cx="5765006" cy="3100388"/>
          </a:xfrm>
          <a:prstGeom prst="rect">
            <a:avLst/>
          </a:prstGeom>
          <a:solidFill>
            <a:srgbClr val="FFFFCC"/>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735" name="Line 7">
            <a:extLst>
              <a:ext uri="{FF2B5EF4-FFF2-40B4-BE49-F238E27FC236}">
                <a16:creationId xmlns:a16="http://schemas.microsoft.com/office/drawing/2014/main" id="{02F56A1B-BE38-4B04-9E65-4AD0921B8695}"/>
              </a:ext>
            </a:extLst>
          </p:cNvPr>
          <p:cNvSpPr>
            <a:spLocks noChangeShapeType="1"/>
          </p:cNvSpPr>
          <p:nvPr/>
        </p:nvSpPr>
        <p:spPr bwMode="auto">
          <a:xfrm>
            <a:off x="1627585" y="105727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6" name="Line 8">
            <a:extLst>
              <a:ext uri="{FF2B5EF4-FFF2-40B4-BE49-F238E27FC236}">
                <a16:creationId xmlns:a16="http://schemas.microsoft.com/office/drawing/2014/main" id="{9CD9FB3A-E62A-4CD4-AD56-1B3B747B6228}"/>
              </a:ext>
            </a:extLst>
          </p:cNvPr>
          <p:cNvSpPr>
            <a:spLocks noChangeShapeType="1"/>
          </p:cNvSpPr>
          <p:nvPr/>
        </p:nvSpPr>
        <p:spPr bwMode="auto">
          <a:xfrm>
            <a:off x="1638300" y="157876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7" name="Line 9">
            <a:extLst>
              <a:ext uri="{FF2B5EF4-FFF2-40B4-BE49-F238E27FC236}">
                <a16:creationId xmlns:a16="http://schemas.microsoft.com/office/drawing/2014/main" id="{1AA776FB-8EE2-4580-A4B2-042B7FB07219}"/>
              </a:ext>
            </a:extLst>
          </p:cNvPr>
          <p:cNvSpPr>
            <a:spLocks noChangeShapeType="1"/>
          </p:cNvSpPr>
          <p:nvPr/>
        </p:nvSpPr>
        <p:spPr bwMode="auto">
          <a:xfrm>
            <a:off x="1627585" y="2099072"/>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8" name="Line 10">
            <a:extLst>
              <a:ext uri="{FF2B5EF4-FFF2-40B4-BE49-F238E27FC236}">
                <a16:creationId xmlns:a16="http://schemas.microsoft.com/office/drawing/2014/main" id="{C48A311D-08FE-49E8-B69F-3B2CB77F636C}"/>
              </a:ext>
            </a:extLst>
          </p:cNvPr>
          <p:cNvSpPr>
            <a:spLocks noChangeShapeType="1"/>
          </p:cNvSpPr>
          <p:nvPr/>
        </p:nvSpPr>
        <p:spPr bwMode="auto">
          <a:xfrm>
            <a:off x="1627585" y="2618185"/>
            <a:ext cx="577453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39" name="Line 11">
            <a:extLst>
              <a:ext uri="{FF2B5EF4-FFF2-40B4-BE49-F238E27FC236}">
                <a16:creationId xmlns:a16="http://schemas.microsoft.com/office/drawing/2014/main" id="{6199BF0E-C913-4529-9A33-1108AE7CEAAC}"/>
              </a:ext>
            </a:extLst>
          </p:cNvPr>
          <p:cNvSpPr>
            <a:spLocks noChangeShapeType="1"/>
          </p:cNvSpPr>
          <p:nvPr/>
        </p:nvSpPr>
        <p:spPr bwMode="auto">
          <a:xfrm>
            <a:off x="1638300" y="3139679"/>
            <a:ext cx="5763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40" name="Line 12">
            <a:extLst>
              <a:ext uri="{FF2B5EF4-FFF2-40B4-BE49-F238E27FC236}">
                <a16:creationId xmlns:a16="http://schemas.microsoft.com/office/drawing/2014/main" id="{6C9935BE-0303-43DD-B7F4-7FE01EAEC4DF}"/>
              </a:ext>
            </a:extLst>
          </p:cNvPr>
          <p:cNvSpPr>
            <a:spLocks noChangeShapeType="1"/>
          </p:cNvSpPr>
          <p:nvPr/>
        </p:nvSpPr>
        <p:spPr bwMode="auto">
          <a:xfrm>
            <a:off x="4517231" y="535782"/>
            <a:ext cx="0" cy="5322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41" name="Rectangle 13">
            <a:extLst>
              <a:ext uri="{FF2B5EF4-FFF2-40B4-BE49-F238E27FC236}">
                <a16:creationId xmlns:a16="http://schemas.microsoft.com/office/drawing/2014/main" id="{F730CD57-F902-4B5A-B28C-34E783C6000A}"/>
              </a:ext>
            </a:extLst>
          </p:cNvPr>
          <p:cNvSpPr>
            <a:spLocks noChangeArrowheads="1"/>
          </p:cNvSpPr>
          <p:nvPr/>
        </p:nvSpPr>
        <p:spPr bwMode="auto">
          <a:xfrm>
            <a:off x="5417344" y="631032"/>
            <a:ext cx="122389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目  的  端  口</a:t>
            </a:r>
          </a:p>
        </p:txBody>
      </p:sp>
      <p:sp>
        <p:nvSpPr>
          <p:cNvPr id="73742" name="Rectangle 14">
            <a:extLst>
              <a:ext uri="{FF2B5EF4-FFF2-40B4-BE49-F238E27FC236}">
                <a16:creationId xmlns:a16="http://schemas.microsoft.com/office/drawing/2014/main" id="{B2B7A3F9-09AE-4F5E-B056-FD698FDCB742}"/>
              </a:ext>
            </a:extLst>
          </p:cNvPr>
          <p:cNvSpPr>
            <a:spLocks noChangeArrowheads="1"/>
          </p:cNvSpPr>
          <p:nvPr/>
        </p:nvSpPr>
        <p:spPr bwMode="auto">
          <a:xfrm>
            <a:off x="1749029" y="2072879"/>
            <a:ext cx="521778" cy="5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数据</a:t>
            </a:r>
          </a:p>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偏移</a:t>
            </a:r>
          </a:p>
        </p:txBody>
      </p:sp>
      <p:sp>
        <p:nvSpPr>
          <p:cNvPr id="73743" name="Rectangle 15">
            <a:extLst>
              <a:ext uri="{FF2B5EF4-FFF2-40B4-BE49-F238E27FC236}">
                <a16:creationId xmlns:a16="http://schemas.microsoft.com/office/drawing/2014/main" id="{9289EAC5-0694-41FF-8F8E-0AAA5D619AEA}"/>
              </a:ext>
            </a:extLst>
          </p:cNvPr>
          <p:cNvSpPr>
            <a:spLocks noChangeArrowheads="1"/>
          </p:cNvSpPr>
          <p:nvPr/>
        </p:nvSpPr>
        <p:spPr bwMode="auto">
          <a:xfrm>
            <a:off x="2558654" y="2721769"/>
            <a:ext cx="103153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检   验   和</a:t>
            </a:r>
          </a:p>
        </p:txBody>
      </p:sp>
      <p:sp>
        <p:nvSpPr>
          <p:cNvPr id="73744" name="Rectangle 16">
            <a:extLst>
              <a:ext uri="{FF2B5EF4-FFF2-40B4-BE49-F238E27FC236}">
                <a16:creationId xmlns:a16="http://schemas.microsoft.com/office/drawing/2014/main" id="{DD581D2E-7891-446B-8B5A-7CAB28447000}"/>
              </a:ext>
            </a:extLst>
          </p:cNvPr>
          <p:cNvSpPr>
            <a:spLocks noChangeArrowheads="1"/>
          </p:cNvSpPr>
          <p:nvPr/>
        </p:nvSpPr>
        <p:spPr bwMode="auto">
          <a:xfrm>
            <a:off x="2709863" y="3202782"/>
            <a:ext cx="2399110"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选    项    （长  度  可  变）</a:t>
            </a:r>
          </a:p>
        </p:txBody>
      </p:sp>
      <p:sp>
        <p:nvSpPr>
          <p:cNvPr id="73745" name="Rectangle 17">
            <a:extLst>
              <a:ext uri="{FF2B5EF4-FFF2-40B4-BE49-F238E27FC236}">
                <a16:creationId xmlns:a16="http://schemas.microsoft.com/office/drawing/2014/main" id="{0D7306A9-17E7-44A1-A64B-BDA8229EB4F1}"/>
              </a:ext>
            </a:extLst>
          </p:cNvPr>
          <p:cNvSpPr>
            <a:spLocks noChangeArrowheads="1"/>
          </p:cNvSpPr>
          <p:nvPr/>
        </p:nvSpPr>
        <p:spPr bwMode="auto">
          <a:xfrm>
            <a:off x="2644379" y="631032"/>
            <a:ext cx="92573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源  端  口</a:t>
            </a:r>
          </a:p>
        </p:txBody>
      </p:sp>
      <p:sp>
        <p:nvSpPr>
          <p:cNvPr id="73746" name="Rectangle 18">
            <a:extLst>
              <a:ext uri="{FF2B5EF4-FFF2-40B4-BE49-F238E27FC236}">
                <a16:creationId xmlns:a16="http://schemas.microsoft.com/office/drawing/2014/main" id="{D86C567B-FED3-47C6-AA3B-EFB9FAFD2399}"/>
              </a:ext>
            </a:extLst>
          </p:cNvPr>
          <p:cNvSpPr>
            <a:spLocks noChangeArrowheads="1"/>
          </p:cNvSpPr>
          <p:nvPr/>
        </p:nvSpPr>
        <p:spPr bwMode="auto">
          <a:xfrm>
            <a:off x="4183857" y="1146573"/>
            <a:ext cx="103584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序   号</a:t>
            </a:r>
          </a:p>
        </p:txBody>
      </p:sp>
      <p:sp>
        <p:nvSpPr>
          <p:cNvPr id="73747" name="Line 19">
            <a:extLst>
              <a:ext uri="{FF2B5EF4-FFF2-40B4-BE49-F238E27FC236}">
                <a16:creationId xmlns:a16="http://schemas.microsoft.com/office/drawing/2014/main" id="{99867417-2D53-450C-B730-67D1A4B869C3}"/>
              </a:ext>
            </a:extLst>
          </p:cNvPr>
          <p:cNvSpPr>
            <a:spLocks noChangeShapeType="1"/>
          </p:cNvSpPr>
          <p:nvPr/>
        </p:nvSpPr>
        <p:spPr bwMode="auto">
          <a:xfrm>
            <a:off x="4521994" y="2106216"/>
            <a:ext cx="0" cy="10275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48" name="Rectangle 20">
            <a:extLst>
              <a:ext uri="{FF2B5EF4-FFF2-40B4-BE49-F238E27FC236}">
                <a16:creationId xmlns:a16="http://schemas.microsoft.com/office/drawing/2014/main" id="{CF284015-40F5-4259-8CD8-B6EDD9BDE8C7}"/>
              </a:ext>
            </a:extLst>
          </p:cNvPr>
          <p:cNvSpPr>
            <a:spLocks noChangeArrowheads="1"/>
          </p:cNvSpPr>
          <p:nvPr/>
        </p:nvSpPr>
        <p:spPr bwMode="auto">
          <a:xfrm>
            <a:off x="5297091" y="2721769"/>
            <a:ext cx="1382591"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紧   急   指   针</a:t>
            </a:r>
          </a:p>
        </p:txBody>
      </p:sp>
      <p:sp>
        <p:nvSpPr>
          <p:cNvPr id="73749" name="Rectangle 21">
            <a:extLst>
              <a:ext uri="{FF2B5EF4-FFF2-40B4-BE49-F238E27FC236}">
                <a16:creationId xmlns:a16="http://schemas.microsoft.com/office/drawing/2014/main" id="{F8FF3D1D-9E1F-4FA7-9324-97D8189D57BB}"/>
              </a:ext>
            </a:extLst>
          </p:cNvPr>
          <p:cNvSpPr>
            <a:spLocks noChangeArrowheads="1"/>
          </p:cNvSpPr>
          <p:nvPr/>
        </p:nvSpPr>
        <p:spPr bwMode="auto">
          <a:xfrm>
            <a:off x="5634037" y="2182416"/>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窗   口</a:t>
            </a:r>
          </a:p>
        </p:txBody>
      </p:sp>
      <p:sp>
        <p:nvSpPr>
          <p:cNvPr id="73750" name="Rectangle 22">
            <a:extLst>
              <a:ext uri="{FF2B5EF4-FFF2-40B4-BE49-F238E27FC236}">
                <a16:creationId xmlns:a16="http://schemas.microsoft.com/office/drawing/2014/main" id="{2D430211-DF2C-460B-B082-38244D66FA0A}"/>
              </a:ext>
            </a:extLst>
          </p:cNvPr>
          <p:cNvSpPr>
            <a:spLocks noChangeArrowheads="1"/>
          </p:cNvSpPr>
          <p:nvPr/>
        </p:nvSpPr>
        <p:spPr bwMode="auto">
          <a:xfrm>
            <a:off x="4000500" y="1689498"/>
            <a:ext cx="1381125"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确    认    号</a:t>
            </a:r>
          </a:p>
        </p:txBody>
      </p:sp>
      <p:sp>
        <p:nvSpPr>
          <p:cNvPr id="73751" name="Line 23">
            <a:extLst>
              <a:ext uri="{FF2B5EF4-FFF2-40B4-BE49-F238E27FC236}">
                <a16:creationId xmlns:a16="http://schemas.microsoft.com/office/drawing/2014/main" id="{F8F0F32B-0FED-43AD-9EB4-93E8089A88D9}"/>
              </a:ext>
            </a:extLst>
          </p:cNvPr>
          <p:cNvSpPr>
            <a:spLocks noChangeShapeType="1"/>
          </p:cNvSpPr>
          <p:nvPr/>
        </p:nvSpPr>
        <p:spPr bwMode="auto">
          <a:xfrm>
            <a:off x="2351485"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2" name="Line 24">
            <a:extLst>
              <a:ext uri="{FF2B5EF4-FFF2-40B4-BE49-F238E27FC236}">
                <a16:creationId xmlns:a16="http://schemas.microsoft.com/office/drawing/2014/main" id="{99BA10EB-F969-4F9A-942E-E8EE9E506939}"/>
              </a:ext>
            </a:extLst>
          </p:cNvPr>
          <p:cNvSpPr>
            <a:spLocks noChangeShapeType="1"/>
          </p:cNvSpPr>
          <p:nvPr/>
        </p:nvSpPr>
        <p:spPr bwMode="auto">
          <a:xfrm>
            <a:off x="3796904" y="2100263"/>
            <a:ext cx="0" cy="5131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3" name="Line 25">
            <a:extLst>
              <a:ext uri="{FF2B5EF4-FFF2-40B4-BE49-F238E27FC236}">
                <a16:creationId xmlns:a16="http://schemas.microsoft.com/office/drawing/2014/main" id="{C1701C9B-5936-4828-95CC-FDD83A91FBD4}"/>
              </a:ext>
            </a:extLst>
          </p:cNvPr>
          <p:cNvSpPr>
            <a:spLocks noChangeShapeType="1"/>
          </p:cNvSpPr>
          <p:nvPr/>
        </p:nvSpPr>
        <p:spPr bwMode="auto">
          <a:xfrm>
            <a:off x="3426619" y="2106216"/>
            <a:ext cx="0" cy="519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4" name="Line 26">
            <a:extLst>
              <a:ext uri="{FF2B5EF4-FFF2-40B4-BE49-F238E27FC236}">
                <a16:creationId xmlns:a16="http://schemas.microsoft.com/office/drawing/2014/main" id="{0884D489-7C52-42CB-BEFB-67A0B4BEDFF9}"/>
              </a:ext>
            </a:extLst>
          </p:cNvPr>
          <p:cNvSpPr>
            <a:spLocks noChangeShapeType="1"/>
          </p:cNvSpPr>
          <p:nvPr/>
        </p:nvSpPr>
        <p:spPr bwMode="auto">
          <a:xfrm>
            <a:off x="3609975"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5" name="Line 27">
            <a:extLst>
              <a:ext uri="{FF2B5EF4-FFF2-40B4-BE49-F238E27FC236}">
                <a16:creationId xmlns:a16="http://schemas.microsoft.com/office/drawing/2014/main" id="{EB3570D7-0B44-4A85-A25E-3D7BC967E098}"/>
              </a:ext>
            </a:extLst>
          </p:cNvPr>
          <p:cNvSpPr>
            <a:spLocks noChangeShapeType="1"/>
          </p:cNvSpPr>
          <p:nvPr/>
        </p:nvSpPr>
        <p:spPr bwMode="auto">
          <a:xfrm>
            <a:off x="4157663"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6" name="Line 28">
            <a:extLst>
              <a:ext uri="{FF2B5EF4-FFF2-40B4-BE49-F238E27FC236}">
                <a16:creationId xmlns:a16="http://schemas.microsoft.com/office/drawing/2014/main" id="{1EFA7844-2B49-468A-8FB2-AF3EECF5C0D2}"/>
              </a:ext>
            </a:extLst>
          </p:cNvPr>
          <p:cNvSpPr>
            <a:spLocks noChangeShapeType="1"/>
          </p:cNvSpPr>
          <p:nvPr/>
        </p:nvSpPr>
        <p:spPr bwMode="auto">
          <a:xfrm>
            <a:off x="3976688"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7" name="Line 29">
            <a:extLst>
              <a:ext uri="{FF2B5EF4-FFF2-40B4-BE49-F238E27FC236}">
                <a16:creationId xmlns:a16="http://schemas.microsoft.com/office/drawing/2014/main" id="{FFAA4D25-CBB6-420D-A48B-C51185E7E1BB}"/>
              </a:ext>
            </a:extLst>
          </p:cNvPr>
          <p:cNvSpPr>
            <a:spLocks noChangeShapeType="1"/>
          </p:cNvSpPr>
          <p:nvPr/>
        </p:nvSpPr>
        <p:spPr bwMode="auto">
          <a:xfrm>
            <a:off x="4341019" y="2106216"/>
            <a:ext cx="0" cy="51077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58" name="Rectangle 30">
            <a:extLst>
              <a:ext uri="{FF2B5EF4-FFF2-40B4-BE49-F238E27FC236}">
                <a16:creationId xmlns:a16="http://schemas.microsoft.com/office/drawing/2014/main" id="{F7632848-44E1-4355-BDAF-0615E27A60E7}"/>
              </a:ext>
            </a:extLst>
          </p:cNvPr>
          <p:cNvSpPr>
            <a:spLocks noChangeArrowheads="1"/>
          </p:cNvSpPr>
          <p:nvPr/>
        </p:nvSpPr>
        <p:spPr bwMode="auto">
          <a:xfrm>
            <a:off x="2576512" y="2193132"/>
            <a:ext cx="680476"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保   留</a:t>
            </a:r>
          </a:p>
        </p:txBody>
      </p:sp>
      <p:sp>
        <p:nvSpPr>
          <p:cNvPr id="73759" name="Rectangle 31">
            <a:extLst>
              <a:ext uri="{FF2B5EF4-FFF2-40B4-BE49-F238E27FC236}">
                <a16:creationId xmlns:a16="http://schemas.microsoft.com/office/drawing/2014/main" id="{4ED666A1-3242-4BBE-8CF6-4A5AA70360FC}"/>
              </a:ext>
            </a:extLst>
          </p:cNvPr>
          <p:cNvSpPr>
            <a:spLocks noChangeArrowheads="1"/>
          </p:cNvSpPr>
          <p:nvPr/>
        </p:nvSpPr>
        <p:spPr bwMode="auto">
          <a:xfrm>
            <a:off x="4319580"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F</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I</a:t>
            </a:r>
          </a:p>
          <a:p>
            <a:pPr algn="ct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73760" name="Line 32">
            <a:extLst>
              <a:ext uri="{FF2B5EF4-FFF2-40B4-BE49-F238E27FC236}">
                <a16:creationId xmlns:a16="http://schemas.microsoft.com/office/drawing/2014/main" id="{124F8D66-3898-4FEB-9C47-C7FCCBB22DA4}"/>
              </a:ext>
            </a:extLst>
          </p:cNvPr>
          <p:cNvSpPr>
            <a:spLocks noChangeShapeType="1"/>
          </p:cNvSpPr>
          <p:nvPr/>
        </p:nvSpPr>
        <p:spPr bwMode="auto">
          <a:xfrm>
            <a:off x="1631157" y="411956"/>
            <a:ext cx="57566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1" name="Line 33">
            <a:extLst>
              <a:ext uri="{FF2B5EF4-FFF2-40B4-BE49-F238E27FC236}">
                <a16:creationId xmlns:a16="http://schemas.microsoft.com/office/drawing/2014/main" id="{82CCDA81-C0EE-4207-9137-9A9A0A0ACE3B}"/>
              </a:ext>
            </a:extLst>
          </p:cNvPr>
          <p:cNvSpPr>
            <a:spLocks noChangeShapeType="1"/>
          </p:cNvSpPr>
          <p:nvPr/>
        </p:nvSpPr>
        <p:spPr bwMode="auto">
          <a:xfrm>
            <a:off x="1631156"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2" name="Line 34">
            <a:extLst>
              <a:ext uri="{FF2B5EF4-FFF2-40B4-BE49-F238E27FC236}">
                <a16:creationId xmlns:a16="http://schemas.microsoft.com/office/drawing/2014/main" id="{DAF13933-40A2-4EEA-B843-8F7F1C3EEC01}"/>
              </a:ext>
            </a:extLst>
          </p:cNvPr>
          <p:cNvSpPr>
            <a:spLocks noChangeShapeType="1"/>
          </p:cNvSpPr>
          <p:nvPr/>
        </p:nvSpPr>
        <p:spPr bwMode="auto">
          <a:xfrm>
            <a:off x="18109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3" name="Line 35">
            <a:extLst>
              <a:ext uri="{FF2B5EF4-FFF2-40B4-BE49-F238E27FC236}">
                <a16:creationId xmlns:a16="http://schemas.microsoft.com/office/drawing/2014/main" id="{5773B4D4-D3AC-4011-8585-08FD4857EA3F}"/>
              </a:ext>
            </a:extLst>
          </p:cNvPr>
          <p:cNvSpPr>
            <a:spLocks noChangeShapeType="1"/>
          </p:cNvSpPr>
          <p:nvPr/>
        </p:nvSpPr>
        <p:spPr bwMode="auto">
          <a:xfrm>
            <a:off x="19907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4" name="Line 36">
            <a:extLst>
              <a:ext uri="{FF2B5EF4-FFF2-40B4-BE49-F238E27FC236}">
                <a16:creationId xmlns:a16="http://schemas.microsoft.com/office/drawing/2014/main" id="{E84AC16E-7D76-460E-8EF5-46B26160F1DE}"/>
              </a:ext>
            </a:extLst>
          </p:cNvPr>
          <p:cNvSpPr>
            <a:spLocks noChangeShapeType="1"/>
          </p:cNvSpPr>
          <p:nvPr/>
        </p:nvSpPr>
        <p:spPr bwMode="auto">
          <a:xfrm>
            <a:off x="217051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5" name="Line 37">
            <a:extLst>
              <a:ext uri="{FF2B5EF4-FFF2-40B4-BE49-F238E27FC236}">
                <a16:creationId xmlns:a16="http://schemas.microsoft.com/office/drawing/2014/main" id="{61CC9D6B-B9E0-449F-A9DC-F9981D0E01E3}"/>
              </a:ext>
            </a:extLst>
          </p:cNvPr>
          <p:cNvSpPr>
            <a:spLocks noChangeShapeType="1"/>
          </p:cNvSpPr>
          <p:nvPr/>
        </p:nvSpPr>
        <p:spPr bwMode="auto">
          <a:xfrm>
            <a:off x="235148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6" name="Line 38">
            <a:extLst>
              <a:ext uri="{FF2B5EF4-FFF2-40B4-BE49-F238E27FC236}">
                <a16:creationId xmlns:a16="http://schemas.microsoft.com/office/drawing/2014/main" id="{7975A6D6-C57C-4C7B-8E3C-EF2FA41BE561}"/>
              </a:ext>
            </a:extLst>
          </p:cNvPr>
          <p:cNvSpPr>
            <a:spLocks noChangeShapeType="1"/>
          </p:cNvSpPr>
          <p:nvPr/>
        </p:nvSpPr>
        <p:spPr bwMode="auto">
          <a:xfrm>
            <a:off x="253126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7" name="Line 39">
            <a:extLst>
              <a:ext uri="{FF2B5EF4-FFF2-40B4-BE49-F238E27FC236}">
                <a16:creationId xmlns:a16="http://schemas.microsoft.com/office/drawing/2014/main" id="{5395D726-CDEB-4265-8EE8-2EF346A4261D}"/>
              </a:ext>
            </a:extLst>
          </p:cNvPr>
          <p:cNvSpPr>
            <a:spLocks noChangeShapeType="1"/>
          </p:cNvSpPr>
          <p:nvPr/>
        </p:nvSpPr>
        <p:spPr bwMode="auto">
          <a:xfrm>
            <a:off x="270986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8" name="Line 40">
            <a:extLst>
              <a:ext uri="{FF2B5EF4-FFF2-40B4-BE49-F238E27FC236}">
                <a16:creationId xmlns:a16="http://schemas.microsoft.com/office/drawing/2014/main" id="{8607ABF8-9CCE-4FFB-8918-772B09FF9EE1}"/>
              </a:ext>
            </a:extLst>
          </p:cNvPr>
          <p:cNvSpPr>
            <a:spLocks noChangeShapeType="1"/>
          </p:cNvSpPr>
          <p:nvPr/>
        </p:nvSpPr>
        <p:spPr bwMode="auto">
          <a:xfrm>
            <a:off x="28896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69" name="Line 41">
            <a:extLst>
              <a:ext uri="{FF2B5EF4-FFF2-40B4-BE49-F238E27FC236}">
                <a16:creationId xmlns:a16="http://schemas.microsoft.com/office/drawing/2014/main" id="{2EE8F539-7A63-4F65-A69C-07E74C14A216}"/>
              </a:ext>
            </a:extLst>
          </p:cNvPr>
          <p:cNvSpPr>
            <a:spLocks noChangeShapeType="1"/>
          </p:cNvSpPr>
          <p:nvPr/>
        </p:nvSpPr>
        <p:spPr bwMode="auto">
          <a:xfrm>
            <a:off x="3070622"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0" name="Line 42">
            <a:extLst>
              <a:ext uri="{FF2B5EF4-FFF2-40B4-BE49-F238E27FC236}">
                <a16:creationId xmlns:a16="http://schemas.microsoft.com/office/drawing/2014/main" id="{36035EBC-EA0D-4E35-B751-43D221EE2DC8}"/>
              </a:ext>
            </a:extLst>
          </p:cNvPr>
          <p:cNvSpPr>
            <a:spLocks noChangeShapeType="1"/>
          </p:cNvSpPr>
          <p:nvPr/>
        </p:nvSpPr>
        <p:spPr bwMode="auto">
          <a:xfrm>
            <a:off x="32504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1" name="Line 43">
            <a:extLst>
              <a:ext uri="{FF2B5EF4-FFF2-40B4-BE49-F238E27FC236}">
                <a16:creationId xmlns:a16="http://schemas.microsoft.com/office/drawing/2014/main" id="{8E7FAE51-45D5-4A80-9150-B62F8E8D163F}"/>
              </a:ext>
            </a:extLst>
          </p:cNvPr>
          <p:cNvSpPr>
            <a:spLocks noChangeShapeType="1"/>
          </p:cNvSpPr>
          <p:nvPr/>
        </p:nvSpPr>
        <p:spPr bwMode="auto">
          <a:xfrm>
            <a:off x="34301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2" name="Line 44">
            <a:extLst>
              <a:ext uri="{FF2B5EF4-FFF2-40B4-BE49-F238E27FC236}">
                <a16:creationId xmlns:a16="http://schemas.microsoft.com/office/drawing/2014/main" id="{0E1D5EE9-AAA9-41DD-B863-668AC4A88993}"/>
              </a:ext>
            </a:extLst>
          </p:cNvPr>
          <p:cNvSpPr>
            <a:spLocks noChangeShapeType="1"/>
          </p:cNvSpPr>
          <p:nvPr/>
        </p:nvSpPr>
        <p:spPr bwMode="auto">
          <a:xfrm>
            <a:off x="36099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3" name="Line 45">
            <a:extLst>
              <a:ext uri="{FF2B5EF4-FFF2-40B4-BE49-F238E27FC236}">
                <a16:creationId xmlns:a16="http://schemas.microsoft.com/office/drawing/2014/main" id="{EB62A03F-57F6-40B3-AF06-AA940A93727E}"/>
              </a:ext>
            </a:extLst>
          </p:cNvPr>
          <p:cNvSpPr>
            <a:spLocks noChangeShapeType="1"/>
          </p:cNvSpPr>
          <p:nvPr/>
        </p:nvSpPr>
        <p:spPr bwMode="auto">
          <a:xfrm>
            <a:off x="379095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4" name="Line 46">
            <a:extLst>
              <a:ext uri="{FF2B5EF4-FFF2-40B4-BE49-F238E27FC236}">
                <a16:creationId xmlns:a16="http://schemas.microsoft.com/office/drawing/2014/main" id="{779A1A5F-75E6-4068-92B6-C21047594B1B}"/>
              </a:ext>
            </a:extLst>
          </p:cNvPr>
          <p:cNvSpPr>
            <a:spLocks noChangeShapeType="1"/>
          </p:cNvSpPr>
          <p:nvPr/>
        </p:nvSpPr>
        <p:spPr bwMode="auto">
          <a:xfrm>
            <a:off x="397073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5" name="Line 47">
            <a:extLst>
              <a:ext uri="{FF2B5EF4-FFF2-40B4-BE49-F238E27FC236}">
                <a16:creationId xmlns:a16="http://schemas.microsoft.com/office/drawing/2014/main" id="{7AE19F91-1FF6-46D5-8AA3-2BB17BCED192}"/>
              </a:ext>
            </a:extLst>
          </p:cNvPr>
          <p:cNvSpPr>
            <a:spLocks noChangeShapeType="1"/>
          </p:cNvSpPr>
          <p:nvPr/>
        </p:nvSpPr>
        <p:spPr bwMode="auto">
          <a:xfrm>
            <a:off x="414932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6" name="Line 48">
            <a:extLst>
              <a:ext uri="{FF2B5EF4-FFF2-40B4-BE49-F238E27FC236}">
                <a16:creationId xmlns:a16="http://schemas.microsoft.com/office/drawing/2014/main" id="{B0A1C4D7-4E47-4EBC-BC53-15612882A531}"/>
              </a:ext>
            </a:extLst>
          </p:cNvPr>
          <p:cNvSpPr>
            <a:spLocks noChangeShapeType="1"/>
          </p:cNvSpPr>
          <p:nvPr/>
        </p:nvSpPr>
        <p:spPr bwMode="auto">
          <a:xfrm>
            <a:off x="4329113"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7" name="Line 49">
            <a:extLst>
              <a:ext uri="{FF2B5EF4-FFF2-40B4-BE49-F238E27FC236}">
                <a16:creationId xmlns:a16="http://schemas.microsoft.com/office/drawing/2014/main" id="{C90D85C4-1112-4F46-9F8C-8A7239E34B9F}"/>
              </a:ext>
            </a:extLst>
          </p:cNvPr>
          <p:cNvSpPr>
            <a:spLocks noChangeShapeType="1"/>
          </p:cNvSpPr>
          <p:nvPr/>
        </p:nvSpPr>
        <p:spPr bwMode="auto">
          <a:xfrm>
            <a:off x="4508897"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8" name="Line 50">
            <a:extLst>
              <a:ext uri="{FF2B5EF4-FFF2-40B4-BE49-F238E27FC236}">
                <a16:creationId xmlns:a16="http://schemas.microsoft.com/office/drawing/2014/main" id="{6B5CDE95-0B15-4D3C-A5F7-6542FFED9C84}"/>
              </a:ext>
            </a:extLst>
          </p:cNvPr>
          <p:cNvSpPr>
            <a:spLocks noChangeShapeType="1"/>
          </p:cNvSpPr>
          <p:nvPr/>
        </p:nvSpPr>
        <p:spPr bwMode="auto">
          <a:xfrm>
            <a:off x="468987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79" name="Line 51">
            <a:extLst>
              <a:ext uri="{FF2B5EF4-FFF2-40B4-BE49-F238E27FC236}">
                <a16:creationId xmlns:a16="http://schemas.microsoft.com/office/drawing/2014/main" id="{B2D556B3-2150-4C40-8B27-8044E7DE65F0}"/>
              </a:ext>
            </a:extLst>
          </p:cNvPr>
          <p:cNvSpPr>
            <a:spLocks noChangeShapeType="1"/>
          </p:cNvSpPr>
          <p:nvPr/>
        </p:nvSpPr>
        <p:spPr bwMode="auto">
          <a:xfrm>
            <a:off x="486965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0" name="Line 52">
            <a:extLst>
              <a:ext uri="{FF2B5EF4-FFF2-40B4-BE49-F238E27FC236}">
                <a16:creationId xmlns:a16="http://schemas.microsoft.com/office/drawing/2014/main" id="{D4308C14-219E-4F50-82E3-5D3875C1943D}"/>
              </a:ext>
            </a:extLst>
          </p:cNvPr>
          <p:cNvSpPr>
            <a:spLocks noChangeShapeType="1"/>
          </p:cNvSpPr>
          <p:nvPr/>
        </p:nvSpPr>
        <p:spPr bwMode="auto">
          <a:xfrm>
            <a:off x="504944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1" name="Line 53">
            <a:extLst>
              <a:ext uri="{FF2B5EF4-FFF2-40B4-BE49-F238E27FC236}">
                <a16:creationId xmlns:a16="http://schemas.microsoft.com/office/drawing/2014/main" id="{5500BA72-E580-4CDE-8F72-E665E55E82C4}"/>
              </a:ext>
            </a:extLst>
          </p:cNvPr>
          <p:cNvSpPr>
            <a:spLocks noChangeShapeType="1"/>
          </p:cNvSpPr>
          <p:nvPr/>
        </p:nvSpPr>
        <p:spPr bwMode="auto">
          <a:xfrm>
            <a:off x="522922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2" name="Line 54">
            <a:extLst>
              <a:ext uri="{FF2B5EF4-FFF2-40B4-BE49-F238E27FC236}">
                <a16:creationId xmlns:a16="http://schemas.microsoft.com/office/drawing/2014/main" id="{8CAAEA92-8079-406F-A440-1587CB2C11D0}"/>
              </a:ext>
            </a:extLst>
          </p:cNvPr>
          <p:cNvSpPr>
            <a:spLocks noChangeShapeType="1"/>
          </p:cNvSpPr>
          <p:nvPr/>
        </p:nvSpPr>
        <p:spPr bwMode="auto">
          <a:xfrm>
            <a:off x="541020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3" name="Line 55">
            <a:extLst>
              <a:ext uri="{FF2B5EF4-FFF2-40B4-BE49-F238E27FC236}">
                <a16:creationId xmlns:a16="http://schemas.microsoft.com/office/drawing/2014/main" id="{E116E739-BA2D-4549-80EF-E692339C86A5}"/>
              </a:ext>
            </a:extLst>
          </p:cNvPr>
          <p:cNvSpPr>
            <a:spLocks noChangeShapeType="1"/>
          </p:cNvSpPr>
          <p:nvPr/>
        </p:nvSpPr>
        <p:spPr bwMode="auto">
          <a:xfrm>
            <a:off x="558879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4" name="Line 56">
            <a:extLst>
              <a:ext uri="{FF2B5EF4-FFF2-40B4-BE49-F238E27FC236}">
                <a16:creationId xmlns:a16="http://schemas.microsoft.com/office/drawing/2014/main" id="{6168A14C-E22D-49E4-AC59-155D7E58A4A0}"/>
              </a:ext>
            </a:extLst>
          </p:cNvPr>
          <p:cNvSpPr>
            <a:spLocks noChangeShapeType="1"/>
          </p:cNvSpPr>
          <p:nvPr/>
        </p:nvSpPr>
        <p:spPr bwMode="auto">
          <a:xfrm>
            <a:off x="5768579"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5" name="Line 57">
            <a:extLst>
              <a:ext uri="{FF2B5EF4-FFF2-40B4-BE49-F238E27FC236}">
                <a16:creationId xmlns:a16="http://schemas.microsoft.com/office/drawing/2014/main" id="{5ED1D565-0D7D-430A-9DCB-ADAC2089EC34}"/>
              </a:ext>
            </a:extLst>
          </p:cNvPr>
          <p:cNvSpPr>
            <a:spLocks noChangeShapeType="1"/>
          </p:cNvSpPr>
          <p:nvPr/>
        </p:nvSpPr>
        <p:spPr bwMode="auto">
          <a:xfrm>
            <a:off x="5948363"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6" name="Line 58">
            <a:extLst>
              <a:ext uri="{FF2B5EF4-FFF2-40B4-BE49-F238E27FC236}">
                <a16:creationId xmlns:a16="http://schemas.microsoft.com/office/drawing/2014/main" id="{EB3D24DE-56AB-435D-8492-C8F68F9348C7}"/>
              </a:ext>
            </a:extLst>
          </p:cNvPr>
          <p:cNvSpPr>
            <a:spLocks noChangeShapeType="1"/>
          </p:cNvSpPr>
          <p:nvPr/>
        </p:nvSpPr>
        <p:spPr bwMode="auto">
          <a:xfrm>
            <a:off x="6128147"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7" name="Line 59">
            <a:extLst>
              <a:ext uri="{FF2B5EF4-FFF2-40B4-BE49-F238E27FC236}">
                <a16:creationId xmlns:a16="http://schemas.microsoft.com/office/drawing/2014/main" id="{CDE1D8CF-873B-4717-9E40-18FA8A9E4814}"/>
              </a:ext>
            </a:extLst>
          </p:cNvPr>
          <p:cNvSpPr>
            <a:spLocks noChangeShapeType="1"/>
          </p:cNvSpPr>
          <p:nvPr/>
        </p:nvSpPr>
        <p:spPr bwMode="auto">
          <a:xfrm>
            <a:off x="6309122"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8" name="Line 60">
            <a:extLst>
              <a:ext uri="{FF2B5EF4-FFF2-40B4-BE49-F238E27FC236}">
                <a16:creationId xmlns:a16="http://schemas.microsoft.com/office/drawing/2014/main" id="{4F38557D-C1F3-4058-A30E-F24931680FAE}"/>
              </a:ext>
            </a:extLst>
          </p:cNvPr>
          <p:cNvSpPr>
            <a:spLocks noChangeShapeType="1"/>
          </p:cNvSpPr>
          <p:nvPr/>
        </p:nvSpPr>
        <p:spPr bwMode="auto">
          <a:xfrm>
            <a:off x="6488906"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89" name="Line 61">
            <a:extLst>
              <a:ext uri="{FF2B5EF4-FFF2-40B4-BE49-F238E27FC236}">
                <a16:creationId xmlns:a16="http://schemas.microsoft.com/office/drawing/2014/main" id="{26A5C2B3-E287-41C7-8874-7CF021BA845A}"/>
              </a:ext>
            </a:extLst>
          </p:cNvPr>
          <p:cNvSpPr>
            <a:spLocks noChangeShapeType="1"/>
          </p:cNvSpPr>
          <p:nvPr/>
        </p:nvSpPr>
        <p:spPr bwMode="auto">
          <a:xfrm>
            <a:off x="6668691"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90" name="Line 62">
            <a:extLst>
              <a:ext uri="{FF2B5EF4-FFF2-40B4-BE49-F238E27FC236}">
                <a16:creationId xmlns:a16="http://schemas.microsoft.com/office/drawing/2014/main" id="{F45ACD2D-EFF1-4E47-9CD5-BEC0E982F23D}"/>
              </a:ext>
            </a:extLst>
          </p:cNvPr>
          <p:cNvSpPr>
            <a:spLocks noChangeShapeType="1"/>
          </p:cNvSpPr>
          <p:nvPr/>
        </p:nvSpPr>
        <p:spPr bwMode="auto">
          <a:xfrm>
            <a:off x="6848475"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91" name="Line 63">
            <a:extLst>
              <a:ext uri="{FF2B5EF4-FFF2-40B4-BE49-F238E27FC236}">
                <a16:creationId xmlns:a16="http://schemas.microsoft.com/office/drawing/2014/main" id="{9FC95238-962C-47EE-9175-E57D0ADD90B4}"/>
              </a:ext>
            </a:extLst>
          </p:cNvPr>
          <p:cNvSpPr>
            <a:spLocks noChangeShapeType="1"/>
          </p:cNvSpPr>
          <p:nvPr/>
        </p:nvSpPr>
        <p:spPr bwMode="auto">
          <a:xfrm>
            <a:off x="7028260"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92" name="Line 64">
            <a:extLst>
              <a:ext uri="{FF2B5EF4-FFF2-40B4-BE49-F238E27FC236}">
                <a16:creationId xmlns:a16="http://schemas.microsoft.com/office/drawing/2014/main" id="{864FC4DB-9E6E-48B4-A99C-CF62BE301DDD}"/>
              </a:ext>
            </a:extLst>
          </p:cNvPr>
          <p:cNvSpPr>
            <a:spLocks noChangeShapeType="1"/>
          </p:cNvSpPr>
          <p:nvPr/>
        </p:nvSpPr>
        <p:spPr bwMode="auto">
          <a:xfrm>
            <a:off x="7208044" y="188119"/>
            <a:ext cx="0" cy="2238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93" name="Line 65">
            <a:extLst>
              <a:ext uri="{FF2B5EF4-FFF2-40B4-BE49-F238E27FC236}">
                <a16:creationId xmlns:a16="http://schemas.microsoft.com/office/drawing/2014/main" id="{52AAE28E-A0EC-4A3F-8634-7140D2090299}"/>
              </a:ext>
            </a:extLst>
          </p:cNvPr>
          <p:cNvSpPr>
            <a:spLocks noChangeShapeType="1"/>
          </p:cNvSpPr>
          <p:nvPr/>
        </p:nvSpPr>
        <p:spPr bwMode="auto">
          <a:xfrm>
            <a:off x="7387829" y="263129"/>
            <a:ext cx="0" cy="14882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73794" name="Rectangle 66">
            <a:extLst>
              <a:ext uri="{FF2B5EF4-FFF2-40B4-BE49-F238E27FC236}">
                <a16:creationId xmlns:a16="http://schemas.microsoft.com/office/drawing/2014/main" id="{ABD33549-22BF-40ED-AC1D-37F2A5D651F4}"/>
              </a:ext>
            </a:extLst>
          </p:cNvPr>
          <p:cNvSpPr>
            <a:spLocks noChangeArrowheads="1"/>
          </p:cNvSpPr>
          <p:nvPr/>
        </p:nvSpPr>
        <p:spPr bwMode="auto">
          <a:xfrm>
            <a:off x="1750219"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795" name="Rectangle 67">
            <a:extLst>
              <a:ext uri="{FF2B5EF4-FFF2-40B4-BE49-F238E27FC236}">
                <a16:creationId xmlns:a16="http://schemas.microsoft.com/office/drawing/2014/main" id="{37E9DE31-30D1-40AA-A069-39A139E9C775}"/>
              </a:ext>
            </a:extLst>
          </p:cNvPr>
          <p:cNvSpPr>
            <a:spLocks noChangeArrowheads="1"/>
          </p:cNvSpPr>
          <p:nvPr/>
        </p:nvSpPr>
        <p:spPr bwMode="auto">
          <a:xfrm>
            <a:off x="3189685"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796" name="Rectangle 68">
            <a:extLst>
              <a:ext uri="{FF2B5EF4-FFF2-40B4-BE49-F238E27FC236}">
                <a16:creationId xmlns:a16="http://schemas.microsoft.com/office/drawing/2014/main" id="{AD18DF48-BE26-4AE6-B4A5-411E5A890A67}"/>
              </a:ext>
            </a:extLst>
          </p:cNvPr>
          <p:cNvSpPr>
            <a:spLocks noChangeArrowheads="1"/>
          </p:cNvSpPr>
          <p:nvPr/>
        </p:nvSpPr>
        <p:spPr bwMode="auto">
          <a:xfrm>
            <a:off x="4629150"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797" name="Rectangle 69">
            <a:extLst>
              <a:ext uri="{FF2B5EF4-FFF2-40B4-BE49-F238E27FC236}">
                <a16:creationId xmlns:a16="http://schemas.microsoft.com/office/drawing/2014/main" id="{C2D949E1-6466-4D1E-834C-7B4ED5FEDC58}"/>
              </a:ext>
            </a:extLst>
          </p:cNvPr>
          <p:cNvSpPr>
            <a:spLocks noChangeArrowheads="1"/>
          </p:cNvSpPr>
          <p:nvPr/>
        </p:nvSpPr>
        <p:spPr bwMode="auto">
          <a:xfrm>
            <a:off x="6068616" y="113110"/>
            <a:ext cx="1200150" cy="225028"/>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798" name="Rectangle 70">
            <a:extLst>
              <a:ext uri="{FF2B5EF4-FFF2-40B4-BE49-F238E27FC236}">
                <a16:creationId xmlns:a16="http://schemas.microsoft.com/office/drawing/2014/main" id="{070EDF8F-5A87-4FE3-A4DE-B04D4AE345F6}"/>
              </a:ext>
            </a:extLst>
          </p:cNvPr>
          <p:cNvSpPr>
            <a:spLocks noChangeArrowheads="1"/>
          </p:cNvSpPr>
          <p:nvPr/>
        </p:nvSpPr>
        <p:spPr bwMode="auto">
          <a:xfrm>
            <a:off x="414932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Y</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N</a:t>
            </a:r>
          </a:p>
        </p:txBody>
      </p:sp>
      <p:sp>
        <p:nvSpPr>
          <p:cNvPr id="73799" name="Rectangle 71">
            <a:extLst>
              <a:ext uri="{FF2B5EF4-FFF2-40B4-BE49-F238E27FC236}">
                <a16:creationId xmlns:a16="http://schemas.microsoft.com/office/drawing/2014/main" id="{90ED0525-B8F2-4B56-BEEE-63D65B286BBC}"/>
              </a:ext>
            </a:extLst>
          </p:cNvPr>
          <p:cNvSpPr>
            <a:spLocks noChangeArrowheads="1"/>
          </p:cNvSpPr>
          <p:nvPr/>
        </p:nvSpPr>
        <p:spPr bwMode="auto">
          <a:xfrm>
            <a:off x="3970735"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T</a:t>
            </a:r>
          </a:p>
        </p:txBody>
      </p:sp>
      <p:sp>
        <p:nvSpPr>
          <p:cNvPr id="73800" name="Rectangle 72">
            <a:extLst>
              <a:ext uri="{FF2B5EF4-FFF2-40B4-BE49-F238E27FC236}">
                <a16:creationId xmlns:a16="http://schemas.microsoft.com/office/drawing/2014/main" id="{3F14EEEF-DD3D-4997-A5BC-BFFF900D0F8F}"/>
              </a:ext>
            </a:extLst>
          </p:cNvPr>
          <p:cNvSpPr>
            <a:spLocks noChangeArrowheads="1"/>
          </p:cNvSpPr>
          <p:nvPr/>
        </p:nvSpPr>
        <p:spPr bwMode="auto">
          <a:xfrm>
            <a:off x="3777854"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P</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S</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H</a:t>
            </a:r>
          </a:p>
        </p:txBody>
      </p:sp>
      <p:sp>
        <p:nvSpPr>
          <p:cNvPr id="73801" name="Rectangle 73">
            <a:extLst>
              <a:ext uri="{FF2B5EF4-FFF2-40B4-BE49-F238E27FC236}">
                <a16:creationId xmlns:a16="http://schemas.microsoft.com/office/drawing/2014/main" id="{1FC5DC98-7C77-4331-AC71-DC6C878B1E63}"/>
              </a:ext>
            </a:extLst>
          </p:cNvPr>
          <p:cNvSpPr>
            <a:spLocks noChangeArrowheads="1"/>
          </p:cNvSpPr>
          <p:nvPr/>
        </p:nvSpPr>
        <p:spPr bwMode="auto">
          <a:xfrm>
            <a:off x="3598069" y="2120504"/>
            <a:ext cx="247665"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A</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C</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K</a:t>
            </a:r>
          </a:p>
        </p:txBody>
      </p:sp>
      <p:sp>
        <p:nvSpPr>
          <p:cNvPr id="73802" name="Rectangle 74">
            <a:extLst>
              <a:ext uri="{FF2B5EF4-FFF2-40B4-BE49-F238E27FC236}">
                <a16:creationId xmlns:a16="http://schemas.microsoft.com/office/drawing/2014/main" id="{FFB4C9E0-D692-4659-936D-144647530394}"/>
              </a:ext>
            </a:extLst>
          </p:cNvPr>
          <p:cNvSpPr>
            <a:spLocks noChangeArrowheads="1"/>
          </p:cNvSpPr>
          <p:nvPr/>
        </p:nvSpPr>
        <p:spPr bwMode="auto">
          <a:xfrm>
            <a:off x="3401616" y="2120504"/>
            <a:ext cx="257283" cy="4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U</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R</a:t>
            </a:r>
          </a:p>
          <a:p>
            <a:pPr>
              <a:lnSpc>
                <a:spcPct val="75000"/>
              </a:lnSpc>
              <a:buClrTx/>
              <a:buFontTx/>
              <a:buNone/>
            </a:pPr>
            <a:r>
              <a:rPr kumimoji="1" lang="en-US" altLang="zh-CN" sz="1200" b="1">
                <a:solidFill>
                  <a:srgbClr val="333399"/>
                </a:solidFill>
                <a:latin typeface="Arial" panose="020B0604020202020204" pitchFamily="34" charset="0"/>
                <a:ea typeface="黑体" panose="02010609060101010101" pitchFamily="49" charset="-122"/>
              </a:rPr>
              <a:t>G</a:t>
            </a:r>
          </a:p>
        </p:txBody>
      </p:sp>
      <p:sp>
        <p:nvSpPr>
          <p:cNvPr id="73803" name="Line 76">
            <a:extLst>
              <a:ext uri="{FF2B5EF4-FFF2-40B4-BE49-F238E27FC236}">
                <a16:creationId xmlns:a16="http://schemas.microsoft.com/office/drawing/2014/main" id="{0A17BDD3-40EF-4E9A-87D2-8702CCB2AE57}"/>
              </a:ext>
            </a:extLst>
          </p:cNvPr>
          <p:cNvSpPr>
            <a:spLocks noChangeShapeType="1"/>
          </p:cNvSpPr>
          <p:nvPr/>
        </p:nvSpPr>
        <p:spPr bwMode="auto">
          <a:xfrm flipH="1">
            <a:off x="5947173" y="3152775"/>
            <a:ext cx="2381" cy="48220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804" name="Rectangle 77">
            <a:extLst>
              <a:ext uri="{FF2B5EF4-FFF2-40B4-BE49-F238E27FC236}">
                <a16:creationId xmlns:a16="http://schemas.microsoft.com/office/drawing/2014/main" id="{001B5A62-6144-415C-886B-1D3AE978E67D}"/>
              </a:ext>
            </a:extLst>
          </p:cNvPr>
          <p:cNvSpPr>
            <a:spLocks noChangeArrowheads="1"/>
          </p:cNvSpPr>
          <p:nvPr/>
        </p:nvSpPr>
        <p:spPr bwMode="auto">
          <a:xfrm>
            <a:off x="6331744" y="3202782"/>
            <a:ext cx="940594"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填    充</a:t>
            </a:r>
          </a:p>
        </p:txBody>
      </p:sp>
      <p:sp>
        <p:nvSpPr>
          <p:cNvPr id="73805" name="Line 78">
            <a:extLst>
              <a:ext uri="{FF2B5EF4-FFF2-40B4-BE49-F238E27FC236}">
                <a16:creationId xmlns:a16="http://schemas.microsoft.com/office/drawing/2014/main" id="{C59F94C9-AF2C-4E18-98B7-7EC27CD64B7A}"/>
              </a:ext>
            </a:extLst>
          </p:cNvPr>
          <p:cNvSpPr>
            <a:spLocks noChangeShapeType="1"/>
          </p:cNvSpPr>
          <p:nvPr/>
        </p:nvSpPr>
        <p:spPr bwMode="auto">
          <a:xfrm>
            <a:off x="7478316" y="511969"/>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806" name="Line 79">
            <a:extLst>
              <a:ext uri="{FF2B5EF4-FFF2-40B4-BE49-F238E27FC236}">
                <a16:creationId xmlns:a16="http://schemas.microsoft.com/office/drawing/2014/main" id="{B3002AF5-F45B-4C91-8B06-36C830A3DBD4}"/>
              </a:ext>
            </a:extLst>
          </p:cNvPr>
          <p:cNvSpPr>
            <a:spLocks noChangeShapeType="1"/>
          </p:cNvSpPr>
          <p:nvPr/>
        </p:nvSpPr>
        <p:spPr bwMode="auto">
          <a:xfrm>
            <a:off x="7478316" y="3133725"/>
            <a:ext cx="62269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807" name="Line 80">
            <a:extLst>
              <a:ext uri="{FF2B5EF4-FFF2-40B4-BE49-F238E27FC236}">
                <a16:creationId xmlns:a16="http://schemas.microsoft.com/office/drawing/2014/main" id="{79507945-CBF9-430C-A737-252F510AB65D}"/>
              </a:ext>
            </a:extLst>
          </p:cNvPr>
          <p:cNvSpPr>
            <a:spLocks noChangeShapeType="1"/>
          </p:cNvSpPr>
          <p:nvPr/>
        </p:nvSpPr>
        <p:spPr bwMode="auto">
          <a:xfrm>
            <a:off x="1187054" y="540544"/>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3808" name="Line 81">
            <a:extLst>
              <a:ext uri="{FF2B5EF4-FFF2-40B4-BE49-F238E27FC236}">
                <a16:creationId xmlns:a16="http://schemas.microsoft.com/office/drawing/2014/main" id="{1436906E-E4DE-419F-8715-A5398430368C}"/>
              </a:ext>
            </a:extLst>
          </p:cNvPr>
          <p:cNvSpPr>
            <a:spLocks noChangeShapeType="1"/>
          </p:cNvSpPr>
          <p:nvPr/>
        </p:nvSpPr>
        <p:spPr bwMode="auto">
          <a:xfrm>
            <a:off x="1197769" y="3615929"/>
            <a:ext cx="39766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520274" name="Rectangle 82">
            <a:extLst>
              <a:ext uri="{FF2B5EF4-FFF2-40B4-BE49-F238E27FC236}">
                <a16:creationId xmlns:a16="http://schemas.microsoft.com/office/drawing/2014/main" id="{DC142F34-A77A-4D91-82CD-8BE593D0FDBD}"/>
              </a:ext>
            </a:extLst>
          </p:cNvPr>
          <p:cNvSpPr>
            <a:spLocks noChangeArrowheads="1"/>
          </p:cNvSpPr>
          <p:nvPr/>
        </p:nvSpPr>
        <p:spPr bwMode="auto">
          <a:xfrm>
            <a:off x="5943600" y="3113485"/>
            <a:ext cx="1444229" cy="538163"/>
          </a:xfrm>
          <a:prstGeom prst="rect">
            <a:avLst/>
          </a:prstGeom>
          <a:noFill/>
          <a:ln w="762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3810" name="Text Box 83">
            <a:extLst>
              <a:ext uri="{FF2B5EF4-FFF2-40B4-BE49-F238E27FC236}">
                <a16:creationId xmlns:a16="http://schemas.microsoft.com/office/drawing/2014/main" id="{7415B829-AACC-4E4F-8DD1-EB8F008FE1E6}"/>
              </a:ext>
            </a:extLst>
          </p:cNvPr>
          <p:cNvSpPr txBox="1">
            <a:spLocks noChangeArrowheads="1"/>
          </p:cNvSpPr>
          <p:nvPr/>
        </p:nvSpPr>
        <p:spPr bwMode="auto">
          <a:xfrm>
            <a:off x="1641873" y="3805237"/>
            <a:ext cx="622577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填充字段 </a:t>
            </a:r>
            <a:r>
              <a:rPr lang="en-US" altLang="zh-CN" sz="2100"/>
              <a:t>—— </a:t>
            </a:r>
            <a:r>
              <a:rPr lang="zh-CN" altLang="en-US" sz="2100"/>
              <a:t>这是为了使整个首部长度是 </a:t>
            </a:r>
            <a:r>
              <a:rPr lang="en-US" altLang="zh-CN" sz="2100"/>
              <a:t>4 </a:t>
            </a:r>
            <a:r>
              <a:rPr lang="zh-CN" altLang="en-US" sz="2100"/>
              <a:t>字节的整数倍。 </a:t>
            </a:r>
          </a:p>
        </p:txBody>
      </p:sp>
      <p:sp>
        <p:nvSpPr>
          <p:cNvPr id="73811" name="Rectangle 75">
            <a:extLst>
              <a:ext uri="{FF2B5EF4-FFF2-40B4-BE49-F238E27FC236}">
                <a16:creationId xmlns:a16="http://schemas.microsoft.com/office/drawing/2014/main" id="{4C60E45C-E53F-4AA0-B657-CFFD736CF81A}"/>
              </a:ext>
            </a:extLst>
          </p:cNvPr>
          <p:cNvSpPr>
            <a:spLocks noChangeArrowheads="1"/>
          </p:cNvSpPr>
          <p:nvPr/>
        </p:nvSpPr>
        <p:spPr bwMode="auto">
          <a:xfrm>
            <a:off x="1331119" y="8335"/>
            <a:ext cx="6161143"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位 </a:t>
            </a:r>
            <a:r>
              <a:rPr kumimoji="1" lang="en-US" altLang="zh-CN" sz="1500">
                <a:solidFill>
                  <a:srgbClr val="333399"/>
                </a:solidFill>
                <a:latin typeface="Arial" panose="020B0604020202020204" pitchFamily="34" charset="0"/>
                <a:ea typeface="黑体" panose="02010609060101010101" pitchFamily="49" charset="-122"/>
              </a:rPr>
              <a:t>0                         8                        16                        24                    31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274"/>
                                        </p:tgtEl>
                                        <p:attrNameLst>
                                          <p:attrName>style.visibility</p:attrName>
                                        </p:attrNameLst>
                                      </p:cBhvr>
                                      <p:to>
                                        <p:strVal val="visible"/>
                                      </p:to>
                                    </p:set>
                                  </p:childTnLst>
                                </p:cTn>
                              </p:par>
                            </p:childTnLst>
                          </p:cTn>
                        </p:par>
                        <p:par>
                          <p:cTn id="7" fill="hold" nodeType="afterGroup">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5202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74" grpId="0" animBg="1"/>
      <p:bldP spid="52027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29505"/>
            <a:ext cx="3299793" cy="400110"/>
          </a:xfrm>
          <a:prstGeom prst="rect">
            <a:avLst/>
          </a:prstGeom>
          <a:noFill/>
        </p:spPr>
        <p:txBody>
          <a:bodyPr wrap="square" rtlCol="0">
            <a:spAutoFit/>
          </a:bodyPr>
          <a:lstStyle/>
          <a:p>
            <a:r>
              <a:rPr lang="en-US" altLang="zh-CN" sz="2000" dirty="0"/>
              <a:t>TCP</a:t>
            </a:r>
            <a:r>
              <a:rPr lang="zh-CN" altLang="en-US" sz="2000" dirty="0"/>
              <a:t>的流量控制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29038"/>
            <a:ext cx="3299793" cy="400110"/>
          </a:xfrm>
          <a:prstGeom prst="rect">
            <a:avLst/>
          </a:prstGeom>
          <a:noFill/>
        </p:spPr>
        <p:txBody>
          <a:bodyPr wrap="square" rtlCol="0">
            <a:spAutoFit/>
          </a:bodyPr>
          <a:lstStyle/>
          <a:p>
            <a:r>
              <a:rPr lang="zh-CN" altLang="en-US" sz="2000" dirty="0"/>
              <a:t>运输层协议</a:t>
            </a:r>
            <a:r>
              <a:rPr lang="en-US" altLang="zh-CN" sz="2000" dirty="0"/>
              <a:t>UDP</a:t>
            </a:r>
            <a:r>
              <a:rPr lang="zh-CN" altLang="en-US" sz="2000" dirty="0"/>
              <a:t>和</a:t>
            </a:r>
            <a:r>
              <a:rPr lang="en-US" altLang="zh-CN" sz="2000" dirty="0"/>
              <a:t>TCP</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24595"/>
            <a:ext cx="3299793" cy="400110"/>
          </a:xfrm>
          <a:prstGeom prst="rect">
            <a:avLst/>
          </a:prstGeom>
          <a:noFill/>
        </p:spPr>
        <p:txBody>
          <a:bodyPr wrap="square" rtlCol="0">
            <a:spAutoFit/>
          </a:bodyPr>
          <a:lstStyle/>
          <a:p>
            <a:r>
              <a:rPr lang="en-US" altLang="zh-CN" sz="2000" dirty="0">
                <a:solidFill>
                  <a:srgbClr val="C00000"/>
                </a:solidFill>
              </a:rPr>
              <a:t>TCP</a:t>
            </a:r>
            <a:r>
              <a:rPr lang="zh-CN" altLang="en-US" sz="2000" dirty="0">
                <a:solidFill>
                  <a:srgbClr val="C00000"/>
                </a:solidFill>
              </a:rPr>
              <a:t>可靠传输的实现</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3997151"/>
            <a:ext cx="3299793" cy="400110"/>
          </a:xfrm>
          <a:prstGeom prst="rect">
            <a:avLst/>
          </a:prstGeom>
          <a:noFill/>
        </p:spPr>
        <p:txBody>
          <a:bodyPr wrap="square" rtlCol="0">
            <a:spAutoFit/>
          </a:bodyPr>
          <a:lstStyle/>
          <a:p>
            <a:r>
              <a:rPr lang="en-US" altLang="zh-CN" sz="2000" dirty="0"/>
              <a:t>TCP</a:t>
            </a:r>
            <a:r>
              <a:rPr lang="zh-CN" altLang="en-US" sz="2000" dirty="0"/>
              <a:t>的拥塞控制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t>运输层的功能</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692708"/>
            <a:ext cx="3299793" cy="400110"/>
          </a:xfrm>
          <a:prstGeom prst="rect">
            <a:avLst/>
          </a:prstGeom>
          <a:noFill/>
        </p:spPr>
        <p:txBody>
          <a:bodyPr wrap="square" rtlCol="0">
            <a:spAutoFit/>
          </a:bodyPr>
          <a:lstStyle/>
          <a:p>
            <a:r>
              <a:rPr lang="en-US" altLang="zh-CN" sz="2000" dirty="0"/>
              <a:t>TCP</a:t>
            </a:r>
            <a:r>
              <a:rPr lang="zh-CN" altLang="en-US" sz="2000" dirty="0"/>
              <a:t>的连接管理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7242036"/>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68148755-9F68-4DC6-8C92-BD528DC90A61}"/>
              </a:ext>
            </a:extLst>
          </p:cNvPr>
          <p:cNvSpPr>
            <a:spLocks noGrp="1" noChangeArrowheads="1"/>
          </p:cNvSpPr>
          <p:nvPr>
            <p:ph type="title"/>
          </p:nvPr>
        </p:nvSpPr>
        <p:spPr/>
        <p:txBody>
          <a:bodyPr/>
          <a:lstStyle/>
          <a:p>
            <a:r>
              <a:rPr lang="zh-CN" altLang="en-US"/>
              <a:t>以字节为单位的滑动窗口</a:t>
            </a:r>
          </a:p>
        </p:txBody>
      </p:sp>
      <p:sp>
        <p:nvSpPr>
          <p:cNvPr id="76803" name="Text Box 4">
            <a:extLst>
              <a:ext uri="{FF2B5EF4-FFF2-40B4-BE49-F238E27FC236}">
                <a16:creationId xmlns:a16="http://schemas.microsoft.com/office/drawing/2014/main" id="{F9F9A01E-FC64-44E5-A2BB-892B1A053A97}"/>
              </a:ext>
            </a:extLst>
          </p:cNvPr>
          <p:cNvSpPr txBox="1">
            <a:spLocks noChangeArrowheads="1"/>
          </p:cNvSpPr>
          <p:nvPr/>
        </p:nvSpPr>
        <p:spPr bwMode="auto">
          <a:xfrm>
            <a:off x="7021116" y="2280048"/>
            <a:ext cx="519113"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前移</a:t>
            </a:r>
          </a:p>
        </p:txBody>
      </p:sp>
      <p:sp>
        <p:nvSpPr>
          <p:cNvPr id="76804" name="AutoShape 5">
            <a:extLst>
              <a:ext uri="{FF2B5EF4-FFF2-40B4-BE49-F238E27FC236}">
                <a16:creationId xmlns:a16="http://schemas.microsoft.com/office/drawing/2014/main" id="{5B404EEE-8FED-453F-8EB5-2A88906D620B}"/>
              </a:ext>
            </a:extLst>
          </p:cNvPr>
          <p:cNvSpPr>
            <a:spLocks noChangeArrowheads="1"/>
          </p:cNvSpPr>
          <p:nvPr/>
        </p:nvSpPr>
        <p:spPr bwMode="auto">
          <a:xfrm>
            <a:off x="6716316" y="2407444"/>
            <a:ext cx="378619" cy="108347"/>
          </a:xfrm>
          <a:prstGeom prst="rightArrow">
            <a:avLst>
              <a:gd name="adj1" fmla="val 50000"/>
              <a:gd name="adj2" fmla="val 87362"/>
            </a:avLst>
          </a:prstGeom>
          <a:solidFill>
            <a:schemeClr val="hlink"/>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6805" name="AutoShape 6">
            <a:extLst>
              <a:ext uri="{FF2B5EF4-FFF2-40B4-BE49-F238E27FC236}">
                <a16:creationId xmlns:a16="http://schemas.microsoft.com/office/drawing/2014/main" id="{6214BF49-556D-4B7A-9DF7-A61044818CB9}"/>
              </a:ext>
            </a:extLst>
          </p:cNvPr>
          <p:cNvSpPr>
            <a:spLocks noChangeArrowheads="1"/>
          </p:cNvSpPr>
          <p:nvPr/>
        </p:nvSpPr>
        <p:spPr bwMode="auto">
          <a:xfrm flipH="1">
            <a:off x="6356748" y="2407444"/>
            <a:ext cx="378619" cy="108347"/>
          </a:xfrm>
          <a:prstGeom prst="rightArrow">
            <a:avLst>
              <a:gd name="adj1" fmla="val 50000"/>
              <a:gd name="adj2" fmla="val 87362"/>
            </a:avLst>
          </a:prstGeom>
          <a:solidFill>
            <a:schemeClr val="accent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6806" name="AutoShape 7">
            <a:extLst>
              <a:ext uri="{FF2B5EF4-FFF2-40B4-BE49-F238E27FC236}">
                <a16:creationId xmlns:a16="http://schemas.microsoft.com/office/drawing/2014/main" id="{05261A5B-C73F-4B66-A520-E62A62B649B5}"/>
              </a:ext>
            </a:extLst>
          </p:cNvPr>
          <p:cNvSpPr>
            <a:spLocks noChangeArrowheads="1"/>
          </p:cNvSpPr>
          <p:nvPr/>
        </p:nvSpPr>
        <p:spPr bwMode="auto">
          <a:xfrm>
            <a:off x="2401491" y="2407444"/>
            <a:ext cx="378619" cy="108347"/>
          </a:xfrm>
          <a:prstGeom prst="rightArrow">
            <a:avLst>
              <a:gd name="adj1" fmla="val 50000"/>
              <a:gd name="adj2" fmla="val 87362"/>
            </a:avLst>
          </a:prstGeom>
          <a:solidFill>
            <a:schemeClr val="hlink"/>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6807" name="Text Box 8">
            <a:extLst>
              <a:ext uri="{FF2B5EF4-FFF2-40B4-BE49-F238E27FC236}">
                <a16:creationId xmlns:a16="http://schemas.microsoft.com/office/drawing/2014/main" id="{F450E08C-31A6-4099-BB8C-7A4BF457857A}"/>
              </a:ext>
            </a:extLst>
          </p:cNvPr>
          <p:cNvSpPr txBox="1">
            <a:spLocks noChangeArrowheads="1"/>
          </p:cNvSpPr>
          <p:nvPr/>
        </p:nvSpPr>
        <p:spPr bwMode="auto">
          <a:xfrm>
            <a:off x="6821091" y="3126582"/>
            <a:ext cx="1090613"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不允许发送</a:t>
            </a:r>
          </a:p>
        </p:txBody>
      </p:sp>
      <p:sp>
        <p:nvSpPr>
          <p:cNvPr id="76808" name="Text Box 9">
            <a:extLst>
              <a:ext uri="{FF2B5EF4-FFF2-40B4-BE49-F238E27FC236}">
                <a16:creationId xmlns:a16="http://schemas.microsoft.com/office/drawing/2014/main" id="{07803AB8-4EF0-4D9B-8944-7AE74CCC1964}"/>
              </a:ext>
            </a:extLst>
          </p:cNvPr>
          <p:cNvSpPr txBox="1">
            <a:spLocks noChangeArrowheads="1"/>
          </p:cNvSpPr>
          <p:nvPr/>
        </p:nvSpPr>
        <p:spPr bwMode="auto">
          <a:xfrm>
            <a:off x="1408510" y="3173016"/>
            <a:ext cx="9001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已发送并</a:t>
            </a:r>
          </a:p>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收到确认</a:t>
            </a:r>
          </a:p>
        </p:txBody>
      </p:sp>
      <p:sp>
        <p:nvSpPr>
          <p:cNvPr id="76809" name="Line 10">
            <a:extLst>
              <a:ext uri="{FF2B5EF4-FFF2-40B4-BE49-F238E27FC236}">
                <a16:creationId xmlns:a16="http://schemas.microsoft.com/office/drawing/2014/main" id="{9D9E97F0-160F-4E9E-8B6B-5A1EF2BE6518}"/>
              </a:ext>
            </a:extLst>
          </p:cNvPr>
          <p:cNvSpPr>
            <a:spLocks noChangeShapeType="1"/>
          </p:cNvSpPr>
          <p:nvPr/>
        </p:nvSpPr>
        <p:spPr bwMode="auto">
          <a:xfrm>
            <a:off x="2408635" y="2661047"/>
            <a:ext cx="4321969"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76810" name="Text Box 11">
            <a:extLst>
              <a:ext uri="{FF2B5EF4-FFF2-40B4-BE49-F238E27FC236}">
                <a16:creationId xmlns:a16="http://schemas.microsoft.com/office/drawing/2014/main" id="{388270C7-5623-4695-9A52-6F42E3CAF767}"/>
              </a:ext>
            </a:extLst>
          </p:cNvPr>
          <p:cNvSpPr txBox="1">
            <a:spLocks noChangeArrowheads="1"/>
          </p:cNvSpPr>
          <p:nvPr/>
        </p:nvSpPr>
        <p:spPr bwMode="auto">
          <a:xfrm>
            <a:off x="3731419" y="2497932"/>
            <a:ext cx="1697831"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A </a:t>
            </a:r>
            <a:r>
              <a:rPr lang="zh-CN" altLang="en-US" sz="1500">
                <a:latin typeface="Arial" panose="020B0604020202020204" pitchFamily="34" charset="0"/>
                <a:ea typeface="黑体" panose="02010609060101010101" pitchFamily="49" charset="-122"/>
              </a:rPr>
              <a:t>的发送窗口 </a:t>
            </a:r>
            <a:r>
              <a:rPr lang="en-US" altLang="zh-CN" sz="1500">
                <a:latin typeface="Arial" panose="020B0604020202020204" pitchFamily="34" charset="0"/>
                <a:ea typeface="黑体" panose="02010609060101010101" pitchFamily="49" charset="-122"/>
              </a:rPr>
              <a:t>= 20</a:t>
            </a:r>
          </a:p>
        </p:txBody>
      </p:sp>
      <p:sp>
        <p:nvSpPr>
          <p:cNvPr id="76811" name="Text Box 12">
            <a:extLst>
              <a:ext uri="{FF2B5EF4-FFF2-40B4-BE49-F238E27FC236}">
                <a16:creationId xmlns:a16="http://schemas.microsoft.com/office/drawing/2014/main" id="{B9F88CD5-5868-46E8-AA15-D838E294AF5B}"/>
              </a:ext>
            </a:extLst>
          </p:cNvPr>
          <p:cNvSpPr txBox="1">
            <a:spLocks noChangeArrowheads="1"/>
          </p:cNvSpPr>
          <p:nvPr/>
        </p:nvSpPr>
        <p:spPr bwMode="auto">
          <a:xfrm>
            <a:off x="3837385" y="3251598"/>
            <a:ext cx="1471613"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允许发送的序号</a:t>
            </a:r>
          </a:p>
        </p:txBody>
      </p:sp>
      <p:sp>
        <p:nvSpPr>
          <p:cNvPr id="76812" name="Rectangle 13">
            <a:extLst>
              <a:ext uri="{FF2B5EF4-FFF2-40B4-BE49-F238E27FC236}">
                <a16:creationId xmlns:a16="http://schemas.microsoft.com/office/drawing/2014/main" id="{018F64C6-B88C-4844-A266-9507057481C7}"/>
              </a:ext>
            </a:extLst>
          </p:cNvPr>
          <p:cNvSpPr>
            <a:spLocks noChangeArrowheads="1"/>
          </p:cNvSpPr>
          <p:nvPr/>
        </p:nvSpPr>
        <p:spPr bwMode="auto">
          <a:xfrm>
            <a:off x="2408635" y="2787254"/>
            <a:ext cx="4326731" cy="486965"/>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6813" name="Rectangle 14">
            <a:extLst>
              <a:ext uri="{FF2B5EF4-FFF2-40B4-BE49-F238E27FC236}">
                <a16:creationId xmlns:a16="http://schemas.microsoft.com/office/drawing/2014/main" id="{27AFEBD0-48BC-4DAF-96DE-FB5C52B50488}"/>
              </a:ext>
            </a:extLst>
          </p:cNvPr>
          <p:cNvSpPr>
            <a:spLocks noChangeArrowheads="1"/>
          </p:cNvSpPr>
          <p:nvPr/>
        </p:nvSpPr>
        <p:spPr bwMode="auto">
          <a:xfrm>
            <a:off x="1356122" y="2949179"/>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26</a:t>
            </a:r>
          </a:p>
        </p:txBody>
      </p:sp>
      <p:sp>
        <p:nvSpPr>
          <p:cNvPr id="76814" name="Rectangle 15">
            <a:extLst>
              <a:ext uri="{FF2B5EF4-FFF2-40B4-BE49-F238E27FC236}">
                <a16:creationId xmlns:a16="http://schemas.microsoft.com/office/drawing/2014/main" id="{05912330-5D6C-4F5E-A7DF-A49A54F3E3CF}"/>
              </a:ext>
            </a:extLst>
          </p:cNvPr>
          <p:cNvSpPr>
            <a:spLocks noChangeArrowheads="1"/>
          </p:cNvSpPr>
          <p:nvPr/>
        </p:nvSpPr>
        <p:spPr bwMode="auto">
          <a:xfrm>
            <a:off x="1572816" y="2947987"/>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27</a:t>
            </a:r>
          </a:p>
        </p:txBody>
      </p:sp>
      <p:sp>
        <p:nvSpPr>
          <p:cNvPr id="76815" name="Rectangle 16">
            <a:extLst>
              <a:ext uri="{FF2B5EF4-FFF2-40B4-BE49-F238E27FC236}">
                <a16:creationId xmlns:a16="http://schemas.microsoft.com/office/drawing/2014/main" id="{B2C574EF-A206-4296-9A19-B66CCC5F82D0}"/>
              </a:ext>
            </a:extLst>
          </p:cNvPr>
          <p:cNvSpPr>
            <a:spLocks noChangeArrowheads="1"/>
          </p:cNvSpPr>
          <p:nvPr/>
        </p:nvSpPr>
        <p:spPr bwMode="auto">
          <a:xfrm>
            <a:off x="1789510" y="2946798"/>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28</a:t>
            </a:r>
          </a:p>
        </p:txBody>
      </p:sp>
      <p:sp>
        <p:nvSpPr>
          <p:cNvPr id="76816" name="Rectangle 17">
            <a:extLst>
              <a:ext uri="{FF2B5EF4-FFF2-40B4-BE49-F238E27FC236}">
                <a16:creationId xmlns:a16="http://schemas.microsoft.com/office/drawing/2014/main" id="{A4DF8288-1170-4744-ACCB-C1A094C11645}"/>
              </a:ext>
            </a:extLst>
          </p:cNvPr>
          <p:cNvSpPr>
            <a:spLocks noChangeArrowheads="1"/>
          </p:cNvSpPr>
          <p:nvPr/>
        </p:nvSpPr>
        <p:spPr bwMode="auto">
          <a:xfrm>
            <a:off x="2006204" y="2945606"/>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29</a:t>
            </a:r>
          </a:p>
        </p:txBody>
      </p:sp>
      <p:sp>
        <p:nvSpPr>
          <p:cNvPr id="76817" name="Rectangle 18">
            <a:extLst>
              <a:ext uri="{FF2B5EF4-FFF2-40B4-BE49-F238E27FC236}">
                <a16:creationId xmlns:a16="http://schemas.microsoft.com/office/drawing/2014/main" id="{5FD2AC37-B958-4F3A-8EED-6D26586E05FF}"/>
              </a:ext>
            </a:extLst>
          </p:cNvPr>
          <p:cNvSpPr>
            <a:spLocks noChangeArrowheads="1"/>
          </p:cNvSpPr>
          <p:nvPr/>
        </p:nvSpPr>
        <p:spPr bwMode="auto">
          <a:xfrm>
            <a:off x="2222897" y="2944416"/>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30</a:t>
            </a:r>
          </a:p>
        </p:txBody>
      </p:sp>
      <p:sp>
        <p:nvSpPr>
          <p:cNvPr id="76818" name="Rectangle 19">
            <a:extLst>
              <a:ext uri="{FF2B5EF4-FFF2-40B4-BE49-F238E27FC236}">
                <a16:creationId xmlns:a16="http://schemas.microsoft.com/office/drawing/2014/main" id="{D23287FB-01A9-4B0C-9654-4A51F7F3D4AA}"/>
              </a:ext>
            </a:extLst>
          </p:cNvPr>
          <p:cNvSpPr>
            <a:spLocks noChangeArrowheads="1"/>
          </p:cNvSpPr>
          <p:nvPr/>
        </p:nvSpPr>
        <p:spPr bwMode="auto">
          <a:xfrm>
            <a:off x="2439591" y="2943225"/>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31</a:t>
            </a:r>
          </a:p>
        </p:txBody>
      </p:sp>
      <p:sp>
        <p:nvSpPr>
          <p:cNvPr id="76819" name="Rectangle 20">
            <a:extLst>
              <a:ext uri="{FF2B5EF4-FFF2-40B4-BE49-F238E27FC236}">
                <a16:creationId xmlns:a16="http://schemas.microsoft.com/office/drawing/2014/main" id="{2D4405FB-002A-4649-B74C-620B47116B20}"/>
              </a:ext>
            </a:extLst>
          </p:cNvPr>
          <p:cNvSpPr>
            <a:spLocks noChangeArrowheads="1"/>
          </p:cNvSpPr>
          <p:nvPr/>
        </p:nvSpPr>
        <p:spPr bwMode="auto">
          <a:xfrm>
            <a:off x="2656285" y="2942035"/>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32</a:t>
            </a:r>
          </a:p>
        </p:txBody>
      </p:sp>
      <p:sp>
        <p:nvSpPr>
          <p:cNvPr id="76820" name="Rectangle 21">
            <a:extLst>
              <a:ext uri="{FF2B5EF4-FFF2-40B4-BE49-F238E27FC236}">
                <a16:creationId xmlns:a16="http://schemas.microsoft.com/office/drawing/2014/main" id="{F5D0A86E-7480-45E4-A2CD-C401A7D787F6}"/>
              </a:ext>
            </a:extLst>
          </p:cNvPr>
          <p:cNvSpPr>
            <a:spLocks noChangeArrowheads="1"/>
          </p:cNvSpPr>
          <p:nvPr/>
        </p:nvSpPr>
        <p:spPr bwMode="auto">
          <a:xfrm>
            <a:off x="2872979" y="2940844"/>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33</a:t>
            </a:r>
          </a:p>
        </p:txBody>
      </p:sp>
      <p:sp>
        <p:nvSpPr>
          <p:cNvPr id="76821" name="Rectangle 22">
            <a:extLst>
              <a:ext uri="{FF2B5EF4-FFF2-40B4-BE49-F238E27FC236}">
                <a16:creationId xmlns:a16="http://schemas.microsoft.com/office/drawing/2014/main" id="{32A8443D-FF5C-4698-A522-63090936FB32}"/>
              </a:ext>
            </a:extLst>
          </p:cNvPr>
          <p:cNvSpPr>
            <a:spLocks noChangeArrowheads="1"/>
          </p:cNvSpPr>
          <p:nvPr/>
        </p:nvSpPr>
        <p:spPr bwMode="auto">
          <a:xfrm>
            <a:off x="3089672" y="2939654"/>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34</a:t>
            </a:r>
          </a:p>
        </p:txBody>
      </p:sp>
      <p:sp>
        <p:nvSpPr>
          <p:cNvPr id="76822" name="Rectangle 23">
            <a:extLst>
              <a:ext uri="{FF2B5EF4-FFF2-40B4-BE49-F238E27FC236}">
                <a16:creationId xmlns:a16="http://schemas.microsoft.com/office/drawing/2014/main" id="{1EECE243-9557-4FAC-91AC-3EF2C8278063}"/>
              </a:ext>
            </a:extLst>
          </p:cNvPr>
          <p:cNvSpPr>
            <a:spLocks noChangeArrowheads="1"/>
          </p:cNvSpPr>
          <p:nvPr/>
        </p:nvSpPr>
        <p:spPr bwMode="auto">
          <a:xfrm>
            <a:off x="3306366" y="2938462"/>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35</a:t>
            </a:r>
          </a:p>
        </p:txBody>
      </p:sp>
      <p:sp>
        <p:nvSpPr>
          <p:cNvPr id="76823" name="Rectangle 24">
            <a:extLst>
              <a:ext uri="{FF2B5EF4-FFF2-40B4-BE49-F238E27FC236}">
                <a16:creationId xmlns:a16="http://schemas.microsoft.com/office/drawing/2014/main" id="{FCC0383D-3EB1-4C34-8F28-D10B08BC8562}"/>
              </a:ext>
            </a:extLst>
          </p:cNvPr>
          <p:cNvSpPr>
            <a:spLocks noChangeArrowheads="1"/>
          </p:cNvSpPr>
          <p:nvPr/>
        </p:nvSpPr>
        <p:spPr bwMode="auto">
          <a:xfrm>
            <a:off x="3523060" y="2937273"/>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36</a:t>
            </a:r>
          </a:p>
        </p:txBody>
      </p:sp>
      <p:sp>
        <p:nvSpPr>
          <p:cNvPr id="76824" name="Rectangle 25">
            <a:extLst>
              <a:ext uri="{FF2B5EF4-FFF2-40B4-BE49-F238E27FC236}">
                <a16:creationId xmlns:a16="http://schemas.microsoft.com/office/drawing/2014/main" id="{6E735DCB-8668-40E6-9778-114556570557}"/>
              </a:ext>
            </a:extLst>
          </p:cNvPr>
          <p:cNvSpPr>
            <a:spLocks noChangeArrowheads="1"/>
          </p:cNvSpPr>
          <p:nvPr/>
        </p:nvSpPr>
        <p:spPr bwMode="auto">
          <a:xfrm>
            <a:off x="3739754" y="2936081"/>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37</a:t>
            </a:r>
          </a:p>
        </p:txBody>
      </p:sp>
      <p:sp>
        <p:nvSpPr>
          <p:cNvPr id="76825" name="Rectangle 26">
            <a:extLst>
              <a:ext uri="{FF2B5EF4-FFF2-40B4-BE49-F238E27FC236}">
                <a16:creationId xmlns:a16="http://schemas.microsoft.com/office/drawing/2014/main" id="{5E698BBE-D4A8-4FD9-A7BF-F7D360E57225}"/>
              </a:ext>
            </a:extLst>
          </p:cNvPr>
          <p:cNvSpPr>
            <a:spLocks noChangeArrowheads="1"/>
          </p:cNvSpPr>
          <p:nvPr/>
        </p:nvSpPr>
        <p:spPr bwMode="auto">
          <a:xfrm>
            <a:off x="3956447" y="2934891"/>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38</a:t>
            </a:r>
          </a:p>
        </p:txBody>
      </p:sp>
      <p:sp>
        <p:nvSpPr>
          <p:cNvPr id="76826" name="Rectangle 27">
            <a:extLst>
              <a:ext uri="{FF2B5EF4-FFF2-40B4-BE49-F238E27FC236}">
                <a16:creationId xmlns:a16="http://schemas.microsoft.com/office/drawing/2014/main" id="{4A3A9ABE-F653-459C-B875-E0821A0CE819}"/>
              </a:ext>
            </a:extLst>
          </p:cNvPr>
          <p:cNvSpPr>
            <a:spLocks noChangeArrowheads="1"/>
          </p:cNvSpPr>
          <p:nvPr/>
        </p:nvSpPr>
        <p:spPr bwMode="auto">
          <a:xfrm>
            <a:off x="4173141" y="2933700"/>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39</a:t>
            </a:r>
          </a:p>
        </p:txBody>
      </p:sp>
      <p:sp>
        <p:nvSpPr>
          <p:cNvPr id="76827" name="Rectangle 28">
            <a:extLst>
              <a:ext uri="{FF2B5EF4-FFF2-40B4-BE49-F238E27FC236}">
                <a16:creationId xmlns:a16="http://schemas.microsoft.com/office/drawing/2014/main" id="{92F762A7-969A-400C-9BC5-31A63D6468DB}"/>
              </a:ext>
            </a:extLst>
          </p:cNvPr>
          <p:cNvSpPr>
            <a:spLocks noChangeArrowheads="1"/>
          </p:cNvSpPr>
          <p:nvPr/>
        </p:nvSpPr>
        <p:spPr bwMode="auto">
          <a:xfrm>
            <a:off x="4389835" y="2932510"/>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40</a:t>
            </a:r>
          </a:p>
        </p:txBody>
      </p:sp>
      <p:sp>
        <p:nvSpPr>
          <p:cNvPr id="76828" name="Rectangle 29">
            <a:extLst>
              <a:ext uri="{FF2B5EF4-FFF2-40B4-BE49-F238E27FC236}">
                <a16:creationId xmlns:a16="http://schemas.microsoft.com/office/drawing/2014/main" id="{765BC180-735D-45B8-96FC-4887B09AF178}"/>
              </a:ext>
            </a:extLst>
          </p:cNvPr>
          <p:cNvSpPr>
            <a:spLocks noChangeArrowheads="1"/>
          </p:cNvSpPr>
          <p:nvPr/>
        </p:nvSpPr>
        <p:spPr bwMode="auto">
          <a:xfrm>
            <a:off x="4606529" y="2931319"/>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41</a:t>
            </a:r>
          </a:p>
        </p:txBody>
      </p:sp>
      <p:sp>
        <p:nvSpPr>
          <p:cNvPr id="76829" name="Rectangle 30">
            <a:extLst>
              <a:ext uri="{FF2B5EF4-FFF2-40B4-BE49-F238E27FC236}">
                <a16:creationId xmlns:a16="http://schemas.microsoft.com/office/drawing/2014/main" id="{FC3B2693-B4E4-450F-8FAF-0CBB17CF5BE0}"/>
              </a:ext>
            </a:extLst>
          </p:cNvPr>
          <p:cNvSpPr>
            <a:spLocks noChangeArrowheads="1"/>
          </p:cNvSpPr>
          <p:nvPr/>
        </p:nvSpPr>
        <p:spPr bwMode="auto">
          <a:xfrm>
            <a:off x="4823222" y="2930129"/>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42</a:t>
            </a:r>
          </a:p>
        </p:txBody>
      </p:sp>
      <p:sp>
        <p:nvSpPr>
          <p:cNvPr id="76830" name="Rectangle 31">
            <a:extLst>
              <a:ext uri="{FF2B5EF4-FFF2-40B4-BE49-F238E27FC236}">
                <a16:creationId xmlns:a16="http://schemas.microsoft.com/office/drawing/2014/main" id="{2C8C348D-E08E-4727-840E-FE0CE2BE3DC6}"/>
              </a:ext>
            </a:extLst>
          </p:cNvPr>
          <p:cNvSpPr>
            <a:spLocks noChangeArrowheads="1"/>
          </p:cNvSpPr>
          <p:nvPr/>
        </p:nvSpPr>
        <p:spPr bwMode="auto">
          <a:xfrm>
            <a:off x="5039916" y="2928937"/>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43</a:t>
            </a:r>
          </a:p>
        </p:txBody>
      </p:sp>
      <p:sp>
        <p:nvSpPr>
          <p:cNvPr id="76831" name="Rectangle 32">
            <a:extLst>
              <a:ext uri="{FF2B5EF4-FFF2-40B4-BE49-F238E27FC236}">
                <a16:creationId xmlns:a16="http://schemas.microsoft.com/office/drawing/2014/main" id="{BF5F4167-6807-4CF2-A028-5C61432DAE29}"/>
              </a:ext>
            </a:extLst>
          </p:cNvPr>
          <p:cNvSpPr>
            <a:spLocks noChangeArrowheads="1"/>
          </p:cNvSpPr>
          <p:nvPr/>
        </p:nvSpPr>
        <p:spPr bwMode="auto">
          <a:xfrm>
            <a:off x="5256610" y="2927748"/>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44</a:t>
            </a:r>
          </a:p>
        </p:txBody>
      </p:sp>
      <p:sp>
        <p:nvSpPr>
          <p:cNvPr id="76832" name="Rectangle 33">
            <a:extLst>
              <a:ext uri="{FF2B5EF4-FFF2-40B4-BE49-F238E27FC236}">
                <a16:creationId xmlns:a16="http://schemas.microsoft.com/office/drawing/2014/main" id="{1A9B92BD-D57F-4440-874A-B214D0E9114B}"/>
              </a:ext>
            </a:extLst>
          </p:cNvPr>
          <p:cNvSpPr>
            <a:spLocks noChangeArrowheads="1"/>
          </p:cNvSpPr>
          <p:nvPr/>
        </p:nvSpPr>
        <p:spPr bwMode="auto">
          <a:xfrm>
            <a:off x="5473304" y="2926556"/>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45</a:t>
            </a:r>
          </a:p>
        </p:txBody>
      </p:sp>
      <p:sp>
        <p:nvSpPr>
          <p:cNvPr id="76833" name="Rectangle 34">
            <a:extLst>
              <a:ext uri="{FF2B5EF4-FFF2-40B4-BE49-F238E27FC236}">
                <a16:creationId xmlns:a16="http://schemas.microsoft.com/office/drawing/2014/main" id="{5A3474B5-46AF-4DE4-9D49-CEC54746E657}"/>
              </a:ext>
            </a:extLst>
          </p:cNvPr>
          <p:cNvSpPr>
            <a:spLocks noChangeArrowheads="1"/>
          </p:cNvSpPr>
          <p:nvPr/>
        </p:nvSpPr>
        <p:spPr bwMode="auto">
          <a:xfrm>
            <a:off x="5689997" y="2925366"/>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46</a:t>
            </a:r>
          </a:p>
        </p:txBody>
      </p:sp>
      <p:sp>
        <p:nvSpPr>
          <p:cNvPr id="76834" name="Rectangle 35">
            <a:extLst>
              <a:ext uri="{FF2B5EF4-FFF2-40B4-BE49-F238E27FC236}">
                <a16:creationId xmlns:a16="http://schemas.microsoft.com/office/drawing/2014/main" id="{D010C438-E6E2-4CFB-A5D8-0B38AF8FD3C6}"/>
              </a:ext>
            </a:extLst>
          </p:cNvPr>
          <p:cNvSpPr>
            <a:spLocks noChangeArrowheads="1"/>
          </p:cNvSpPr>
          <p:nvPr/>
        </p:nvSpPr>
        <p:spPr bwMode="auto">
          <a:xfrm>
            <a:off x="5906691" y="2924175"/>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47</a:t>
            </a:r>
          </a:p>
        </p:txBody>
      </p:sp>
      <p:sp>
        <p:nvSpPr>
          <p:cNvPr id="76835" name="Rectangle 36">
            <a:extLst>
              <a:ext uri="{FF2B5EF4-FFF2-40B4-BE49-F238E27FC236}">
                <a16:creationId xmlns:a16="http://schemas.microsoft.com/office/drawing/2014/main" id="{65EAAED4-BD8F-4327-A1AD-C1C5B450557B}"/>
              </a:ext>
            </a:extLst>
          </p:cNvPr>
          <p:cNvSpPr>
            <a:spLocks noChangeArrowheads="1"/>
          </p:cNvSpPr>
          <p:nvPr/>
        </p:nvSpPr>
        <p:spPr bwMode="auto">
          <a:xfrm>
            <a:off x="6123385" y="2922985"/>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48</a:t>
            </a:r>
          </a:p>
        </p:txBody>
      </p:sp>
      <p:sp>
        <p:nvSpPr>
          <p:cNvPr id="76836" name="Rectangle 37">
            <a:extLst>
              <a:ext uri="{FF2B5EF4-FFF2-40B4-BE49-F238E27FC236}">
                <a16:creationId xmlns:a16="http://schemas.microsoft.com/office/drawing/2014/main" id="{70FB9190-D896-4482-9036-A3E9BB9A92D3}"/>
              </a:ext>
            </a:extLst>
          </p:cNvPr>
          <p:cNvSpPr>
            <a:spLocks noChangeArrowheads="1"/>
          </p:cNvSpPr>
          <p:nvPr/>
        </p:nvSpPr>
        <p:spPr bwMode="auto">
          <a:xfrm>
            <a:off x="6340079" y="2921794"/>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49</a:t>
            </a:r>
          </a:p>
        </p:txBody>
      </p:sp>
      <p:sp>
        <p:nvSpPr>
          <p:cNvPr id="76837" name="Rectangle 38">
            <a:extLst>
              <a:ext uri="{FF2B5EF4-FFF2-40B4-BE49-F238E27FC236}">
                <a16:creationId xmlns:a16="http://schemas.microsoft.com/office/drawing/2014/main" id="{66DDEB42-06B3-4E2E-BE9D-8C6FBF590854}"/>
              </a:ext>
            </a:extLst>
          </p:cNvPr>
          <p:cNvSpPr>
            <a:spLocks noChangeArrowheads="1"/>
          </p:cNvSpPr>
          <p:nvPr/>
        </p:nvSpPr>
        <p:spPr bwMode="auto">
          <a:xfrm>
            <a:off x="6556772" y="2920604"/>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50</a:t>
            </a:r>
          </a:p>
        </p:txBody>
      </p:sp>
      <p:sp>
        <p:nvSpPr>
          <p:cNvPr id="76838" name="Rectangle 39">
            <a:extLst>
              <a:ext uri="{FF2B5EF4-FFF2-40B4-BE49-F238E27FC236}">
                <a16:creationId xmlns:a16="http://schemas.microsoft.com/office/drawing/2014/main" id="{A018B560-4B91-4816-8C17-6BF433355A00}"/>
              </a:ext>
            </a:extLst>
          </p:cNvPr>
          <p:cNvSpPr>
            <a:spLocks noChangeArrowheads="1"/>
          </p:cNvSpPr>
          <p:nvPr/>
        </p:nvSpPr>
        <p:spPr bwMode="auto">
          <a:xfrm>
            <a:off x="6773466" y="2919412"/>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51</a:t>
            </a:r>
          </a:p>
        </p:txBody>
      </p:sp>
      <p:sp>
        <p:nvSpPr>
          <p:cNvPr id="76839" name="Rectangle 40">
            <a:extLst>
              <a:ext uri="{FF2B5EF4-FFF2-40B4-BE49-F238E27FC236}">
                <a16:creationId xmlns:a16="http://schemas.microsoft.com/office/drawing/2014/main" id="{ED00F302-C5D8-4907-BBFA-73E5BEAFF0C3}"/>
              </a:ext>
            </a:extLst>
          </p:cNvPr>
          <p:cNvSpPr>
            <a:spLocks noChangeArrowheads="1"/>
          </p:cNvSpPr>
          <p:nvPr/>
        </p:nvSpPr>
        <p:spPr bwMode="auto">
          <a:xfrm>
            <a:off x="6990160" y="2918223"/>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52</a:t>
            </a:r>
          </a:p>
        </p:txBody>
      </p:sp>
      <p:sp>
        <p:nvSpPr>
          <p:cNvPr id="76840" name="Rectangle 41">
            <a:extLst>
              <a:ext uri="{FF2B5EF4-FFF2-40B4-BE49-F238E27FC236}">
                <a16:creationId xmlns:a16="http://schemas.microsoft.com/office/drawing/2014/main" id="{3887CA92-D846-4E35-AC09-199F56F0F979}"/>
              </a:ext>
            </a:extLst>
          </p:cNvPr>
          <p:cNvSpPr>
            <a:spLocks noChangeArrowheads="1"/>
          </p:cNvSpPr>
          <p:nvPr/>
        </p:nvSpPr>
        <p:spPr bwMode="auto">
          <a:xfrm>
            <a:off x="7206854" y="2917031"/>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53</a:t>
            </a:r>
          </a:p>
        </p:txBody>
      </p:sp>
      <p:sp>
        <p:nvSpPr>
          <p:cNvPr id="76841" name="Rectangle 42">
            <a:extLst>
              <a:ext uri="{FF2B5EF4-FFF2-40B4-BE49-F238E27FC236}">
                <a16:creationId xmlns:a16="http://schemas.microsoft.com/office/drawing/2014/main" id="{3F55A83D-B2AD-4466-A69E-5128A2470ACD}"/>
              </a:ext>
            </a:extLst>
          </p:cNvPr>
          <p:cNvSpPr>
            <a:spLocks noChangeArrowheads="1"/>
          </p:cNvSpPr>
          <p:nvPr/>
        </p:nvSpPr>
        <p:spPr bwMode="auto">
          <a:xfrm>
            <a:off x="7423547" y="2915841"/>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54</a:t>
            </a:r>
          </a:p>
        </p:txBody>
      </p:sp>
      <p:sp>
        <p:nvSpPr>
          <p:cNvPr id="76842" name="Rectangle 43">
            <a:extLst>
              <a:ext uri="{FF2B5EF4-FFF2-40B4-BE49-F238E27FC236}">
                <a16:creationId xmlns:a16="http://schemas.microsoft.com/office/drawing/2014/main" id="{C576918E-A904-4EB5-B3A4-BE68C2BFE79F}"/>
              </a:ext>
            </a:extLst>
          </p:cNvPr>
          <p:cNvSpPr>
            <a:spLocks noChangeArrowheads="1"/>
          </p:cNvSpPr>
          <p:nvPr/>
        </p:nvSpPr>
        <p:spPr bwMode="auto">
          <a:xfrm>
            <a:off x="7640241" y="2914650"/>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55</a:t>
            </a:r>
          </a:p>
        </p:txBody>
      </p:sp>
      <p:sp>
        <p:nvSpPr>
          <p:cNvPr id="76843" name="Rectangle 44">
            <a:extLst>
              <a:ext uri="{FF2B5EF4-FFF2-40B4-BE49-F238E27FC236}">
                <a16:creationId xmlns:a16="http://schemas.microsoft.com/office/drawing/2014/main" id="{EA706449-637A-4E0B-ABA3-41EAF8D3D657}"/>
              </a:ext>
            </a:extLst>
          </p:cNvPr>
          <p:cNvSpPr>
            <a:spLocks noChangeArrowheads="1"/>
          </p:cNvSpPr>
          <p:nvPr/>
        </p:nvSpPr>
        <p:spPr bwMode="auto">
          <a:xfrm>
            <a:off x="7849791" y="2914650"/>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黑体" panose="02010609060101010101" pitchFamily="49" charset="-122"/>
              </a:rPr>
              <a:t>56</a:t>
            </a:r>
          </a:p>
        </p:txBody>
      </p:sp>
      <p:sp>
        <p:nvSpPr>
          <p:cNvPr id="76844" name="Line 45">
            <a:extLst>
              <a:ext uri="{FF2B5EF4-FFF2-40B4-BE49-F238E27FC236}">
                <a16:creationId xmlns:a16="http://schemas.microsoft.com/office/drawing/2014/main" id="{E108EDEA-75DB-4C8E-A3A9-6C58BA59DEC9}"/>
              </a:ext>
            </a:extLst>
          </p:cNvPr>
          <p:cNvSpPr>
            <a:spLocks noChangeShapeType="1"/>
          </p:cNvSpPr>
          <p:nvPr/>
        </p:nvSpPr>
        <p:spPr bwMode="auto">
          <a:xfrm flipH="1" flipV="1">
            <a:off x="2520554" y="3175398"/>
            <a:ext cx="7144" cy="383381"/>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6845" name="Text Box 46">
            <a:extLst>
              <a:ext uri="{FF2B5EF4-FFF2-40B4-BE49-F238E27FC236}">
                <a16:creationId xmlns:a16="http://schemas.microsoft.com/office/drawing/2014/main" id="{2FF82792-AD02-4CE0-9E86-FD649AC49DDA}"/>
              </a:ext>
            </a:extLst>
          </p:cNvPr>
          <p:cNvSpPr txBox="1">
            <a:spLocks noChangeArrowheads="1"/>
          </p:cNvSpPr>
          <p:nvPr/>
        </p:nvSpPr>
        <p:spPr bwMode="auto">
          <a:xfrm>
            <a:off x="2099072" y="3542110"/>
            <a:ext cx="1090613" cy="7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90000"/>
              </a:lnSpc>
              <a:buClrTx/>
              <a:buFontTx/>
              <a:buNone/>
            </a:pPr>
            <a:r>
              <a:rPr lang="en-US" altLang="zh-CN" sz="1500">
                <a:latin typeface="Arial" panose="020B0604020202020204" pitchFamily="34" charset="0"/>
                <a:ea typeface="黑体" panose="02010609060101010101" pitchFamily="49" charset="-122"/>
              </a:rPr>
              <a:t>B </a:t>
            </a:r>
            <a:r>
              <a:rPr lang="zh-CN" altLang="en-US" sz="1500">
                <a:latin typeface="Arial" panose="020B0604020202020204" pitchFamily="34" charset="0"/>
                <a:ea typeface="黑体" panose="02010609060101010101" pitchFamily="49" charset="-122"/>
              </a:rPr>
              <a:t>期望</a:t>
            </a:r>
          </a:p>
          <a:p>
            <a:pPr algn="ctr" eaLnBrk="1" hangingPunct="1">
              <a:lnSpc>
                <a:spcPct val="90000"/>
              </a:lnSpc>
              <a:buClrTx/>
              <a:buFontTx/>
              <a:buNone/>
            </a:pPr>
            <a:r>
              <a:rPr lang="zh-CN" altLang="en-US" sz="1500">
                <a:latin typeface="Arial" panose="020B0604020202020204" pitchFamily="34" charset="0"/>
                <a:ea typeface="黑体" panose="02010609060101010101" pitchFamily="49" charset="-122"/>
              </a:rPr>
              <a:t>收到的序号</a:t>
            </a:r>
          </a:p>
        </p:txBody>
      </p:sp>
      <p:sp>
        <p:nvSpPr>
          <p:cNvPr id="76846" name="Line 47">
            <a:extLst>
              <a:ext uri="{FF2B5EF4-FFF2-40B4-BE49-F238E27FC236}">
                <a16:creationId xmlns:a16="http://schemas.microsoft.com/office/drawing/2014/main" id="{C15C0C1C-C590-4557-890E-D9D0AF441D2F}"/>
              </a:ext>
            </a:extLst>
          </p:cNvPr>
          <p:cNvSpPr>
            <a:spLocks noChangeShapeType="1"/>
          </p:cNvSpPr>
          <p:nvPr/>
        </p:nvSpPr>
        <p:spPr bwMode="auto">
          <a:xfrm>
            <a:off x="2401491" y="2306241"/>
            <a:ext cx="7144" cy="1017984"/>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6847" name="Text Box 48">
            <a:extLst>
              <a:ext uri="{FF2B5EF4-FFF2-40B4-BE49-F238E27FC236}">
                <a16:creationId xmlns:a16="http://schemas.microsoft.com/office/drawing/2014/main" id="{05E1D1BC-87FD-42C3-ADAC-472AE42D3B5F}"/>
              </a:ext>
            </a:extLst>
          </p:cNvPr>
          <p:cNvSpPr txBox="1">
            <a:spLocks noChangeArrowheads="1"/>
          </p:cNvSpPr>
          <p:nvPr/>
        </p:nvSpPr>
        <p:spPr bwMode="auto">
          <a:xfrm>
            <a:off x="6432947" y="2000250"/>
            <a:ext cx="59531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Times New Roman" panose="02020603050405020304" pitchFamily="18" charset="0"/>
                <a:ea typeface="黑体" panose="02010609060101010101" pitchFamily="49" charset="-122"/>
              </a:rPr>
              <a:t>前沿</a:t>
            </a:r>
          </a:p>
        </p:txBody>
      </p:sp>
      <p:sp>
        <p:nvSpPr>
          <p:cNvPr id="76848" name="Text Box 49">
            <a:extLst>
              <a:ext uri="{FF2B5EF4-FFF2-40B4-BE49-F238E27FC236}">
                <a16:creationId xmlns:a16="http://schemas.microsoft.com/office/drawing/2014/main" id="{449F6CAA-1DB6-4E4C-9335-7DF274BE19FB}"/>
              </a:ext>
            </a:extLst>
          </p:cNvPr>
          <p:cNvSpPr txBox="1">
            <a:spLocks noChangeArrowheads="1"/>
          </p:cNvSpPr>
          <p:nvPr/>
        </p:nvSpPr>
        <p:spPr bwMode="auto">
          <a:xfrm>
            <a:off x="2118122" y="2000250"/>
            <a:ext cx="595313" cy="64633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Times New Roman" panose="02020603050405020304" pitchFamily="18" charset="0"/>
                <a:ea typeface="黑体" panose="02010609060101010101" pitchFamily="49" charset="-122"/>
              </a:rPr>
              <a:t>后沿</a:t>
            </a:r>
          </a:p>
        </p:txBody>
      </p:sp>
      <p:sp>
        <p:nvSpPr>
          <p:cNvPr id="76849" name="Line 50">
            <a:extLst>
              <a:ext uri="{FF2B5EF4-FFF2-40B4-BE49-F238E27FC236}">
                <a16:creationId xmlns:a16="http://schemas.microsoft.com/office/drawing/2014/main" id="{2EE31741-D67C-4375-9CC4-9852153EF3EB}"/>
              </a:ext>
            </a:extLst>
          </p:cNvPr>
          <p:cNvSpPr>
            <a:spLocks noChangeShapeType="1"/>
          </p:cNvSpPr>
          <p:nvPr/>
        </p:nvSpPr>
        <p:spPr bwMode="auto">
          <a:xfrm>
            <a:off x="6728223" y="2295525"/>
            <a:ext cx="7144" cy="1017985"/>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6850" name="Text Box 51">
            <a:extLst>
              <a:ext uri="{FF2B5EF4-FFF2-40B4-BE49-F238E27FC236}">
                <a16:creationId xmlns:a16="http://schemas.microsoft.com/office/drawing/2014/main" id="{00BDA76C-05FB-4F33-9A65-7E39D526D4BE}"/>
              </a:ext>
            </a:extLst>
          </p:cNvPr>
          <p:cNvSpPr txBox="1">
            <a:spLocks noChangeArrowheads="1"/>
          </p:cNvSpPr>
          <p:nvPr/>
        </p:nvSpPr>
        <p:spPr bwMode="auto">
          <a:xfrm>
            <a:off x="2725341" y="2281238"/>
            <a:ext cx="5191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前移</a:t>
            </a:r>
          </a:p>
        </p:txBody>
      </p:sp>
      <p:sp>
        <p:nvSpPr>
          <p:cNvPr id="76851" name="Text Box 52">
            <a:extLst>
              <a:ext uri="{FF2B5EF4-FFF2-40B4-BE49-F238E27FC236}">
                <a16:creationId xmlns:a16="http://schemas.microsoft.com/office/drawing/2014/main" id="{8AD19536-64D3-40C3-A713-E5A2D393CC72}"/>
              </a:ext>
            </a:extLst>
          </p:cNvPr>
          <p:cNvSpPr txBox="1">
            <a:spLocks noChangeArrowheads="1"/>
          </p:cNvSpPr>
          <p:nvPr/>
        </p:nvSpPr>
        <p:spPr bwMode="auto">
          <a:xfrm>
            <a:off x="5906691" y="2278857"/>
            <a:ext cx="5191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Times New Roman" panose="02020603050405020304" pitchFamily="18" charset="0"/>
                <a:ea typeface="黑体" panose="02010609060101010101" pitchFamily="49" charset="-122"/>
              </a:rPr>
              <a:t>收缩</a:t>
            </a:r>
          </a:p>
        </p:txBody>
      </p:sp>
      <p:grpSp>
        <p:nvGrpSpPr>
          <p:cNvPr id="76852" name="Group 53">
            <a:extLst>
              <a:ext uri="{FF2B5EF4-FFF2-40B4-BE49-F238E27FC236}">
                <a16:creationId xmlns:a16="http://schemas.microsoft.com/office/drawing/2014/main" id="{3E1FD13E-8013-43DF-B506-3C9D3591CF2D}"/>
              </a:ext>
            </a:extLst>
          </p:cNvPr>
          <p:cNvGrpSpPr>
            <a:grpSpLocks/>
          </p:cNvGrpSpPr>
          <p:nvPr/>
        </p:nvGrpSpPr>
        <p:grpSpPr bwMode="auto">
          <a:xfrm>
            <a:off x="5782866" y="2337198"/>
            <a:ext cx="161925" cy="216694"/>
            <a:chOff x="3833" y="1298"/>
            <a:chExt cx="136" cy="182"/>
          </a:xfrm>
        </p:grpSpPr>
        <p:sp>
          <p:nvSpPr>
            <p:cNvPr id="76855" name="Line 54">
              <a:extLst>
                <a:ext uri="{FF2B5EF4-FFF2-40B4-BE49-F238E27FC236}">
                  <a16:creationId xmlns:a16="http://schemas.microsoft.com/office/drawing/2014/main" id="{E892196E-C5D6-4B9F-BCF7-22D7E026E432}"/>
                </a:ext>
              </a:extLst>
            </p:cNvPr>
            <p:cNvSpPr>
              <a:spLocks noChangeShapeType="1"/>
            </p:cNvSpPr>
            <p:nvPr/>
          </p:nvSpPr>
          <p:spPr bwMode="auto">
            <a:xfrm flipH="1">
              <a:off x="3833" y="1298"/>
              <a:ext cx="136" cy="182"/>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76856" name="Line 55">
              <a:extLst>
                <a:ext uri="{FF2B5EF4-FFF2-40B4-BE49-F238E27FC236}">
                  <a16:creationId xmlns:a16="http://schemas.microsoft.com/office/drawing/2014/main" id="{ECBC6CFF-2A3B-4B38-9176-24C352C92C4E}"/>
                </a:ext>
              </a:extLst>
            </p:cNvPr>
            <p:cNvSpPr>
              <a:spLocks noChangeShapeType="1"/>
            </p:cNvSpPr>
            <p:nvPr/>
          </p:nvSpPr>
          <p:spPr bwMode="auto">
            <a:xfrm>
              <a:off x="3833" y="1298"/>
              <a:ext cx="136" cy="182"/>
            </a:xfrm>
            <a:prstGeom prst="line">
              <a:avLst/>
            </a:prstGeom>
            <a:noFill/>
            <a:ln w="5715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76853" name="Text Box 56">
            <a:extLst>
              <a:ext uri="{FF2B5EF4-FFF2-40B4-BE49-F238E27FC236}">
                <a16:creationId xmlns:a16="http://schemas.microsoft.com/office/drawing/2014/main" id="{653D8F12-A03F-4134-BA80-814E054AFDEB}"/>
              </a:ext>
            </a:extLst>
          </p:cNvPr>
          <p:cNvSpPr txBox="1">
            <a:spLocks noChangeArrowheads="1"/>
          </p:cNvSpPr>
          <p:nvPr/>
        </p:nvSpPr>
        <p:spPr bwMode="auto">
          <a:xfrm>
            <a:off x="3227785" y="1214438"/>
            <a:ext cx="2717006" cy="646331"/>
          </a:xfrm>
          <a:prstGeom prst="rect">
            <a:avLst/>
          </a:prstGeom>
          <a:solidFill>
            <a:srgbClr val="FFFF99"/>
          </a:solidFill>
          <a:ln w="9525">
            <a:solidFill>
              <a:schemeClr val="folHlink"/>
            </a:solidFill>
            <a:miter lim="800000"/>
            <a:headEnd/>
            <a:tailEnd/>
          </a:ln>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根据 </a:t>
            </a:r>
            <a:r>
              <a:rPr lang="en-US" altLang="zh-CN" sz="1800">
                <a:latin typeface="Arial" panose="020B0604020202020204" pitchFamily="34" charset="0"/>
                <a:ea typeface="黑体" panose="02010609060101010101" pitchFamily="49" charset="-122"/>
              </a:rPr>
              <a:t>B </a:t>
            </a:r>
            <a:r>
              <a:rPr lang="zh-CN" altLang="en-US" sz="1800">
                <a:latin typeface="Arial" panose="020B0604020202020204" pitchFamily="34" charset="0"/>
                <a:ea typeface="黑体" panose="02010609060101010101" pitchFamily="49" charset="-122"/>
              </a:rPr>
              <a:t>给出的窗口值</a:t>
            </a:r>
          </a:p>
          <a:p>
            <a:pPr algn="ctr" eaLnBrk="1" hangingPunct="1">
              <a:lnSpc>
                <a:spcPct val="100000"/>
              </a:lnSpc>
              <a:buClrTx/>
              <a:buFontTx/>
              <a:buNone/>
            </a:pPr>
            <a:r>
              <a:rPr lang="en-US" altLang="zh-CN" sz="1800">
                <a:latin typeface="Arial" panose="020B0604020202020204" pitchFamily="34" charset="0"/>
                <a:ea typeface="黑体" panose="02010609060101010101" pitchFamily="49" charset="-122"/>
              </a:rPr>
              <a:t>A </a:t>
            </a:r>
            <a:r>
              <a:rPr lang="zh-CN" altLang="en-US" sz="1800">
                <a:latin typeface="Arial" panose="020B0604020202020204" pitchFamily="34" charset="0"/>
                <a:ea typeface="黑体" panose="02010609060101010101" pitchFamily="49" charset="-122"/>
              </a:rPr>
              <a:t>构造出自己的发送窗口 </a:t>
            </a:r>
          </a:p>
        </p:txBody>
      </p:sp>
      <p:sp>
        <p:nvSpPr>
          <p:cNvPr id="76854" name="Text Box 57">
            <a:extLst>
              <a:ext uri="{FF2B5EF4-FFF2-40B4-BE49-F238E27FC236}">
                <a16:creationId xmlns:a16="http://schemas.microsoft.com/office/drawing/2014/main" id="{3639F4FA-82A9-4F83-A449-5E5D3989BAED}"/>
              </a:ext>
            </a:extLst>
          </p:cNvPr>
          <p:cNvSpPr txBox="1">
            <a:spLocks noChangeArrowheads="1"/>
          </p:cNvSpPr>
          <p:nvPr/>
        </p:nvSpPr>
        <p:spPr bwMode="auto">
          <a:xfrm>
            <a:off x="4537472" y="3752850"/>
            <a:ext cx="2886075" cy="738664"/>
          </a:xfrm>
          <a:prstGeom prst="rect">
            <a:avLst/>
          </a:prstGeom>
          <a:solidFill>
            <a:srgbClr val="FFFF99"/>
          </a:solidFill>
          <a:ln w="9525">
            <a:solidFill>
              <a:schemeClr val="folHlink"/>
            </a:solidFill>
            <a:miter lim="800000"/>
            <a:headEnd/>
            <a:tailEnd/>
          </a:ln>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latin typeface="Arial" panose="020B0604020202020204" pitchFamily="34" charset="0"/>
                <a:ea typeface="黑体" panose="02010609060101010101" pitchFamily="49" charset="-122"/>
              </a:rPr>
              <a:t>TCP </a:t>
            </a:r>
            <a:r>
              <a:rPr lang="zh-CN" altLang="en-US" sz="2100">
                <a:latin typeface="Arial" panose="020B0604020202020204" pitchFamily="34" charset="0"/>
                <a:ea typeface="黑体" panose="02010609060101010101" pitchFamily="49" charset="-122"/>
              </a:rPr>
              <a:t>标准强烈不赞成</a:t>
            </a:r>
          </a:p>
          <a:p>
            <a:pPr algn="ctr" eaLnBrk="1" hangingPunct="1">
              <a:lnSpc>
                <a:spcPct val="100000"/>
              </a:lnSpc>
              <a:buClrTx/>
              <a:buFontTx/>
              <a:buNone/>
            </a:pPr>
            <a:r>
              <a:rPr lang="zh-CN" altLang="en-US" sz="2100">
                <a:latin typeface="Arial" panose="020B0604020202020204" pitchFamily="34" charset="0"/>
                <a:ea typeface="黑体" panose="02010609060101010101" pitchFamily="49" charset="-122"/>
              </a:rPr>
              <a:t>发送窗口前沿向后收缩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1CFAAFDA-6C04-4FD0-81FB-8879D94B3259}"/>
              </a:ext>
            </a:extLst>
          </p:cNvPr>
          <p:cNvSpPr>
            <a:spLocks noGrp="1" noChangeArrowheads="1"/>
          </p:cNvSpPr>
          <p:nvPr>
            <p:ph type="title"/>
          </p:nvPr>
        </p:nvSpPr>
        <p:spPr/>
        <p:txBody>
          <a:bodyPr/>
          <a:lstStyle/>
          <a:p>
            <a:r>
              <a:rPr lang="en-US" altLang="zh-CN"/>
              <a:t>A</a:t>
            </a:r>
            <a:r>
              <a:rPr lang="zh-CN" altLang="en-US"/>
              <a:t>发送了</a:t>
            </a:r>
            <a:r>
              <a:rPr lang="en-US" altLang="zh-CN"/>
              <a:t>11</a:t>
            </a:r>
            <a:r>
              <a:rPr lang="zh-CN" altLang="en-US"/>
              <a:t>个字节的数据 </a:t>
            </a:r>
          </a:p>
        </p:txBody>
      </p:sp>
      <p:sp>
        <p:nvSpPr>
          <p:cNvPr id="77827" name="Line 4">
            <a:extLst>
              <a:ext uri="{FF2B5EF4-FFF2-40B4-BE49-F238E27FC236}">
                <a16:creationId xmlns:a16="http://schemas.microsoft.com/office/drawing/2014/main" id="{6080EA6E-E591-4BE1-AF1A-70B515492D0B}"/>
              </a:ext>
            </a:extLst>
          </p:cNvPr>
          <p:cNvSpPr>
            <a:spLocks noChangeShapeType="1"/>
          </p:cNvSpPr>
          <p:nvPr/>
        </p:nvSpPr>
        <p:spPr bwMode="auto">
          <a:xfrm flipV="1">
            <a:off x="1459707" y="2833688"/>
            <a:ext cx="4326731" cy="8335"/>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77828" name="Line 5">
            <a:extLst>
              <a:ext uri="{FF2B5EF4-FFF2-40B4-BE49-F238E27FC236}">
                <a16:creationId xmlns:a16="http://schemas.microsoft.com/office/drawing/2014/main" id="{1F303B51-EE45-4B20-91D3-33BA5A0DF38A}"/>
              </a:ext>
            </a:extLst>
          </p:cNvPr>
          <p:cNvSpPr>
            <a:spLocks noChangeShapeType="1"/>
          </p:cNvSpPr>
          <p:nvPr/>
        </p:nvSpPr>
        <p:spPr bwMode="auto">
          <a:xfrm flipV="1">
            <a:off x="1459707" y="1227535"/>
            <a:ext cx="4326731" cy="8334"/>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77829" name="Text Box 6">
            <a:extLst>
              <a:ext uri="{FF2B5EF4-FFF2-40B4-BE49-F238E27FC236}">
                <a16:creationId xmlns:a16="http://schemas.microsoft.com/office/drawing/2014/main" id="{0D043A11-B64B-4122-BC04-012D39FD7B0D}"/>
              </a:ext>
            </a:extLst>
          </p:cNvPr>
          <p:cNvSpPr txBox="1">
            <a:spLocks noChangeArrowheads="1"/>
          </p:cNvSpPr>
          <p:nvPr/>
        </p:nvSpPr>
        <p:spPr bwMode="auto">
          <a:xfrm>
            <a:off x="5848997" y="1975248"/>
            <a:ext cx="1146469"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不允许发送</a:t>
            </a:r>
          </a:p>
        </p:txBody>
      </p:sp>
      <p:sp>
        <p:nvSpPr>
          <p:cNvPr id="77830" name="Text Box 7">
            <a:extLst>
              <a:ext uri="{FF2B5EF4-FFF2-40B4-BE49-F238E27FC236}">
                <a16:creationId xmlns:a16="http://schemas.microsoft.com/office/drawing/2014/main" id="{5BF87F51-FFA5-4679-9889-B9C0C908E3EE}"/>
              </a:ext>
            </a:extLst>
          </p:cNvPr>
          <p:cNvSpPr txBox="1">
            <a:spLocks noChangeArrowheads="1"/>
          </p:cNvSpPr>
          <p:nvPr/>
        </p:nvSpPr>
        <p:spPr bwMode="auto">
          <a:xfrm>
            <a:off x="445682" y="1975247"/>
            <a:ext cx="95410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已发送并</a:t>
            </a:r>
          </a:p>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收到确认</a:t>
            </a:r>
          </a:p>
        </p:txBody>
      </p:sp>
      <p:sp>
        <p:nvSpPr>
          <p:cNvPr id="77831" name="Text Box 8">
            <a:extLst>
              <a:ext uri="{FF2B5EF4-FFF2-40B4-BE49-F238E27FC236}">
                <a16:creationId xmlns:a16="http://schemas.microsoft.com/office/drawing/2014/main" id="{3659F154-9C30-43D6-93E8-1BC59019C166}"/>
              </a:ext>
            </a:extLst>
          </p:cNvPr>
          <p:cNvSpPr txBox="1">
            <a:spLocks noChangeArrowheads="1"/>
          </p:cNvSpPr>
          <p:nvPr/>
        </p:nvSpPr>
        <p:spPr bwMode="auto">
          <a:xfrm>
            <a:off x="2407444" y="1059657"/>
            <a:ext cx="2086405"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solidFill>
                  <a:schemeClr val="tx1"/>
                </a:solidFill>
                <a:latin typeface="Arial" panose="020B0604020202020204" pitchFamily="34" charset="0"/>
                <a:ea typeface="黑体" panose="02010609060101010101" pitchFamily="49" charset="-122"/>
              </a:rPr>
              <a:t>A </a:t>
            </a:r>
            <a:r>
              <a:rPr lang="zh-CN" altLang="en-US" sz="1500">
                <a:solidFill>
                  <a:schemeClr val="tx1"/>
                </a:solidFill>
                <a:latin typeface="Arial" panose="020B0604020202020204" pitchFamily="34" charset="0"/>
                <a:ea typeface="黑体" panose="02010609060101010101" pitchFamily="49" charset="-122"/>
              </a:rPr>
              <a:t>的发送窗口位置不变</a:t>
            </a:r>
          </a:p>
        </p:txBody>
      </p:sp>
      <p:sp>
        <p:nvSpPr>
          <p:cNvPr id="77832" name="Text Box 9">
            <a:extLst>
              <a:ext uri="{FF2B5EF4-FFF2-40B4-BE49-F238E27FC236}">
                <a16:creationId xmlns:a16="http://schemas.microsoft.com/office/drawing/2014/main" id="{3DCAFA6F-4CC7-4180-83DE-88DAAEDAE33B}"/>
              </a:ext>
            </a:extLst>
          </p:cNvPr>
          <p:cNvSpPr txBox="1">
            <a:spLocks noChangeArrowheads="1"/>
          </p:cNvSpPr>
          <p:nvPr/>
        </p:nvSpPr>
        <p:spPr bwMode="auto">
          <a:xfrm>
            <a:off x="3880745" y="2100263"/>
            <a:ext cx="1915910"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允许发送但尚未发送</a:t>
            </a:r>
          </a:p>
        </p:txBody>
      </p:sp>
      <p:sp>
        <p:nvSpPr>
          <p:cNvPr id="77833" name="Rectangle 10">
            <a:extLst>
              <a:ext uri="{FF2B5EF4-FFF2-40B4-BE49-F238E27FC236}">
                <a16:creationId xmlns:a16="http://schemas.microsoft.com/office/drawing/2014/main" id="{1CA1747C-7759-4976-B4DD-016EC07CF3F8}"/>
              </a:ext>
            </a:extLst>
          </p:cNvPr>
          <p:cNvSpPr>
            <a:spLocks noChangeArrowheads="1"/>
          </p:cNvSpPr>
          <p:nvPr/>
        </p:nvSpPr>
        <p:spPr bwMode="auto">
          <a:xfrm>
            <a:off x="1464469" y="1604963"/>
            <a:ext cx="4325541" cy="486966"/>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7834" name="Rectangle 11">
            <a:extLst>
              <a:ext uri="{FF2B5EF4-FFF2-40B4-BE49-F238E27FC236}">
                <a16:creationId xmlns:a16="http://schemas.microsoft.com/office/drawing/2014/main" id="{C394ECE4-2620-4611-8920-6977317975C1}"/>
              </a:ext>
            </a:extLst>
          </p:cNvPr>
          <p:cNvSpPr>
            <a:spLocks noChangeArrowheads="1"/>
          </p:cNvSpPr>
          <p:nvPr/>
        </p:nvSpPr>
        <p:spPr bwMode="auto">
          <a:xfrm>
            <a:off x="410766" y="1766887"/>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26</a:t>
            </a:r>
          </a:p>
        </p:txBody>
      </p:sp>
      <p:sp>
        <p:nvSpPr>
          <p:cNvPr id="77835" name="Rectangle 12">
            <a:extLst>
              <a:ext uri="{FF2B5EF4-FFF2-40B4-BE49-F238E27FC236}">
                <a16:creationId xmlns:a16="http://schemas.microsoft.com/office/drawing/2014/main" id="{988945A3-59E9-4916-8552-C946691CAC60}"/>
              </a:ext>
            </a:extLst>
          </p:cNvPr>
          <p:cNvSpPr>
            <a:spLocks noChangeArrowheads="1"/>
          </p:cNvSpPr>
          <p:nvPr/>
        </p:nvSpPr>
        <p:spPr bwMode="auto">
          <a:xfrm>
            <a:off x="627460" y="1765698"/>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27</a:t>
            </a:r>
          </a:p>
        </p:txBody>
      </p:sp>
      <p:sp>
        <p:nvSpPr>
          <p:cNvPr id="77836" name="Rectangle 13">
            <a:extLst>
              <a:ext uri="{FF2B5EF4-FFF2-40B4-BE49-F238E27FC236}">
                <a16:creationId xmlns:a16="http://schemas.microsoft.com/office/drawing/2014/main" id="{E5A7F4B1-746A-4A2D-837E-E96F2C1F17A7}"/>
              </a:ext>
            </a:extLst>
          </p:cNvPr>
          <p:cNvSpPr>
            <a:spLocks noChangeArrowheads="1"/>
          </p:cNvSpPr>
          <p:nvPr/>
        </p:nvSpPr>
        <p:spPr bwMode="auto">
          <a:xfrm>
            <a:off x="844154" y="1764506"/>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28</a:t>
            </a:r>
          </a:p>
        </p:txBody>
      </p:sp>
      <p:sp>
        <p:nvSpPr>
          <p:cNvPr id="77837" name="Rectangle 14">
            <a:extLst>
              <a:ext uri="{FF2B5EF4-FFF2-40B4-BE49-F238E27FC236}">
                <a16:creationId xmlns:a16="http://schemas.microsoft.com/office/drawing/2014/main" id="{E87F3B32-A162-40DC-96AE-3B0CB8814E5E}"/>
              </a:ext>
            </a:extLst>
          </p:cNvPr>
          <p:cNvSpPr>
            <a:spLocks noChangeArrowheads="1"/>
          </p:cNvSpPr>
          <p:nvPr/>
        </p:nvSpPr>
        <p:spPr bwMode="auto">
          <a:xfrm>
            <a:off x="1060847" y="1763316"/>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29</a:t>
            </a:r>
          </a:p>
        </p:txBody>
      </p:sp>
      <p:sp>
        <p:nvSpPr>
          <p:cNvPr id="77838" name="Rectangle 15">
            <a:extLst>
              <a:ext uri="{FF2B5EF4-FFF2-40B4-BE49-F238E27FC236}">
                <a16:creationId xmlns:a16="http://schemas.microsoft.com/office/drawing/2014/main" id="{4497E44F-43BC-469B-9F9D-9324710F8B62}"/>
              </a:ext>
            </a:extLst>
          </p:cNvPr>
          <p:cNvSpPr>
            <a:spLocks noChangeArrowheads="1"/>
          </p:cNvSpPr>
          <p:nvPr/>
        </p:nvSpPr>
        <p:spPr bwMode="auto">
          <a:xfrm>
            <a:off x="1277541" y="1762125"/>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30</a:t>
            </a:r>
          </a:p>
        </p:txBody>
      </p:sp>
      <p:sp>
        <p:nvSpPr>
          <p:cNvPr id="77839" name="Rectangle 16">
            <a:extLst>
              <a:ext uri="{FF2B5EF4-FFF2-40B4-BE49-F238E27FC236}">
                <a16:creationId xmlns:a16="http://schemas.microsoft.com/office/drawing/2014/main" id="{B441044A-6C02-4DDA-BAAC-7AE20EDCF0AD}"/>
              </a:ext>
            </a:extLst>
          </p:cNvPr>
          <p:cNvSpPr>
            <a:spLocks noChangeArrowheads="1"/>
          </p:cNvSpPr>
          <p:nvPr/>
        </p:nvSpPr>
        <p:spPr bwMode="auto">
          <a:xfrm>
            <a:off x="1494235" y="1760935"/>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31</a:t>
            </a:r>
          </a:p>
        </p:txBody>
      </p:sp>
      <p:sp>
        <p:nvSpPr>
          <p:cNvPr id="77840" name="Rectangle 17">
            <a:extLst>
              <a:ext uri="{FF2B5EF4-FFF2-40B4-BE49-F238E27FC236}">
                <a16:creationId xmlns:a16="http://schemas.microsoft.com/office/drawing/2014/main" id="{45942FF9-668C-4701-9068-62E813744908}"/>
              </a:ext>
            </a:extLst>
          </p:cNvPr>
          <p:cNvSpPr>
            <a:spLocks noChangeArrowheads="1"/>
          </p:cNvSpPr>
          <p:nvPr/>
        </p:nvSpPr>
        <p:spPr bwMode="auto">
          <a:xfrm>
            <a:off x="1710929" y="1759744"/>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32</a:t>
            </a:r>
          </a:p>
        </p:txBody>
      </p:sp>
      <p:sp>
        <p:nvSpPr>
          <p:cNvPr id="77841" name="Rectangle 18">
            <a:extLst>
              <a:ext uri="{FF2B5EF4-FFF2-40B4-BE49-F238E27FC236}">
                <a16:creationId xmlns:a16="http://schemas.microsoft.com/office/drawing/2014/main" id="{C24050E1-47C9-46BE-8900-EDAE60355178}"/>
              </a:ext>
            </a:extLst>
          </p:cNvPr>
          <p:cNvSpPr>
            <a:spLocks noChangeArrowheads="1"/>
          </p:cNvSpPr>
          <p:nvPr/>
        </p:nvSpPr>
        <p:spPr bwMode="auto">
          <a:xfrm>
            <a:off x="1927622" y="1758554"/>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33</a:t>
            </a:r>
          </a:p>
        </p:txBody>
      </p:sp>
      <p:sp>
        <p:nvSpPr>
          <p:cNvPr id="77842" name="Rectangle 19">
            <a:extLst>
              <a:ext uri="{FF2B5EF4-FFF2-40B4-BE49-F238E27FC236}">
                <a16:creationId xmlns:a16="http://schemas.microsoft.com/office/drawing/2014/main" id="{F1292E0A-2B65-4407-8294-4777F68EFB9D}"/>
              </a:ext>
            </a:extLst>
          </p:cNvPr>
          <p:cNvSpPr>
            <a:spLocks noChangeArrowheads="1"/>
          </p:cNvSpPr>
          <p:nvPr/>
        </p:nvSpPr>
        <p:spPr bwMode="auto">
          <a:xfrm>
            <a:off x="2144316" y="1757362"/>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34</a:t>
            </a:r>
          </a:p>
        </p:txBody>
      </p:sp>
      <p:sp>
        <p:nvSpPr>
          <p:cNvPr id="77843" name="Rectangle 20">
            <a:extLst>
              <a:ext uri="{FF2B5EF4-FFF2-40B4-BE49-F238E27FC236}">
                <a16:creationId xmlns:a16="http://schemas.microsoft.com/office/drawing/2014/main" id="{0096D06B-3BAE-40C7-8C4D-183A0FE6FE8A}"/>
              </a:ext>
            </a:extLst>
          </p:cNvPr>
          <p:cNvSpPr>
            <a:spLocks noChangeArrowheads="1"/>
          </p:cNvSpPr>
          <p:nvPr/>
        </p:nvSpPr>
        <p:spPr bwMode="auto">
          <a:xfrm>
            <a:off x="2361010" y="1756173"/>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35</a:t>
            </a:r>
          </a:p>
        </p:txBody>
      </p:sp>
      <p:sp>
        <p:nvSpPr>
          <p:cNvPr id="77844" name="Rectangle 21">
            <a:extLst>
              <a:ext uri="{FF2B5EF4-FFF2-40B4-BE49-F238E27FC236}">
                <a16:creationId xmlns:a16="http://schemas.microsoft.com/office/drawing/2014/main" id="{6760351E-9B38-4B66-A033-34BBAEACD44F}"/>
              </a:ext>
            </a:extLst>
          </p:cNvPr>
          <p:cNvSpPr>
            <a:spLocks noChangeArrowheads="1"/>
          </p:cNvSpPr>
          <p:nvPr/>
        </p:nvSpPr>
        <p:spPr bwMode="auto">
          <a:xfrm>
            <a:off x="2577704" y="1754981"/>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36</a:t>
            </a:r>
          </a:p>
        </p:txBody>
      </p:sp>
      <p:sp>
        <p:nvSpPr>
          <p:cNvPr id="77845" name="Rectangle 22">
            <a:extLst>
              <a:ext uri="{FF2B5EF4-FFF2-40B4-BE49-F238E27FC236}">
                <a16:creationId xmlns:a16="http://schemas.microsoft.com/office/drawing/2014/main" id="{FD0014C3-D21D-412A-A3E9-67440AB02315}"/>
              </a:ext>
            </a:extLst>
          </p:cNvPr>
          <p:cNvSpPr>
            <a:spLocks noChangeArrowheads="1"/>
          </p:cNvSpPr>
          <p:nvPr/>
        </p:nvSpPr>
        <p:spPr bwMode="auto">
          <a:xfrm>
            <a:off x="2794397" y="1753791"/>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37</a:t>
            </a:r>
          </a:p>
        </p:txBody>
      </p:sp>
      <p:sp>
        <p:nvSpPr>
          <p:cNvPr id="77846" name="Rectangle 23">
            <a:extLst>
              <a:ext uri="{FF2B5EF4-FFF2-40B4-BE49-F238E27FC236}">
                <a16:creationId xmlns:a16="http://schemas.microsoft.com/office/drawing/2014/main" id="{BD1728B7-5C79-4F2E-B529-998A685ACD06}"/>
              </a:ext>
            </a:extLst>
          </p:cNvPr>
          <p:cNvSpPr>
            <a:spLocks noChangeArrowheads="1"/>
          </p:cNvSpPr>
          <p:nvPr/>
        </p:nvSpPr>
        <p:spPr bwMode="auto">
          <a:xfrm>
            <a:off x="3011091" y="1752600"/>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38</a:t>
            </a:r>
          </a:p>
        </p:txBody>
      </p:sp>
      <p:sp>
        <p:nvSpPr>
          <p:cNvPr id="77847" name="Rectangle 24">
            <a:extLst>
              <a:ext uri="{FF2B5EF4-FFF2-40B4-BE49-F238E27FC236}">
                <a16:creationId xmlns:a16="http://schemas.microsoft.com/office/drawing/2014/main" id="{57BE0959-0ED5-4F11-9D21-80A2382998DA}"/>
              </a:ext>
            </a:extLst>
          </p:cNvPr>
          <p:cNvSpPr>
            <a:spLocks noChangeArrowheads="1"/>
          </p:cNvSpPr>
          <p:nvPr/>
        </p:nvSpPr>
        <p:spPr bwMode="auto">
          <a:xfrm>
            <a:off x="3227785" y="1751410"/>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39</a:t>
            </a:r>
          </a:p>
        </p:txBody>
      </p:sp>
      <p:sp>
        <p:nvSpPr>
          <p:cNvPr id="77848" name="Rectangle 25">
            <a:extLst>
              <a:ext uri="{FF2B5EF4-FFF2-40B4-BE49-F238E27FC236}">
                <a16:creationId xmlns:a16="http://schemas.microsoft.com/office/drawing/2014/main" id="{CD02828E-839E-4D59-8454-7B7833E2E7A6}"/>
              </a:ext>
            </a:extLst>
          </p:cNvPr>
          <p:cNvSpPr>
            <a:spLocks noChangeArrowheads="1"/>
          </p:cNvSpPr>
          <p:nvPr/>
        </p:nvSpPr>
        <p:spPr bwMode="auto">
          <a:xfrm>
            <a:off x="3444479" y="1750219"/>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40</a:t>
            </a:r>
          </a:p>
        </p:txBody>
      </p:sp>
      <p:sp>
        <p:nvSpPr>
          <p:cNvPr id="77849" name="Rectangle 26">
            <a:extLst>
              <a:ext uri="{FF2B5EF4-FFF2-40B4-BE49-F238E27FC236}">
                <a16:creationId xmlns:a16="http://schemas.microsoft.com/office/drawing/2014/main" id="{A1012998-5751-4134-B403-AA1A06197227}"/>
              </a:ext>
            </a:extLst>
          </p:cNvPr>
          <p:cNvSpPr>
            <a:spLocks noChangeArrowheads="1"/>
          </p:cNvSpPr>
          <p:nvPr/>
        </p:nvSpPr>
        <p:spPr bwMode="auto">
          <a:xfrm>
            <a:off x="3661172" y="1749029"/>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41</a:t>
            </a:r>
          </a:p>
        </p:txBody>
      </p:sp>
      <p:sp>
        <p:nvSpPr>
          <p:cNvPr id="77850" name="Rectangle 27">
            <a:extLst>
              <a:ext uri="{FF2B5EF4-FFF2-40B4-BE49-F238E27FC236}">
                <a16:creationId xmlns:a16="http://schemas.microsoft.com/office/drawing/2014/main" id="{F4AD6995-251B-463F-A882-0AADB4FF93D5}"/>
              </a:ext>
            </a:extLst>
          </p:cNvPr>
          <p:cNvSpPr>
            <a:spLocks noChangeArrowheads="1"/>
          </p:cNvSpPr>
          <p:nvPr/>
        </p:nvSpPr>
        <p:spPr bwMode="auto">
          <a:xfrm>
            <a:off x="3877866" y="1747837"/>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42</a:t>
            </a:r>
          </a:p>
        </p:txBody>
      </p:sp>
      <p:sp>
        <p:nvSpPr>
          <p:cNvPr id="77851" name="Rectangle 28">
            <a:extLst>
              <a:ext uri="{FF2B5EF4-FFF2-40B4-BE49-F238E27FC236}">
                <a16:creationId xmlns:a16="http://schemas.microsoft.com/office/drawing/2014/main" id="{AD76D96E-7B6D-40F3-A4E7-EB5C9A0AC48C}"/>
              </a:ext>
            </a:extLst>
          </p:cNvPr>
          <p:cNvSpPr>
            <a:spLocks noChangeArrowheads="1"/>
          </p:cNvSpPr>
          <p:nvPr/>
        </p:nvSpPr>
        <p:spPr bwMode="auto">
          <a:xfrm>
            <a:off x="4094560" y="1746648"/>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43</a:t>
            </a:r>
          </a:p>
        </p:txBody>
      </p:sp>
      <p:sp>
        <p:nvSpPr>
          <p:cNvPr id="77852" name="Rectangle 29">
            <a:extLst>
              <a:ext uri="{FF2B5EF4-FFF2-40B4-BE49-F238E27FC236}">
                <a16:creationId xmlns:a16="http://schemas.microsoft.com/office/drawing/2014/main" id="{C70FD41F-2614-44A6-A236-52255825AC2F}"/>
              </a:ext>
            </a:extLst>
          </p:cNvPr>
          <p:cNvSpPr>
            <a:spLocks noChangeArrowheads="1"/>
          </p:cNvSpPr>
          <p:nvPr/>
        </p:nvSpPr>
        <p:spPr bwMode="auto">
          <a:xfrm>
            <a:off x="4311254" y="1745456"/>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44</a:t>
            </a:r>
          </a:p>
        </p:txBody>
      </p:sp>
      <p:sp>
        <p:nvSpPr>
          <p:cNvPr id="77853" name="Rectangle 30">
            <a:extLst>
              <a:ext uri="{FF2B5EF4-FFF2-40B4-BE49-F238E27FC236}">
                <a16:creationId xmlns:a16="http://schemas.microsoft.com/office/drawing/2014/main" id="{A038AB00-229B-4504-B830-032D333759B4}"/>
              </a:ext>
            </a:extLst>
          </p:cNvPr>
          <p:cNvSpPr>
            <a:spLocks noChangeArrowheads="1"/>
          </p:cNvSpPr>
          <p:nvPr/>
        </p:nvSpPr>
        <p:spPr bwMode="auto">
          <a:xfrm>
            <a:off x="4527947" y="1744266"/>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45</a:t>
            </a:r>
          </a:p>
        </p:txBody>
      </p:sp>
      <p:sp>
        <p:nvSpPr>
          <p:cNvPr id="77854" name="Rectangle 31">
            <a:extLst>
              <a:ext uri="{FF2B5EF4-FFF2-40B4-BE49-F238E27FC236}">
                <a16:creationId xmlns:a16="http://schemas.microsoft.com/office/drawing/2014/main" id="{829CF119-50CE-4FA7-B65F-A57CBABB5AEC}"/>
              </a:ext>
            </a:extLst>
          </p:cNvPr>
          <p:cNvSpPr>
            <a:spLocks noChangeArrowheads="1"/>
          </p:cNvSpPr>
          <p:nvPr/>
        </p:nvSpPr>
        <p:spPr bwMode="auto">
          <a:xfrm>
            <a:off x="4744641" y="1743075"/>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46</a:t>
            </a:r>
          </a:p>
        </p:txBody>
      </p:sp>
      <p:sp>
        <p:nvSpPr>
          <p:cNvPr id="77855" name="Rectangle 32">
            <a:extLst>
              <a:ext uri="{FF2B5EF4-FFF2-40B4-BE49-F238E27FC236}">
                <a16:creationId xmlns:a16="http://schemas.microsoft.com/office/drawing/2014/main" id="{C15BC03B-E597-40CB-B765-40C0A42E9ADA}"/>
              </a:ext>
            </a:extLst>
          </p:cNvPr>
          <p:cNvSpPr>
            <a:spLocks noChangeArrowheads="1"/>
          </p:cNvSpPr>
          <p:nvPr/>
        </p:nvSpPr>
        <p:spPr bwMode="auto">
          <a:xfrm>
            <a:off x="4961335" y="1741885"/>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47</a:t>
            </a:r>
          </a:p>
        </p:txBody>
      </p:sp>
      <p:sp>
        <p:nvSpPr>
          <p:cNvPr id="77856" name="Rectangle 33">
            <a:extLst>
              <a:ext uri="{FF2B5EF4-FFF2-40B4-BE49-F238E27FC236}">
                <a16:creationId xmlns:a16="http://schemas.microsoft.com/office/drawing/2014/main" id="{2083A975-F6F6-4C1F-913C-D8F9DF085DB0}"/>
              </a:ext>
            </a:extLst>
          </p:cNvPr>
          <p:cNvSpPr>
            <a:spLocks noChangeArrowheads="1"/>
          </p:cNvSpPr>
          <p:nvPr/>
        </p:nvSpPr>
        <p:spPr bwMode="auto">
          <a:xfrm>
            <a:off x="5178029" y="1740694"/>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48</a:t>
            </a:r>
          </a:p>
        </p:txBody>
      </p:sp>
      <p:sp>
        <p:nvSpPr>
          <p:cNvPr id="77857" name="Rectangle 34">
            <a:extLst>
              <a:ext uri="{FF2B5EF4-FFF2-40B4-BE49-F238E27FC236}">
                <a16:creationId xmlns:a16="http://schemas.microsoft.com/office/drawing/2014/main" id="{0E8B1D13-32EA-411A-8BD7-C76D918B392E}"/>
              </a:ext>
            </a:extLst>
          </p:cNvPr>
          <p:cNvSpPr>
            <a:spLocks noChangeArrowheads="1"/>
          </p:cNvSpPr>
          <p:nvPr/>
        </p:nvSpPr>
        <p:spPr bwMode="auto">
          <a:xfrm>
            <a:off x="5394722" y="1739504"/>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49</a:t>
            </a:r>
          </a:p>
        </p:txBody>
      </p:sp>
      <p:sp>
        <p:nvSpPr>
          <p:cNvPr id="77858" name="Rectangle 35">
            <a:extLst>
              <a:ext uri="{FF2B5EF4-FFF2-40B4-BE49-F238E27FC236}">
                <a16:creationId xmlns:a16="http://schemas.microsoft.com/office/drawing/2014/main" id="{C3AE05B7-CD2E-4A69-BF03-8F487DEE7762}"/>
              </a:ext>
            </a:extLst>
          </p:cNvPr>
          <p:cNvSpPr>
            <a:spLocks noChangeArrowheads="1"/>
          </p:cNvSpPr>
          <p:nvPr/>
        </p:nvSpPr>
        <p:spPr bwMode="auto">
          <a:xfrm>
            <a:off x="5611416" y="1738312"/>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50</a:t>
            </a:r>
          </a:p>
        </p:txBody>
      </p:sp>
      <p:sp>
        <p:nvSpPr>
          <p:cNvPr id="77859" name="Rectangle 36">
            <a:extLst>
              <a:ext uri="{FF2B5EF4-FFF2-40B4-BE49-F238E27FC236}">
                <a16:creationId xmlns:a16="http://schemas.microsoft.com/office/drawing/2014/main" id="{EE235E62-721C-44EE-8D0C-BE794C51EE36}"/>
              </a:ext>
            </a:extLst>
          </p:cNvPr>
          <p:cNvSpPr>
            <a:spLocks noChangeArrowheads="1"/>
          </p:cNvSpPr>
          <p:nvPr/>
        </p:nvSpPr>
        <p:spPr bwMode="auto">
          <a:xfrm>
            <a:off x="5828110" y="1737123"/>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51</a:t>
            </a:r>
          </a:p>
        </p:txBody>
      </p:sp>
      <p:sp>
        <p:nvSpPr>
          <p:cNvPr id="77860" name="Rectangle 37">
            <a:extLst>
              <a:ext uri="{FF2B5EF4-FFF2-40B4-BE49-F238E27FC236}">
                <a16:creationId xmlns:a16="http://schemas.microsoft.com/office/drawing/2014/main" id="{0ED9A7EF-2351-4C6C-97C3-B95297FB0748}"/>
              </a:ext>
            </a:extLst>
          </p:cNvPr>
          <p:cNvSpPr>
            <a:spLocks noChangeArrowheads="1"/>
          </p:cNvSpPr>
          <p:nvPr/>
        </p:nvSpPr>
        <p:spPr bwMode="auto">
          <a:xfrm>
            <a:off x="6044804" y="1735931"/>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52</a:t>
            </a:r>
          </a:p>
        </p:txBody>
      </p:sp>
      <p:sp>
        <p:nvSpPr>
          <p:cNvPr id="77861" name="Rectangle 38">
            <a:extLst>
              <a:ext uri="{FF2B5EF4-FFF2-40B4-BE49-F238E27FC236}">
                <a16:creationId xmlns:a16="http://schemas.microsoft.com/office/drawing/2014/main" id="{F741AF43-02BC-4C25-BB4F-A49126B2B8DC}"/>
              </a:ext>
            </a:extLst>
          </p:cNvPr>
          <p:cNvSpPr>
            <a:spLocks noChangeArrowheads="1"/>
          </p:cNvSpPr>
          <p:nvPr/>
        </p:nvSpPr>
        <p:spPr bwMode="auto">
          <a:xfrm>
            <a:off x="6261497" y="1734741"/>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53</a:t>
            </a:r>
          </a:p>
        </p:txBody>
      </p:sp>
      <p:sp>
        <p:nvSpPr>
          <p:cNvPr id="77862" name="Rectangle 39">
            <a:extLst>
              <a:ext uri="{FF2B5EF4-FFF2-40B4-BE49-F238E27FC236}">
                <a16:creationId xmlns:a16="http://schemas.microsoft.com/office/drawing/2014/main" id="{E71297A4-0556-41A4-95CE-215BBB93992C}"/>
              </a:ext>
            </a:extLst>
          </p:cNvPr>
          <p:cNvSpPr>
            <a:spLocks noChangeArrowheads="1"/>
          </p:cNvSpPr>
          <p:nvPr/>
        </p:nvSpPr>
        <p:spPr bwMode="auto">
          <a:xfrm>
            <a:off x="6478191" y="1733550"/>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54</a:t>
            </a:r>
          </a:p>
        </p:txBody>
      </p:sp>
      <p:sp>
        <p:nvSpPr>
          <p:cNvPr id="77863" name="Rectangle 40">
            <a:extLst>
              <a:ext uri="{FF2B5EF4-FFF2-40B4-BE49-F238E27FC236}">
                <a16:creationId xmlns:a16="http://schemas.microsoft.com/office/drawing/2014/main" id="{36DC44E5-917D-4782-8F9C-433A77EC40DD}"/>
              </a:ext>
            </a:extLst>
          </p:cNvPr>
          <p:cNvSpPr>
            <a:spLocks noChangeArrowheads="1"/>
          </p:cNvSpPr>
          <p:nvPr/>
        </p:nvSpPr>
        <p:spPr bwMode="auto">
          <a:xfrm>
            <a:off x="6694885" y="1732360"/>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55</a:t>
            </a:r>
          </a:p>
        </p:txBody>
      </p:sp>
      <p:sp>
        <p:nvSpPr>
          <p:cNvPr id="77864" name="Text Box 41">
            <a:extLst>
              <a:ext uri="{FF2B5EF4-FFF2-40B4-BE49-F238E27FC236}">
                <a16:creationId xmlns:a16="http://schemas.microsoft.com/office/drawing/2014/main" id="{FF8610C0-FBFD-467A-A132-32360F2A9CFE}"/>
              </a:ext>
            </a:extLst>
          </p:cNvPr>
          <p:cNvSpPr txBox="1">
            <a:spLocks noChangeArrowheads="1"/>
          </p:cNvSpPr>
          <p:nvPr/>
        </p:nvSpPr>
        <p:spPr bwMode="auto">
          <a:xfrm>
            <a:off x="1851423" y="2113360"/>
            <a:ext cx="19159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已发送但未收到确认</a:t>
            </a:r>
          </a:p>
        </p:txBody>
      </p:sp>
      <p:sp>
        <p:nvSpPr>
          <p:cNvPr id="77865" name="Rectangle 42">
            <a:extLst>
              <a:ext uri="{FF2B5EF4-FFF2-40B4-BE49-F238E27FC236}">
                <a16:creationId xmlns:a16="http://schemas.microsoft.com/office/drawing/2014/main" id="{739BADBB-6C34-4871-B1C3-5AEC6343EABD}"/>
              </a:ext>
            </a:extLst>
          </p:cNvPr>
          <p:cNvSpPr>
            <a:spLocks noChangeArrowheads="1"/>
          </p:cNvSpPr>
          <p:nvPr/>
        </p:nvSpPr>
        <p:spPr bwMode="auto">
          <a:xfrm>
            <a:off x="6905625" y="1732360"/>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56</a:t>
            </a:r>
          </a:p>
        </p:txBody>
      </p:sp>
      <p:sp>
        <p:nvSpPr>
          <p:cNvPr id="77866" name="Line 44">
            <a:extLst>
              <a:ext uri="{FF2B5EF4-FFF2-40B4-BE49-F238E27FC236}">
                <a16:creationId xmlns:a16="http://schemas.microsoft.com/office/drawing/2014/main" id="{E5D32891-10D8-4C43-85FC-F7EB2CE63EB7}"/>
              </a:ext>
            </a:extLst>
          </p:cNvPr>
          <p:cNvSpPr>
            <a:spLocks noChangeShapeType="1"/>
          </p:cNvSpPr>
          <p:nvPr/>
        </p:nvSpPr>
        <p:spPr bwMode="auto">
          <a:xfrm flipV="1">
            <a:off x="1575197" y="1983582"/>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7867" name="Text Box 45">
            <a:extLst>
              <a:ext uri="{FF2B5EF4-FFF2-40B4-BE49-F238E27FC236}">
                <a16:creationId xmlns:a16="http://schemas.microsoft.com/office/drawing/2014/main" id="{2A7AA525-C859-4E96-BE5B-61DC18942AAD}"/>
              </a:ext>
            </a:extLst>
          </p:cNvPr>
          <p:cNvSpPr txBox="1">
            <a:spLocks noChangeArrowheads="1"/>
          </p:cNvSpPr>
          <p:nvPr/>
        </p:nvSpPr>
        <p:spPr bwMode="auto">
          <a:xfrm>
            <a:off x="1413243" y="2394348"/>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solidFill>
                  <a:schemeClr val="tx1"/>
                </a:solidFill>
                <a:latin typeface="Arial" panose="020B0604020202020204" pitchFamily="34" charset="0"/>
                <a:ea typeface="宋体" panose="02010600030101010101" pitchFamily="2" charset="-122"/>
              </a:rPr>
              <a:t>P</a:t>
            </a:r>
            <a:r>
              <a:rPr lang="en-US" altLang="zh-CN" sz="1500" baseline="-25000">
                <a:solidFill>
                  <a:schemeClr val="tx1"/>
                </a:solidFill>
                <a:latin typeface="Arial" panose="020B0604020202020204" pitchFamily="34" charset="0"/>
                <a:ea typeface="宋体" panose="02010600030101010101" pitchFamily="2" charset="-122"/>
              </a:rPr>
              <a:t>1</a:t>
            </a:r>
          </a:p>
        </p:txBody>
      </p:sp>
      <p:sp>
        <p:nvSpPr>
          <p:cNvPr id="77868" name="Line 47">
            <a:extLst>
              <a:ext uri="{FF2B5EF4-FFF2-40B4-BE49-F238E27FC236}">
                <a16:creationId xmlns:a16="http://schemas.microsoft.com/office/drawing/2014/main" id="{5E44AD34-CEF6-4D38-B03C-70F086162E8C}"/>
              </a:ext>
            </a:extLst>
          </p:cNvPr>
          <p:cNvSpPr>
            <a:spLocks noChangeShapeType="1"/>
          </p:cNvSpPr>
          <p:nvPr/>
        </p:nvSpPr>
        <p:spPr bwMode="auto">
          <a:xfrm flipV="1">
            <a:off x="3958829" y="1983582"/>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7869" name="Text Box 48">
            <a:extLst>
              <a:ext uri="{FF2B5EF4-FFF2-40B4-BE49-F238E27FC236}">
                <a16:creationId xmlns:a16="http://schemas.microsoft.com/office/drawing/2014/main" id="{AA8BEA95-C4AB-4F1A-AA07-2D9C7A694CC4}"/>
              </a:ext>
            </a:extLst>
          </p:cNvPr>
          <p:cNvSpPr txBox="1">
            <a:spLocks noChangeArrowheads="1"/>
          </p:cNvSpPr>
          <p:nvPr/>
        </p:nvSpPr>
        <p:spPr bwMode="auto">
          <a:xfrm>
            <a:off x="3809972" y="2394348"/>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solidFill>
                  <a:schemeClr val="tx1"/>
                </a:solidFill>
                <a:latin typeface="Arial" panose="020B0604020202020204" pitchFamily="34" charset="0"/>
                <a:ea typeface="宋体" panose="02010600030101010101" pitchFamily="2" charset="-122"/>
              </a:rPr>
              <a:t>P</a:t>
            </a:r>
            <a:r>
              <a:rPr lang="en-US" altLang="zh-CN" sz="1500" baseline="-25000">
                <a:solidFill>
                  <a:schemeClr val="tx1"/>
                </a:solidFill>
                <a:latin typeface="Arial" panose="020B0604020202020204" pitchFamily="34" charset="0"/>
                <a:ea typeface="宋体" panose="02010600030101010101" pitchFamily="2" charset="-122"/>
              </a:rPr>
              <a:t>2</a:t>
            </a:r>
          </a:p>
        </p:txBody>
      </p:sp>
      <p:sp>
        <p:nvSpPr>
          <p:cNvPr id="77870" name="Line 50">
            <a:extLst>
              <a:ext uri="{FF2B5EF4-FFF2-40B4-BE49-F238E27FC236}">
                <a16:creationId xmlns:a16="http://schemas.microsoft.com/office/drawing/2014/main" id="{9930F68A-BA9B-4610-A4AA-4A1BC61670AA}"/>
              </a:ext>
            </a:extLst>
          </p:cNvPr>
          <p:cNvSpPr>
            <a:spLocks noChangeShapeType="1"/>
          </p:cNvSpPr>
          <p:nvPr/>
        </p:nvSpPr>
        <p:spPr bwMode="auto">
          <a:xfrm flipV="1">
            <a:off x="5917406" y="1983582"/>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7871" name="Text Box 51">
            <a:extLst>
              <a:ext uri="{FF2B5EF4-FFF2-40B4-BE49-F238E27FC236}">
                <a16:creationId xmlns:a16="http://schemas.microsoft.com/office/drawing/2014/main" id="{C1DBFF25-965A-4103-B652-7E730E2B038C}"/>
              </a:ext>
            </a:extLst>
          </p:cNvPr>
          <p:cNvSpPr txBox="1">
            <a:spLocks noChangeArrowheads="1"/>
          </p:cNvSpPr>
          <p:nvPr/>
        </p:nvSpPr>
        <p:spPr bwMode="auto">
          <a:xfrm>
            <a:off x="5759024" y="2394348"/>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solidFill>
                  <a:schemeClr val="tx1"/>
                </a:solidFill>
                <a:latin typeface="Arial" panose="020B0604020202020204" pitchFamily="34" charset="0"/>
                <a:ea typeface="宋体" panose="02010600030101010101" pitchFamily="2" charset="-122"/>
              </a:rPr>
              <a:t>P</a:t>
            </a:r>
            <a:r>
              <a:rPr lang="en-US" altLang="zh-CN" sz="1500" baseline="-25000">
                <a:solidFill>
                  <a:schemeClr val="tx1"/>
                </a:solidFill>
                <a:latin typeface="Arial" panose="020B0604020202020204" pitchFamily="34" charset="0"/>
                <a:ea typeface="宋体" panose="02010600030101010101" pitchFamily="2" charset="-122"/>
              </a:rPr>
              <a:t>3</a:t>
            </a:r>
          </a:p>
        </p:txBody>
      </p:sp>
      <p:sp>
        <p:nvSpPr>
          <p:cNvPr id="77872" name="Text Box 52">
            <a:extLst>
              <a:ext uri="{FF2B5EF4-FFF2-40B4-BE49-F238E27FC236}">
                <a16:creationId xmlns:a16="http://schemas.microsoft.com/office/drawing/2014/main" id="{F43B2FAB-E079-48E9-88AB-47879D96B299}"/>
              </a:ext>
            </a:extLst>
          </p:cNvPr>
          <p:cNvSpPr txBox="1">
            <a:spLocks noChangeArrowheads="1"/>
          </p:cNvSpPr>
          <p:nvPr/>
        </p:nvSpPr>
        <p:spPr bwMode="auto">
          <a:xfrm>
            <a:off x="5847807" y="3302794"/>
            <a:ext cx="1146469"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不允许接收</a:t>
            </a:r>
          </a:p>
        </p:txBody>
      </p:sp>
      <p:sp>
        <p:nvSpPr>
          <p:cNvPr id="77873" name="Text Box 53">
            <a:extLst>
              <a:ext uri="{FF2B5EF4-FFF2-40B4-BE49-F238E27FC236}">
                <a16:creationId xmlns:a16="http://schemas.microsoft.com/office/drawing/2014/main" id="{6006ED07-27B4-4053-B3CC-2130530A58C8}"/>
              </a:ext>
            </a:extLst>
          </p:cNvPr>
          <p:cNvSpPr txBox="1">
            <a:spLocks noChangeArrowheads="1"/>
          </p:cNvSpPr>
          <p:nvPr/>
        </p:nvSpPr>
        <p:spPr bwMode="auto">
          <a:xfrm>
            <a:off x="348309" y="3302794"/>
            <a:ext cx="11464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已发送确认</a:t>
            </a:r>
          </a:p>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并交付主机</a:t>
            </a:r>
          </a:p>
        </p:txBody>
      </p:sp>
      <p:sp>
        <p:nvSpPr>
          <p:cNvPr id="77874" name="Text Box 54">
            <a:extLst>
              <a:ext uri="{FF2B5EF4-FFF2-40B4-BE49-F238E27FC236}">
                <a16:creationId xmlns:a16="http://schemas.microsoft.com/office/drawing/2014/main" id="{AFE626C3-DF77-4974-98CF-492CD14B9728}"/>
              </a:ext>
            </a:extLst>
          </p:cNvPr>
          <p:cNvSpPr txBox="1">
            <a:spLocks noChangeArrowheads="1"/>
          </p:cNvSpPr>
          <p:nvPr/>
        </p:nvSpPr>
        <p:spPr bwMode="auto">
          <a:xfrm>
            <a:off x="2947988" y="2680098"/>
            <a:ext cx="1327608"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solidFill>
                  <a:schemeClr val="tx1"/>
                </a:solidFill>
                <a:latin typeface="Arial" panose="020B0604020202020204" pitchFamily="34" charset="0"/>
                <a:ea typeface="黑体" panose="02010609060101010101" pitchFamily="49" charset="-122"/>
              </a:rPr>
              <a:t>B </a:t>
            </a:r>
            <a:r>
              <a:rPr lang="zh-CN" altLang="en-US" sz="1500">
                <a:solidFill>
                  <a:schemeClr val="tx1"/>
                </a:solidFill>
                <a:latin typeface="Arial" panose="020B0604020202020204" pitchFamily="34" charset="0"/>
                <a:ea typeface="黑体" panose="02010609060101010101" pitchFamily="49" charset="-122"/>
              </a:rPr>
              <a:t>的接收窗口</a:t>
            </a:r>
          </a:p>
        </p:txBody>
      </p:sp>
      <p:sp>
        <p:nvSpPr>
          <p:cNvPr id="77875" name="Text Box 55">
            <a:extLst>
              <a:ext uri="{FF2B5EF4-FFF2-40B4-BE49-F238E27FC236}">
                <a16:creationId xmlns:a16="http://schemas.microsoft.com/office/drawing/2014/main" id="{DECAC787-55BF-48F3-AD29-97CD2BD1E761}"/>
              </a:ext>
            </a:extLst>
          </p:cNvPr>
          <p:cNvSpPr txBox="1">
            <a:spLocks noChangeArrowheads="1"/>
          </p:cNvSpPr>
          <p:nvPr/>
        </p:nvSpPr>
        <p:spPr bwMode="auto">
          <a:xfrm>
            <a:off x="3262701" y="3462338"/>
            <a:ext cx="954107"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Arial" panose="020B0604020202020204" pitchFamily="34" charset="0"/>
                <a:ea typeface="黑体" panose="02010609060101010101" pitchFamily="49" charset="-122"/>
              </a:rPr>
              <a:t>允许接收</a:t>
            </a:r>
          </a:p>
        </p:txBody>
      </p:sp>
      <p:sp>
        <p:nvSpPr>
          <p:cNvPr id="77876" name="Rectangle 56">
            <a:extLst>
              <a:ext uri="{FF2B5EF4-FFF2-40B4-BE49-F238E27FC236}">
                <a16:creationId xmlns:a16="http://schemas.microsoft.com/office/drawing/2014/main" id="{CFD4BA10-0DCB-40C5-9AA4-8BDC66E7C2F9}"/>
              </a:ext>
            </a:extLst>
          </p:cNvPr>
          <p:cNvSpPr>
            <a:spLocks noChangeArrowheads="1"/>
          </p:cNvSpPr>
          <p:nvPr/>
        </p:nvSpPr>
        <p:spPr bwMode="auto">
          <a:xfrm>
            <a:off x="1463279" y="2949179"/>
            <a:ext cx="4325540" cy="486965"/>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7877" name="Rectangle 57">
            <a:extLst>
              <a:ext uri="{FF2B5EF4-FFF2-40B4-BE49-F238E27FC236}">
                <a16:creationId xmlns:a16="http://schemas.microsoft.com/office/drawing/2014/main" id="{0E476CFA-DEF9-48BA-A6F5-FD70986C8995}"/>
              </a:ext>
            </a:extLst>
          </p:cNvPr>
          <p:cNvSpPr>
            <a:spLocks noChangeArrowheads="1"/>
          </p:cNvSpPr>
          <p:nvPr/>
        </p:nvSpPr>
        <p:spPr bwMode="auto">
          <a:xfrm>
            <a:off x="409575" y="3111104"/>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26</a:t>
            </a:r>
          </a:p>
        </p:txBody>
      </p:sp>
      <p:sp>
        <p:nvSpPr>
          <p:cNvPr id="77878" name="Rectangle 58">
            <a:extLst>
              <a:ext uri="{FF2B5EF4-FFF2-40B4-BE49-F238E27FC236}">
                <a16:creationId xmlns:a16="http://schemas.microsoft.com/office/drawing/2014/main" id="{F8ED1905-8559-4861-A5BD-79DBEC2FF556}"/>
              </a:ext>
            </a:extLst>
          </p:cNvPr>
          <p:cNvSpPr>
            <a:spLocks noChangeArrowheads="1"/>
          </p:cNvSpPr>
          <p:nvPr/>
        </p:nvSpPr>
        <p:spPr bwMode="auto">
          <a:xfrm>
            <a:off x="626269" y="3109912"/>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27</a:t>
            </a:r>
          </a:p>
        </p:txBody>
      </p:sp>
      <p:sp>
        <p:nvSpPr>
          <p:cNvPr id="77879" name="Rectangle 59">
            <a:extLst>
              <a:ext uri="{FF2B5EF4-FFF2-40B4-BE49-F238E27FC236}">
                <a16:creationId xmlns:a16="http://schemas.microsoft.com/office/drawing/2014/main" id="{B78CB90F-D63C-40EE-B534-D2667C306BA0}"/>
              </a:ext>
            </a:extLst>
          </p:cNvPr>
          <p:cNvSpPr>
            <a:spLocks noChangeArrowheads="1"/>
          </p:cNvSpPr>
          <p:nvPr/>
        </p:nvSpPr>
        <p:spPr bwMode="auto">
          <a:xfrm>
            <a:off x="842963" y="3108723"/>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28</a:t>
            </a:r>
          </a:p>
        </p:txBody>
      </p:sp>
      <p:sp>
        <p:nvSpPr>
          <p:cNvPr id="77880" name="Rectangle 60">
            <a:extLst>
              <a:ext uri="{FF2B5EF4-FFF2-40B4-BE49-F238E27FC236}">
                <a16:creationId xmlns:a16="http://schemas.microsoft.com/office/drawing/2014/main" id="{28D3B9F6-9DF8-4126-90DA-7FD771CE41A4}"/>
              </a:ext>
            </a:extLst>
          </p:cNvPr>
          <p:cNvSpPr>
            <a:spLocks noChangeArrowheads="1"/>
          </p:cNvSpPr>
          <p:nvPr/>
        </p:nvSpPr>
        <p:spPr bwMode="auto">
          <a:xfrm>
            <a:off x="1059656" y="3107531"/>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29</a:t>
            </a:r>
          </a:p>
        </p:txBody>
      </p:sp>
      <p:sp>
        <p:nvSpPr>
          <p:cNvPr id="77881" name="Rectangle 61">
            <a:extLst>
              <a:ext uri="{FF2B5EF4-FFF2-40B4-BE49-F238E27FC236}">
                <a16:creationId xmlns:a16="http://schemas.microsoft.com/office/drawing/2014/main" id="{92E5756F-AE4E-4982-8C12-C8E6A0577197}"/>
              </a:ext>
            </a:extLst>
          </p:cNvPr>
          <p:cNvSpPr>
            <a:spLocks noChangeArrowheads="1"/>
          </p:cNvSpPr>
          <p:nvPr/>
        </p:nvSpPr>
        <p:spPr bwMode="auto">
          <a:xfrm>
            <a:off x="1276350" y="3106341"/>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30</a:t>
            </a:r>
          </a:p>
        </p:txBody>
      </p:sp>
      <p:sp>
        <p:nvSpPr>
          <p:cNvPr id="77882" name="Rectangle 62">
            <a:extLst>
              <a:ext uri="{FF2B5EF4-FFF2-40B4-BE49-F238E27FC236}">
                <a16:creationId xmlns:a16="http://schemas.microsoft.com/office/drawing/2014/main" id="{3896A7BF-D9F1-4BEF-A9BE-4A70B55EF978}"/>
              </a:ext>
            </a:extLst>
          </p:cNvPr>
          <p:cNvSpPr>
            <a:spLocks noChangeArrowheads="1"/>
          </p:cNvSpPr>
          <p:nvPr/>
        </p:nvSpPr>
        <p:spPr bwMode="auto">
          <a:xfrm>
            <a:off x="1493044" y="3105150"/>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31</a:t>
            </a:r>
          </a:p>
        </p:txBody>
      </p:sp>
      <p:sp>
        <p:nvSpPr>
          <p:cNvPr id="77883" name="Rectangle 63">
            <a:extLst>
              <a:ext uri="{FF2B5EF4-FFF2-40B4-BE49-F238E27FC236}">
                <a16:creationId xmlns:a16="http://schemas.microsoft.com/office/drawing/2014/main" id="{D1634B10-BC70-4FBD-9BBE-1946CFF60DC9}"/>
              </a:ext>
            </a:extLst>
          </p:cNvPr>
          <p:cNvSpPr>
            <a:spLocks noChangeArrowheads="1"/>
          </p:cNvSpPr>
          <p:nvPr/>
        </p:nvSpPr>
        <p:spPr bwMode="auto">
          <a:xfrm>
            <a:off x="1709738" y="3103960"/>
            <a:ext cx="161925" cy="215503"/>
          </a:xfrm>
          <a:prstGeom prst="rect">
            <a:avLst/>
          </a:prstGeom>
          <a:solidFill>
            <a:srgbClr val="000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rgbClr val="EAEAEA"/>
                </a:solidFill>
                <a:latin typeface="Times New Roman" panose="02020603050405020304" pitchFamily="18" charset="0"/>
                <a:ea typeface="宋体" panose="02010600030101010101" pitchFamily="2" charset="-122"/>
              </a:rPr>
              <a:t>32</a:t>
            </a:r>
          </a:p>
        </p:txBody>
      </p:sp>
      <p:sp>
        <p:nvSpPr>
          <p:cNvPr id="77884" name="Rectangle 64">
            <a:extLst>
              <a:ext uri="{FF2B5EF4-FFF2-40B4-BE49-F238E27FC236}">
                <a16:creationId xmlns:a16="http://schemas.microsoft.com/office/drawing/2014/main" id="{DF5DE031-7517-4D67-B3D3-A4F24244A71C}"/>
              </a:ext>
            </a:extLst>
          </p:cNvPr>
          <p:cNvSpPr>
            <a:spLocks noChangeArrowheads="1"/>
          </p:cNvSpPr>
          <p:nvPr/>
        </p:nvSpPr>
        <p:spPr bwMode="auto">
          <a:xfrm>
            <a:off x="1926431" y="3102769"/>
            <a:ext cx="161925" cy="215504"/>
          </a:xfrm>
          <a:prstGeom prst="rect">
            <a:avLst/>
          </a:prstGeom>
          <a:solidFill>
            <a:srgbClr val="000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rgbClr val="EAEAEA"/>
                </a:solidFill>
                <a:latin typeface="Times New Roman" panose="02020603050405020304" pitchFamily="18" charset="0"/>
                <a:ea typeface="宋体" panose="02010600030101010101" pitchFamily="2" charset="-122"/>
              </a:rPr>
              <a:t>33</a:t>
            </a:r>
          </a:p>
        </p:txBody>
      </p:sp>
      <p:sp>
        <p:nvSpPr>
          <p:cNvPr id="77885" name="Rectangle 65">
            <a:extLst>
              <a:ext uri="{FF2B5EF4-FFF2-40B4-BE49-F238E27FC236}">
                <a16:creationId xmlns:a16="http://schemas.microsoft.com/office/drawing/2014/main" id="{26B55200-B0A7-47D9-8621-64B81EBD1161}"/>
              </a:ext>
            </a:extLst>
          </p:cNvPr>
          <p:cNvSpPr>
            <a:spLocks noChangeArrowheads="1"/>
          </p:cNvSpPr>
          <p:nvPr/>
        </p:nvSpPr>
        <p:spPr bwMode="auto">
          <a:xfrm>
            <a:off x="2143125" y="3101579"/>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34</a:t>
            </a:r>
          </a:p>
        </p:txBody>
      </p:sp>
      <p:sp>
        <p:nvSpPr>
          <p:cNvPr id="77886" name="Rectangle 66">
            <a:extLst>
              <a:ext uri="{FF2B5EF4-FFF2-40B4-BE49-F238E27FC236}">
                <a16:creationId xmlns:a16="http://schemas.microsoft.com/office/drawing/2014/main" id="{DF10EEE0-292F-416B-BD09-F14EDF124794}"/>
              </a:ext>
            </a:extLst>
          </p:cNvPr>
          <p:cNvSpPr>
            <a:spLocks noChangeArrowheads="1"/>
          </p:cNvSpPr>
          <p:nvPr/>
        </p:nvSpPr>
        <p:spPr bwMode="auto">
          <a:xfrm>
            <a:off x="2359819" y="3100387"/>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35</a:t>
            </a:r>
          </a:p>
        </p:txBody>
      </p:sp>
      <p:sp>
        <p:nvSpPr>
          <p:cNvPr id="77887" name="Rectangle 67">
            <a:extLst>
              <a:ext uri="{FF2B5EF4-FFF2-40B4-BE49-F238E27FC236}">
                <a16:creationId xmlns:a16="http://schemas.microsoft.com/office/drawing/2014/main" id="{A02DD73E-8ADF-48A3-99DC-AA1DA5B2DDAC}"/>
              </a:ext>
            </a:extLst>
          </p:cNvPr>
          <p:cNvSpPr>
            <a:spLocks noChangeArrowheads="1"/>
          </p:cNvSpPr>
          <p:nvPr/>
        </p:nvSpPr>
        <p:spPr bwMode="auto">
          <a:xfrm>
            <a:off x="2576513" y="3099198"/>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36</a:t>
            </a:r>
          </a:p>
        </p:txBody>
      </p:sp>
      <p:sp>
        <p:nvSpPr>
          <p:cNvPr id="77888" name="Rectangle 68">
            <a:extLst>
              <a:ext uri="{FF2B5EF4-FFF2-40B4-BE49-F238E27FC236}">
                <a16:creationId xmlns:a16="http://schemas.microsoft.com/office/drawing/2014/main" id="{A47C2102-4A58-43AA-AE50-4048284AB5DB}"/>
              </a:ext>
            </a:extLst>
          </p:cNvPr>
          <p:cNvSpPr>
            <a:spLocks noChangeArrowheads="1"/>
          </p:cNvSpPr>
          <p:nvPr/>
        </p:nvSpPr>
        <p:spPr bwMode="auto">
          <a:xfrm>
            <a:off x="2793206" y="3098006"/>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37</a:t>
            </a:r>
          </a:p>
        </p:txBody>
      </p:sp>
      <p:sp>
        <p:nvSpPr>
          <p:cNvPr id="77889" name="Rectangle 69">
            <a:extLst>
              <a:ext uri="{FF2B5EF4-FFF2-40B4-BE49-F238E27FC236}">
                <a16:creationId xmlns:a16="http://schemas.microsoft.com/office/drawing/2014/main" id="{CB1AA060-455E-4CB5-B4F0-396F5F3A444E}"/>
              </a:ext>
            </a:extLst>
          </p:cNvPr>
          <p:cNvSpPr>
            <a:spLocks noChangeArrowheads="1"/>
          </p:cNvSpPr>
          <p:nvPr/>
        </p:nvSpPr>
        <p:spPr bwMode="auto">
          <a:xfrm>
            <a:off x="3009900" y="3096816"/>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38</a:t>
            </a:r>
          </a:p>
        </p:txBody>
      </p:sp>
      <p:sp>
        <p:nvSpPr>
          <p:cNvPr id="77890" name="Rectangle 70">
            <a:extLst>
              <a:ext uri="{FF2B5EF4-FFF2-40B4-BE49-F238E27FC236}">
                <a16:creationId xmlns:a16="http://schemas.microsoft.com/office/drawing/2014/main" id="{1CC6C086-974B-4D3F-A683-9093E0591367}"/>
              </a:ext>
            </a:extLst>
          </p:cNvPr>
          <p:cNvSpPr>
            <a:spLocks noChangeArrowheads="1"/>
          </p:cNvSpPr>
          <p:nvPr/>
        </p:nvSpPr>
        <p:spPr bwMode="auto">
          <a:xfrm>
            <a:off x="3226594" y="3095625"/>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39</a:t>
            </a:r>
          </a:p>
        </p:txBody>
      </p:sp>
      <p:sp>
        <p:nvSpPr>
          <p:cNvPr id="77891" name="Rectangle 71">
            <a:extLst>
              <a:ext uri="{FF2B5EF4-FFF2-40B4-BE49-F238E27FC236}">
                <a16:creationId xmlns:a16="http://schemas.microsoft.com/office/drawing/2014/main" id="{7722079A-C4FD-4868-AC27-2846880F2033}"/>
              </a:ext>
            </a:extLst>
          </p:cNvPr>
          <p:cNvSpPr>
            <a:spLocks noChangeArrowheads="1"/>
          </p:cNvSpPr>
          <p:nvPr/>
        </p:nvSpPr>
        <p:spPr bwMode="auto">
          <a:xfrm>
            <a:off x="3443288" y="3094435"/>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40</a:t>
            </a:r>
          </a:p>
        </p:txBody>
      </p:sp>
      <p:sp>
        <p:nvSpPr>
          <p:cNvPr id="77892" name="Rectangle 72">
            <a:extLst>
              <a:ext uri="{FF2B5EF4-FFF2-40B4-BE49-F238E27FC236}">
                <a16:creationId xmlns:a16="http://schemas.microsoft.com/office/drawing/2014/main" id="{1B909A17-5301-490B-A8C4-0AF56F2B35DA}"/>
              </a:ext>
            </a:extLst>
          </p:cNvPr>
          <p:cNvSpPr>
            <a:spLocks noChangeArrowheads="1"/>
          </p:cNvSpPr>
          <p:nvPr/>
        </p:nvSpPr>
        <p:spPr bwMode="auto">
          <a:xfrm>
            <a:off x="3659981" y="3093244"/>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41</a:t>
            </a:r>
          </a:p>
        </p:txBody>
      </p:sp>
      <p:sp>
        <p:nvSpPr>
          <p:cNvPr id="77893" name="Rectangle 73">
            <a:extLst>
              <a:ext uri="{FF2B5EF4-FFF2-40B4-BE49-F238E27FC236}">
                <a16:creationId xmlns:a16="http://schemas.microsoft.com/office/drawing/2014/main" id="{68AD7A8E-3FEE-4763-B930-BD0607BC911A}"/>
              </a:ext>
            </a:extLst>
          </p:cNvPr>
          <p:cNvSpPr>
            <a:spLocks noChangeArrowheads="1"/>
          </p:cNvSpPr>
          <p:nvPr/>
        </p:nvSpPr>
        <p:spPr bwMode="auto">
          <a:xfrm>
            <a:off x="3876675" y="3092054"/>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42</a:t>
            </a:r>
          </a:p>
        </p:txBody>
      </p:sp>
      <p:sp>
        <p:nvSpPr>
          <p:cNvPr id="77894" name="Rectangle 74">
            <a:extLst>
              <a:ext uri="{FF2B5EF4-FFF2-40B4-BE49-F238E27FC236}">
                <a16:creationId xmlns:a16="http://schemas.microsoft.com/office/drawing/2014/main" id="{A284456F-D253-4AB8-A9BF-36A519711483}"/>
              </a:ext>
            </a:extLst>
          </p:cNvPr>
          <p:cNvSpPr>
            <a:spLocks noChangeArrowheads="1"/>
          </p:cNvSpPr>
          <p:nvPr/>
        </p:nvSpPr>
        <p:spPr bwMode="auto">
          <a:xfrm>
            <a:off x="4093369" y="3090862"/>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43</a:t>
            </a:r>
          </a:p>
        </p:txBody>
      </p:sp>
      <p:sp>
        <p:nvSpPr>
          <p:cNvPr id="77895" name="Rectangle 75">
            <a:extLst>
              <a:ext uri="{FF2B5EF4-FFF2-40B4-BE49-F238E27FC236}">
                <a16:creationId xmlns:a16="http://schemas.microsoft.com/office/drawing/2014/main" id="{0F1A7FAE-717A-47E6-83C9-2AD95B936F56}"/>
              </a:ext>
            </a:extLst>
          </p:cNvPr>
          <p:cNvSpPr>
            <a:spLocks noChangeArrowheads="1"/>
          </p:cNvSpPr>
          <p:nvPr/>
        </p:nvSpPr>
        <p:spPr bwMode="auto">
          <a:xfrm>
            <a:off x="4310063" y="3089673"/>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44</a:t>
            </a:r>
          </a:p>
        </p:txBody>
      </p:sp>
      <p:sp>
        <p:nvSpPr>
          <p:cNvPr id="77896" name="Rectangle 76">
            <a:extLst>
              <a:ext uri="{FF2B5EF4-FFF2-40B4-BE49-F238E27FC236}">
                <a16:creationId xmlns:a16="http://schemas.microsoft.com/office/drawing/2014/main" id="{105B5B28-4F9C-4C7D-815E-456570A6CDD6}"/>
              </a:ext>
            </a:extLst>
          </p:cNvPr>
          <p:cNvSpPr>
            <a:spLocks noChangeArrowheads="1"/>
          </p:cNvSpPr>
          <p:nvPr/>
        </p:nvSpPr>
        <p:spPr bwMode="auto">
          <a:xfrm>
            <a:off x="4526756" y="3088481"/>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45</a:t>
            </a:r>
          </a:p>
        </p:txBody>
      </p:sp>
      <p:sp>
        <p:nvSpPr>
          <p:cNvPr id="77897" name="Rectangle 77">
            <a:extLst>
              <a:ext uri="{FF2B5EF4-FFF2-40B4-BE49-F238E27FC236}">
                <a16:creationId xmlns:a16="http://schemas.microsoft.com/office/drawing/2014/main" id="{B014A5E4-B0C9-46AF-B06E-6EF692B9FBBC}"/>
              </a:ext>
            </a:extLst>
          </p:cNvPr>
          <p:cNvSpPr>
            <a:spLocks noChangeArrowheads="1"/>
          </p:cNvSpPr>
          <p:nvPr/>
        </p:nvSpPr>
        <p:spPr bwMode="auto">
          <a:xfrm>
            <a:off x="4743450" y="3087291"/>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46</a:t>
            </a:r>
          </a:p>
        </p:txBody>
      </p:sp>
      <p:sp>
        <p:nvSpPr>
          <p:cNvPr id="77898" name="Rectangle 78">
            <a:extLst>
              <a:ext uri="{FF2B5EF4-FFF2-40B4-BE49-F238E27FC236}">
                <a16:creationId xmlns:a16="http://schemas.microsoft.com/office/drawing/2014/main" id="{C1AEDAAC-4A6F-46F7-98A7-3F61D607A0AC}"/>
              </a:ext>
            </a:extLst>
          </p:cNvPr>
          <p:cNvSpPr>
            <a:spLocks noChangeArrowheads="1"/>
          </p:cNvSpPr>
          <p:nvPr/>
        </p:nvSpPr>
        <p:spPr bwMode="auto">
          <a:xfrm>
            <a:off x="4960144" y="3086100"/>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47</a:t>
            </a:r>
          </a:p>
        </p:txBody>
      </p:sp>
      <p:sp>
        <p:nvSpPr>
          <p:cNvPr id="77899" name="Rectangle 79">
            <a:extLst>
              <a:ext uri="{FF2B5EF4-FFF2-40B4-BE49-F238E27FC236}">
                <a16:creationId xmlns:a16="http://schemas.microsoft.com/office/drawing/2014/main" id="{7F4186C2-3324-4407-821D-22386A01F910}"/>
              </a:ext>
            </a:extLst>
          </p:cNvPr>
          <p:cNvSpPr>
            <a:spLocks noChangeArrowheads="1"/>
          </p:cNvSpPr>
          <p:nvPr/>
        </p:nvSpPr>
        <p:spPr bwMode="auto">
          <a:xfrm>
            <a:off x="5176838" y="3084910"/>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48</a:t>
            </a:r>
          </a:p>
        </p:txBody>
      </p:sp>
      <p:sp>
        <p:nvSpPr>
          <p:cNvPr id="77900" name="Rectangle 80">
            <a:extLst>
              <a:ext uri="{FF2B5EF4-FFF2-40B4-BE49-F238E27FC236}">
                <a16:creationId xmlns:a16="http://schemas.microsoft.com/office/drawing/2014/main" id="{49E4D9C8-CF18-4C26-9BE7-5BAD440FB570}"/>
              </a:ext>
            </a:extLst>
          </p:cNvPr>
          <p:cNvSpPr>
            <a:spLocks noChangeArrowheads="1"/>
          </p:cNvSpPr>
          <p:nvPr/>
        </p:nvSpPr>
        <p:spPr bwMode="auto">
          <a:xfrm>
            <a:off x="5393531" y="3083719"/>
            <a:ext cx="161925" cy="215504"/>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49</a:t>
            </a:r>
          </a:p>
        </p:txBody>
      </p:sp>
      <p:sp>
        <p:nvSpPr>
          <p:cNvPr id="77901" name="Rectangle 81">
            <a:extLst>
              <a:ext uri="{FF2B5EF4-FFF2-40B4-BE49-F238E27FC236}">
                <a16:creationId xmlns:a16="http://schemas.microsoft.com/office/drawing/2014/main" id="{758C3EE5-2982-422C-B300-2F01594A08D9}"/>
              </a:ext>
            </a:extLst>
          </p:cNvPr>
          <p:cNvSpPr>
            <a:spLocks noChangeArrowheads="1"/>
          </p:cNvSpPr>
          <p:nvPr/>
        </p:nvSpPr>
        <p:spPr bwMode="auto">
          <a:xfrm>
            <a:off x="5610225" y="3082529"/>
            <a:ext cx="161925" cy="215503"/>
          </a:xfrm>
          <a:prstGeom prst="rect">
            <a:avLst/>
          </a:prstGeom>
          <a:solidFill>
            <a:srgbClr val="FFCC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50</a:t>
            </a:r>
          </a:p>
        </p:txBody>
      </p:sp>
      <p:sp>
        <p:nvSpPr>
          <p:cNvPr id="77902" name="Rectangle 82">
            <a:extLst>
              <a:ext uri="{FF2B5EF4-FFF2-40B4-BE49-F238E27FC236}">
                <a16:creationId xmlns:a16="http://schemas.microsoft.com/office/drawing/2014/main" id="{859590FE-E781-46EE-99DE-532291C6BF2C}"/>
              </a:ext>
            </a:extLst>
          </p:cNvPr>
          <p:cNvSpPr>
            <a:spLocks noChangeArrowheads="1"/>
          </p:cNvSpPr>
          <p:nvPr/>
        </p:nvSpPr>
        <p:spPr bwMode="auto">
          <a:xfrm>
            <a:off x="5826919" y="3081337"/>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51</a:t>
            </a:r>
          </a:p>
        </p:txBody>
      </p:sp>
      <p:sp>
        <p:nvSpPr>
          <p:cNvPr id="77903" name="Rectangle 83">
            <a:extLst>
              <a:ext uri="{FF2B5EF4-FFF2-40B4-BE49-F238E27FC236}">
                <a16:creationId xmlns:a16="http://schemas.microsoft.com/office/drawing/2014/main" id="{E2455035-29EB-4E90-A302-46983EE530BB}"/>
              </a:ext>
            </a:extLst>
          </p:cNvPr>
          <p:cNvSpPr>
            <a:spLocks noChangeArrowheads="1"/>
          </p:cNvSpPr>
          <p:nvPr/>
        </p:nvSpPr>
        <p:spPr bwMode="auto">
          <a:xfrm>
            <a:off x="6043613" y="3080148"/>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52</a:t>
            </a:r>
          </a:p>
        </p:txBody>
      </p:sp>
      <p:sp>
        <p:nvSpPr>
          <p:cNvPr id="77904" name="Rectangle 84">
            <a:extLst>
              <a:ext uri="{FF2B5EF4-FFF2-40B4-BE49-F238E27FC236}">
                <a16:creationId xmlns:a16="http://schemas.microsoft.com/office/drawing/2014/main" id="{C8F63CC5-F109-46AB-B33C-FB4304386B59}"/>
              </a:ext>
            </a:extLst>
          </p:cNvPr>
          <p:cNvSpPr>
            <a:spLocks noChangeArrowheads="1"/>
          </p:cNvSpPr>
          <p:nvPr/>
        </p:nvSpPr>
        <p:spPr bwMode="auto">
          <a:xfrm>
            <a:off x="6260306" y="3078956"/>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53</a:t>
            </a:r>
          </a:p>
        </p:txBody>
      </p:sp>
      <p:sp>
        <p:nvSpPr>
          <p:cNvPr id="77905" name="Rectangle 85">
            <a:extLst>
              <a:ext uri="{FF2B5EF4-FFF2-40B4-BE49-F238E27FC236}">
                <a16:creationId xmlns:a16="http://schemas.microsoft.com/office/drawing/2014/main" id="{942F6B7D-6E1E-4D86-8553-99922AE742F4}"/>
              </a:ext>
            </a:extLst>
          </p:cNvPr>
          <p:cNvSpPr>
            <a:spLocks noChangeArrowheads="1"/>
          </p:cNvSpPr>
          <p:nvPr/>
        </p:nvSpPr>
        <p:spPr bwMode="auto">
          <a:xfrm>
            <a:off x="6477000" y="3077766"/>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54</a:t>
            </a:r>
          </a:p>
        </p:txBody>
      </p:sp>
      <p:sp>
        <p:nvSpPr>
          <p:cNvPr id="77906" name="Rectangle 86">
            <a:extLst>
              <a:ext uri="{FF2B5EF4-FFF2-40B4-BE49-F238E27FC236}">
                <a16:creationId xmlns:a16="http://schemas.microsoft.com/office/drawing/2014/main" id="{BFD2B437-9880-4952-8FCC-9E251BD66213}"/>
              </a:ext>
            </a:extLst>
          </p:cNvPr>
          <p:cNvSpPr>
            <a:spLocks noChangeArrowheads="1"/>
          </p:cNvSpPr>
          <p:nvPr/>
        </p:nvSpPr>
        <p:spPr bwMode="auto">
          <a:xfrm>
            <a:off x="6693694" y="3076575"/>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55</a:t>
            </a:r>
          </a:p>
        </p:txBody>
      </p:sp>
      <p:sp>
        <p:nvSpPr>
          <p:cNvPr id="77907" name="Rectangle 87">
            <a:extLst>
              <a:ext uri="{FF2B5EF4-FFF2-40B4-BE49-F238E27FC236}">
                <a16:creationId xmlns:a16="http://schemas.microsoft.com/office/drawing/2014/main" id="{DB918366-62B6-4E1B-B02A-A41A6065EB41}"/>
              </a:ext>
            </a:extLst>
          </p:cNvPr>
          <p:cNvSpPr>
            <a:spLocks noChangeArrowheads="1"/>
          </p:cNvSpPr>
          <p:nvPr/>
        </p:nvSpPr>
        <p:spPr bwMode="auto">
          <a:xfrm>
            <a:off x="6904435" y="3076575"/>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solidFill>
                  <a:schemeClr val="tx1"/>
                </a:solidFill>
                <a:latin typeface="Times New Roman" panose="02020603050405020304" pitchFamily="18" charset="0"/>
                <a:ea typeface="宋体" panose="02010600030101010101" pitchFamily="2" charset="-122"/>
              </a:rPr>
              <a:t>56</a:t>
            </a:r>
          </a:p>
        </p:txBody>
      </p:sp>
      <p:grpSp>
        <p:nvGrpSpPr>
          <p:cNvPr id="77908" name="Group 93">
            <a:extLst>
              <a:ext uri="{FF2B5EF4-FFF2-40B4-BE49-F238E27FC236}">
                <a16:creationId xmlns:a16="http://schemas.microsoft.com/office/drawing/2014/main" id="{84F61449-8992-485A-ACA1-5DE063204EB9}"/>
              </a:ext>
            </a:extLst>
          </p:cNvPr>
          <p:cNvGrpSpPr>
            <a:grpSpLocks/>
          </p:cNvGrpSpPr>
          <p:nvPr/>
        </p:nvGrpSpPr>
        <p:grpSpPr bwMode="auto">
          <a:xfrm>
            <a:off x="1794273" y="3318272"/>
            <a:ext cx="235744" cy="657225"/>
            <a:chOff x="1231" y="3150"/>
            <a:chExt cx="182" cy="272"/>
          </a:xfrm>
        </p:grpSpPr>
        <p:sp>
          <p:nvSpPr>
            <p:cNvPr id="77913" name="Line 88">
              <a:extLst>
                <a:ext uri="{FF2B5EF4-FFF2-40B4-BE49-F238E27FC236}">
                  <a16:creationId xmlns:a16="http://schemas.microsoft.com/office/drawing/2014/main" id="{205C818F-446A-4BC5-B475-F771EB0934A1}"/>
                </a:ext>
              </a:extLst>
            </p:cNvPr>
            <p:cNvSpPr>
              <a:spLocks noChangeShapeType="1"/>
            </p:cNvSpPr>
            <p:nvPr/>
          </p:nvSpPr>
          <p:spPr bwMode="auto">
            <a:xfrm flipV="1">
              <a:off x="1231" y="3150"/>
              <a:ext cx="0" cy="272"/>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7914" name="Line 89">
              <a:extLst>
                <a:ext uri="{FF2B5EF4-FFF2-40B4-BE49-F238E27FC236}">
                  <a16:creationId xmlns:a16="http://schemas.microsoft.com/office/drawing/2014/main" id="{E17F46CE-464C-4516-9ADF-E9CC80F134CC}"/>
                </a:ext>
              </a:extLst>
            </p:cNvPr>
            <p:cNvSpPr>
              <a:spLocks noChangeShapeType="1"/>
            </p:cNvSpPr>
            <p:nvPr/>
          </p:nvSpPr>
          <p:spPr bwMode="auto">
            <a:xfrm flipV="1">
              <a:off x="1413" y="3150"/>
              <a:ext cx="0" cy="272"/>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77909" name="Text Box 90">
            <a:extLst>
              <a:ext uri="{FF2B5EF4-FFF2-40B4-BE49-F238E27FC236}">
                <a16:creationId xmlns:a16="http://schemas.microsoft.com/office/drawing/2014/main" id="{F7C581AE-3554-40DA-8F3F-91291FB4B22E}"/>
              </a:ext>
            </a:extLst>
          </p:cNvPr>
          <p:cNvSpPr txBox="1">
            <a:spLocks noChangeArrowheads="1"/>
          </p:cNvSpPr>
          <p:nvPr/>
        </p:nvSpPr>
        <p:spPr bwMode="auto">
          <a:xfrm>
            <a:off x="1343672" y="3940969"/>
            <a:ext cx="1146469" cy="323165"/>
          </a:xfrm>
          <a:prstGeom prst="rect">
            <a:avLst/>
          </a:prstGeom>
          <a:solidFill>
            <a:srgbClr val="FFFF99"/>
          </a:solidFill>
          <a:ln w="9525">
            <a:solidFill>
              <a:schemeClr val="tx1"/>
            </a:solidFill>
            <a:miter lim="800000"/>
            <a:headEnd/>
            <a:tailEnd/>
          </a:ln>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solidFill>
                  <a:schemeClr val="tx1"/>
                </a:solidFill>
                <a:latin typeface="Times New Roman" panose="02020603050405020304" pitchFamily="18" charset="0"/>
                <a:ea typeface="黑体" panose="02010609060101010101" pitchFamily="49" charset="-122"/>
              </a:rPr>
              <a:t>未按序收到</a:t>
            </a:r>
          </a:p>
        </p:txBody>
      </p:sp>
      <p:sp>
        <p:nvSpPr>
          <p:cNvPr id="77910" name="AutoShape 91">
            <a:extLst>
              <a:ext uri="{FF2B5EF4-FFF2-40B4-BE49-F238E27FC236}">
                <a16:creationId xmlns:a16="http://schemas.microsoft.com/office/drawing/2014/main" id="{8687E7FD-D9C9-4E1F-881F-245179C82A83}"/>
              </a:ext>
            </a:extLst>
          </p:cNvPr>
          <p:cNvSpPr>
            <a:spLocks/>
          </p:cNvSpPr>
          <p:nvPr/>
        </p:nvSpPr>
        <p:spPr bwMode="auto">
          <a:xfrm rot="5400000">
            <a:off x="4741664" y="622102"/>
            <a:ext cx="138113" cy="1889522"/>
          </a:xfrm>
          <a:prstGeom prst="leftBrace">
            <a:avLst>
              <a:gd name="adj1" fmla="val 11400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77911" name="Text Box 92">
            <a:extLst>
              <a:ext uri="{FF2B5EF4-FFF2-40B4-BE49-F238E27FC236}">
                <a16:creationId xmlns:a16="http://schemas.microsoft.com/office/drawing/2014/main" id="{28E7C00C-DACE-446C-A0F4-44F652835270}"/>
              </a:ext>
            </a:extLst>
          </p:cNvPr>
          <p:cNvSpPr txBox="1">
            <a:spLocks noChangeArrowheads="1"/>
          </p:cNvSpPr>
          <p:nvPr/>
        </p:nvSpPr>
        <p:spPr bwMode="auto">
          <a:xfrm>
            <a:off x="4351735" y="1241823"/>
            <a:ext cx="95410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solidFill>
                  <a:schemeClr val="tx1"/>
                </a:solidFill>
                <a:latin typeface="Times New Roman" panose="02020603050405020304" pitchFamily="18" charset="0"/>
                <a:ea typeface="黑体" panose="02010609060101010101" pitchFamily="49" charset="-122"/>
              </a:rPr>
              <a:t>可用窗口</a:t>
            </a:r>
          </a:p>
        </p:txBody>
      </p:sp>
      <p:sp>
        <p:nvSpPr>
          <p:cNvPr id="77912" name="Text Box 95">
            <a:extLst>
              <a:ext uri="{FF2B5EF4-FFF2-40B4-BE49-F238E27FC236}">
                <a16:creationId xmlns:a16="http://schemas.microsoft.com/office/drawing/2014/main" id="{8BC31950-074F-4B2D-AA86-D44EFC4588B0}"/>
              </a:ext>
            </a:extLst>
          </p:cNvPr>
          <p:cNvSpPr txBox="1">
            <a:spLocks noChangeArrowheads="1"/>
          </p:cNvSpPr>
          <p:nvPr/>
        </p:nvSpPr>
        <p:spPr bwMode="auto">
          <a:xfrm>
            <a:off x="2701529" y="3919537"/>
            <a:ext cx="6324167" cy="923330"/>
          </a:xfrm>
          <a:prstGeom prst="rect">
            <a:avLst/>
          </a:prstGeom>
          <a:solidFill>
            <a:srgbClr val="FFFF99"/>
          </a:solidFill>
          <a:ln w="9525">
            <a:solidFill>
              <a:schemeClr val="folHlink"/>
            </a:solidFill>
            <a:miter lim="800000"/>
            <a:headEnd/>
            <a:tailEnd/>
          </a:ln>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1"/>
                </a:solidFill>
                <a:latin typeface="Arial" panose="020B0604020202020204" pitchFamily="34" charset="0"/>
                <a:ea typeface="黑体" panose="02010609060101010101" pitchFamily="49" charset="-122"/>
              </a:rPr>
              <a:t>P</a:t>
            </a:r>
            <a:r>
              <a:rPr lang="en-US" altLang="zh-CN" sz="1800" baseline="-25000">
                <a:solidFill>
                  <a:schemeClr val="tx1"/>
                </a:solidFill>
                <a:latin typeface="Arial" panose="020B0604020202020204" pitchFamily="34" charset="0"/>
                <a:ea typeface="黑体" panose="02010609060101010101" pitchFamily="49" charset="-122"/>
              </a:rPr>
              <a:t>3</a:t>
            </a:r>
            <a:r>
              <a:rPr lang="en-US" altLang="zh-CN" sz="1800">
                <a:solidFill>
                  <a:schemeClr val="tx1"/>
                </a:solidFill>
                <a:latin typeface="Arial" panose="020B0604020202020204" pitchFamily="34" charset="0"/>
                <a:ea typeface="黑体" panose="02010609060101010101" pitchFamily="49" charset="-122"/>
              </a:rPr>
              <a:t> – P</a:t>
            </a:r>
            <a:r>
              <a:rPr lang="en-US" altLang="zh-CN" sz="1800" baseline="-25000">
                <a:solidFill>
                  <a:schemeClr val="tx1"/>
                </a:solidFill>
                <a:latin typeface="Arial" panose="020B0604020202020204" pitchFamily="34" charset="0"/>
                <a:ea typeface="黑体" panose="02010609060101010101" pitchFamily="49" charset="-122"/>
              </a:rPr>
              <a:t>1</a:t>
            </a:r>
            <a:r>
              <a:rPr lang="en-US" altLang="zh-CN" sz="1800">
                <a:solidFill>
                  <a:schemeClr val="tx1"/>
                </a:solidFill>
                <a:latin typeface="Arial" panose="020B0604020202020204" pitchFamily="34" charset="0"/>
                <a:ea typeface="黑体" panose="02010609060101010101" pitchFamily="49" charset="-122"/>
              </a:rPr>
              <a:t> = A </a:t>
            </a:r>
            <a:r>
              <a:rPr lang="zh-CN" altLang="en-US" sz="1800">
                <a:solidFill>
                  <a:schemeClr val="tx1"/>
                </a:solidFill>
                <a:latin typeface="Arial" panose="020B0604020202020204" pitchFamily="34" charset="0"/>
                <a:ea typeface="黑体" panose="02010609060101010101" pitchFamily="49" charset="-122"/>
              </a:rPr>
              <a:t>的发送窗口（又称为通知窗口）</a:t>
            </a:r>
          </a:p>
          <a:p>
            <a:pPr eaLnBrk="1" hangingPunct="1">
              <a:lnSpc>
                <a:spcPct val="100000"/>
              </a:lnSpc>
              <a:buClrTx/>
              <a:buFontTx/>
              <a:buNone/>
            </a:pPr>
            <a:r>
              <a:rPr lang="en-US" altLang="zh-CN" sz="1800">
                <a:solidFill>
                  <a:schemeClr val="tx1"/>
                </a:solidFill>
                <a:latin typeface="Arial" panose="020B0604020202020204" pitchFamily="34" charset="0"/>
                <a:ea typeface="黑体" panose="02010609060101010101" pitchFamily="49" charset="-122"/>
              </a:rPr>
              <a:t>P</a:t>
            </a:r>
            <a:r>
              <a:rPr lang="en-US" altLang="zh-CN" sz="1800" baseline="-25000">
                <a:solidFill>
                  <a:schemeClr val="tx1"/>
                </a:solidFill>
                <a:latin typeface="Arial" panose="020B0604020202020204" pitchFamily="34" charset="0"/>
                <a:ea typeface="黑体" panose="02010609060101010101" pitchFamily="49" charset="-122"/>
              </a:rPr>
              <a:t>2</a:t>
            </a:r>
            <a:r>
              <a:rPr lang="en-US" altLang="zh-CN" sz="1800">
                <a:solidFill>
                  <a:schemeClr val="tx1"/>
                </a:solidFill>
                <a:latin typeface="Arial" panose="020B0604020202020204" pitchFamily="34" charset="0"/>
                <a:ea typeface="黑体" panose="02010609060101010101" pitchFamily="49" charset="-122"/>
              </a:rPr>
              <a:t> – P</a:t>
            </a:r>
            <a:r>
              <a:rPr lang="en-US" altLang="zh-CN" sz="1800" baseline="-25000">
                <a:solidFill>
                  <a:schemeClr val="tx1"/>
                </a:solidFill>
                <a:latin typeface="Arial" panose="020B0604020202020204" pitchFamily="34" charset="0"/>
                <a:ea typeface="黑体" panose="02010609060101010101" pitchFamily="49" charset="-122"/>
              </a:rPr>
              <a:t>1</a:t>
            </a:r>
            <a:r>
              <a:rPr lang="en-US" altLang="zh-CN" sz="1800">
                <a:solidFill>
                  <a:schemeClr val="tx1"/>
                </a:solidFill>
                <a:latin typeface="Arial" panose="020B0604020202020204" pitchFamily="34" charset="0"/>
                <a:ea typeface="黑体" panose="02010609060101010101" pitchFamily="49" charset="-122"/>
              </a:rPr>
              <a:t> = </a:t>
            </a:r>
            <a:r>
              <a:rPr lang="zh-CN" altLang="en-US" sz="1800">
                <a:solidFill>
                  <a:schemeClr val="tx1"/>
                </a:solidFill>
                <a:latin typeface="Arial" panose="020B0604020202020204" pitchFamily="34" charset="0"/>
                <a:ea typeface="黑体" panose="02010609060101010101" pitchFamily="49" charset="-122"/>
              </a:rPr>
              <a:t>已发送但尚未收到确认的字节数</a:t>
            </a:r>
          </a:p>
          <a:p>
            <a:pPr eaLnBrk="1" hangingPunct="1">
              <a:lnSpc>
                <a:spcPct val="100000"/>
              </a:lnSpc>
              <a:buClrTx/>
              <a:buFontTx/>
              <a:buNone/>
            </a:pPr>
            <a:r>
              <a:rPr lang="en-US" altLang="zh-CN" sz="1800">
                <a:solidFill>
                  <a:schemeClr val="tx1"/>
                </a:solidFill>
                <a:latin typeface="Arial" panose="020B0604020202020204" pitchFamily="34" charset="0"/>
                <a:ea typeface="黑体" panose="02010609060101010101" pitchFamily="49" charset="-122"/>
              </a:rPr>
              <a:t>P</a:t>
            </a:r>
            <a:r>
              <a:rPr lang="en-US" altLang="zh-CN" sz="1800" baseline="-25000">
                <a:solidFill>
                  <a:schemeClr val="tx1"/>
                </a:solidFill>
                <a:latin typeface="Arial" panose="020B0604020202020204" pitchFamily="34" charset="0"/>
                <a:ea typeface="黑体" panose="02010609060101010101" pitchFamily="49" charset="-122"/>
              </a:rPr>
              <a:t>3</a:t>
            </a:r>
            <a:r>
              <a:rPr lang="en-US" altLang="zh-CN" sz="1800">
                <a:solidFill>
                  <a:schemeClr val="tx1"/>
                </a:solidFill>
                <a:latin typeface="Arial" panose="020B0604020202020204" pitchFamily="34" charset="0"/>
                <a:ea typeface="黑体" panose="02010609060101010101" pitchFamily="49" charset="-122"/>
              </a:rPr>
              <a:t> – P</a:t>
            </a:r>
            <a:r>
              <a:rPr lang="en-US" altLang="zh-CN" sz="1800" baseline="-25000">
                <a:solidFill>
                  <a:schemeClr val="tx1"/>
                </a:solidFill>
                <a:latin typeface="Arial" panose="020B0604020202020204" pitchFamily="34" charset="0"/>
                <a:ea typeface="黑体" panose="02010609060101010101" pitchFamily="49" charset="-122"/>
              </a:rPr>
              <a:t>2</a:t>
            </a:r>
            <a:r>
              <a:rPr lang="en-US" altLang="zh-CN" sz="1800">
                <a:solidFill>
                  <a:schemeClr val="tx1"/>
                </a:solidFill>
                <a:latin typeface="Arial" panose="020B0604020202020204" pitchFamily="34" charset="0"/>
                <a:ea typeface="黑体" panose="02010609060101010101" pitchFamily="49" charset="-122"/>
              </a:rPr>
              <a:t> = </a:t>
            </a:r>
            <a:r>
              <a:rPr lang="zh-CN" altLang="en-US" sz="1800">
                <a:solidFill>
                  <a:schemeClr val="tx1"/>
                </a:solidFill>
                <a:latin typeface="Arial" panose="020B0604020202020204" pitchFamily="34" charset="0"/>
                <a:ea typeface="黑体" panose="02010609060101010101" pitchFamily="49" charset="-122"/>
              </a:rPr>
              <a:t>允许发送但尚未发送的字节数（又称为可用窗口）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13252E8F-4FC7-4A71-951C-C6258B39AE44}"/>
              </a:ext>
            </a:extLst>
          </p:cNvPr>
          <p:cNvSpPr>
            <a:spLocks noGrp="1" noChangeArrowheads="1"/>
          </p:cNvSpPr>
          <p:nvPr>
            <p:ph type="title"/>
          </p:nvPr>
        </p:nvSpPr>
        <p:spPr/>
        <p:txBody>
          <a:bodyPr>
            <a:normAutofit fontScale="90000"/>
          </a:bodyPr>
          <a:lstStyle/>
          <a:p>
            <a:r>
              <a:rPr lang="en-US" altLang="zh-CN"/>
              <a:t>A</a:t>
            </a:r>
            <a:r>
              <a:rPr lang="zh-CN" altLang="en-US"/>
              <a:t>收到新的确认号，发送窗口向前滑动 </a:t>
            </a:r>
          </a:p>
        </p:txBody>
      </p:sp>
      <p:sp>
        <p:nvSpPr>
          <p:cNvPr id="78851" name="Text Box 4">
            <a:extLst>
              <a:ext uri="{FF2B5EF4-FFF2-40B4-BE49-F238E27FC236}">
                <a16:creationId xmlns:a16="http://schemas.microsoft.com/office/drawing/2014/main" id="{84B1B748-D26A-4F3F-BEDC-03D0AA664B9B}"/>
              </a:ext>
            </a:extLst>
          </p:cNvPr>
          <p:cNvSpPr txBox="1">
            <a:spLocks noChangeArrowheads="1"/>
          </p:cNvSpPr>
          <p:nvPr/>
        </p:nvSpPr>
        <p:spPr bwMode="auto">
          <a:xfrm>
            <a:off x="5016601" y="1652588"/>
            <a:ext cx="1915910"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允许发送但尚未发送</a:t>
            </a:r>
          </a:p>
        </p:txBody>
      </p:sp>
      <p:sp>
        <p:nvSpPr>
          <p:cNvPr id="78852" name="Rectangle 6">
            <a:extLst>
              <a:ext uri="{FF2B5EF4-FFF2-40B4-BE49-F238E27FC236}">
                <a16:creationId xmlns:a16="http://schemas.microsoft.com/office/drawing/2014/main" id="{CC5B0309-8082-48F5-AA40-9D5717E47D65}"/>
              </a:ext>
            </a:extLst>
          </p:cNvPr>
          <p:cNvSpPr>
            <a:spLocks noChangeArrowheads="1"/>
          </p:cNvSpPr>
          <p:nvPr/>
        </p:nvSpPr>
        <p:spPr bwMode="auto">
          <a:xfrm>
            <a:off x="2924175" y="1188244"/>
            <a:ext cx="4343400" cy="486966"/>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8853" name="Rectangle 7">
            <a:extLst>
              <a:ext uri="{FF2B5EF4-FFF2-40B4-BE49-F238E27FC236}">
                <a16:creationId xmlns:a16="http://schemas.microsoft.com/office/drawing/2014/main" id="{1691B6F8-BFAE-45D6-9A44-E51C5207387E}"/>
              </a:ext>
            </a:extLst>
          </p:cNvPr>
          <p:cNvSpPr>
            <a:spLocks noChangeArrowheads="1"/>
          </p:cNvSpPr>
          <p:nvPr/>
        </p:nvSpPr>
        <p:spPr bwMode="auto">
          <a:xfrm>
            <a:off x="1225154"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26</a:t>
            </a:r>
          </a:p>
        </p:txBody>
      </p:sp>
      <p:sp>
        <p:nvSpPr>
          <p:cNvPr id="78854" name="Rectangle 8">
            <a:extLst>
              <a:ext uri="{FF2B5EF4-FFF2-40B4-BE49-F238E27FC236}">
                <a16:creationId xmlns:a16="http://schemas.microsoft.com/office/drawing/2014/main" id="{2B2261BB-B1F3-4091-9C4E-51A47C10BB9F}"/>
              </a:ext>
            </a:extLst>
          </p:cNvPr>
          <p:cNvSpPr>
            <a:spLocks noChangeArrowheads="1"/>
          </p:cNvSpPr>
          <p:nvPr/>
        </p:nvSpPr>
        <p:spPr bwMode="auto">
          <a:xfrm>
            <a:off x="1441847"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27</a:t>
            </a:r>
          </a:p>
        </p:txBody>
      </p:sp>
      <p:sp>
        <p:nvSpPr>
          <p:cNvPr id="78855" name="Rectangle 9">
            <a:extLst>
              <a:ext uri="{FF2B5EF4-FFF2-40B4-BE49-F238E27FC236}">
                <a16:creationId xmlns:a16="http://schemas.microsoft.com/office/drawing/2014/main" id="{A9E2690D-1FAE-41C5-BCB9-8402FDE83F23}"/>
              </a:ext>
            </a:extLst>
          </p:cNvPr>
          <p:cNvSpPr>
            <a:spLocks noChangeArrowheads="1"/>
          </p:cNvSpPr>
          <p:nvPr/>
        </p:nvSpPr>
        <p:spPr bwMode="auto">
          <a:xfrm>
            <a:off x="1658541"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28</a:t>
            </a:r>
          </a:p>
        </p:txBody>
      </p:sp>
      <p:sp>
        <p:nvSpPr>
          <p:cNvPr id="78856" name="Rectangle 10">
            <a:extLst>
              <a:ext uri="{FF2B5EF4-FFF2-40B4-BE49-F238E27FC236}">
                <a16:creationId xmlns:a16="http://schemas.microsoft.com/office/drawing/2014/main" id="{A21DF8B5-E934-4545-8387-709FBA20EE59}"/>
              </a:ext>
            </a:extLst>
          </p:cNvPr>
          <p:cNvSpPr>
            <a:spLocks noChangeArrowheads="1"/>
          </p:cNvSpPr>
          <p:nvPr/>
        </p:nvSpPr>
        <p:spPr bwMode="auto">
          <a:xfrm>
            <a:off x="1875235"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29</a:t>
            </a:r>
          </a:p>
        </p:txBody>
      </p:sp>
      <p:sp>
        <p:nvSpPr>
          <p:cNvPr id="78857" name="Rectangle 11">
            <a:extLst>
              <a:ext uri="{FF2B5EF4-FFF2-40B4-BE49-F238E27FC236}">
                <a16:creationId xmlns:a16="http://schemas.microsoft.com/office/drawing/2014/main" id="{39EF3F6D-AE56-47DF-A75A-AF5AEA61D6F1}"/>
              </a:ext>
            </a:extLst>
          </p:cNvPr>
          <p:cNvSpPr>
            <a:spLocks noChangeArrowheads="1"/>
          </p:cNvSpPr>
          <p:nvPr/>
        </p:nvSpPr>
        <p:spPr bwMode="auto">
          <a:xfrm>
            <a:off x="2091929"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30</a:t>
            </a:r>
          </a:p>
        </p:txBody>
      </p:sp>
      <p:sp>
        <p:nvSpPr>
          <p:cNvPr id="78858" name="Rectangle 12">
            <a:extLst>
              <a:ext uri="{FF2B5EF4-FFF2-40B4-BE49-F238E27FC236}">
                <a16:creationId xmlns:a16="http://schemas.microsoft.com/office/drawing/2014/main" id="{D55D9916-CFA3-4D58-98D1-F239CF197E60}"/>
              </a:ext>
            </a:extLst>
          </p:cNvPr>
          <p:cNvSpPr>
            <a:spLocks noChangeArrowheads="1"/>
          </p:cNvSpPr>
          <p:nvPr/>
        </p:nvSpPr>
        <p:spPr bwMode="auto">
          <a:xfrm>
            <a:off x="2308622"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31</a:t>
            </a:r>
          </a:p>
        </p:txBody>
      </p:sp>
      <p:sp>
        <p:nvSpPr>
          <p:cNvPr id="78859" name="Rectangle 13">
            <a:extLst>
              <a:ext uri="{FF2B5EF4-FFF2-40B4-BE49-F238E27FC236}">
                <a16:creationId xmlns:a16="http://schemas.microsoft.com/office/drawing/2014/main" id="{6A9169D9-DE15-41AE-A0F8-AF9B705762D1}"/>
              </a:ext>
            </a:extLst>
          </p:cNvPr>
          <p:cNvSpPr>
            <a:spLocks noChangeArrowheads="1"/>
          </p:cNvSpPr>
          <p:nvPr/>
        </p:nvSpPr>
        <p:spPr bwMode="auto">
          <a:xfrm>
            <a:off x="2525316"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32</a:t>
            </a:r>
          </a:p>
        </p:txBody>
      </p:sp>
      <p:sp>
        <p:nvSpPr>
          <p:cNvPr id="78860" name="Rectangle 14">
            <a:extLst>
              <a:ext uri="{FF2B5EF4-FFF2-40B4-BE49-F238E27FC236}">
                <a16:creationId xmlns:a16="http://schemas.microsoft.com/office/drawing/2014/main" id="{9A3EBCAA-B268-49B4-9082-763FC7AB9166}"/>
              </a:ext>
            </a:extLst>
          </p:cNvPr>
          <p:cNvSpPr>
            <a:spLocks noChangeArrowheads="1"/>
          </p:cNvSpPr>
          <p:nvPr/>
        </p:nvSpPr>
        <p:spPr bwMode="auto">
          <a:xfrm>
            <a:off x="2742010" y="1333500"/>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33</a:t>
            </a:r>
          </a:p>
        </p:txBody>
      </p:sp>
      <p:sp>
        <p:nvSpPr>
          <p:cNvPr id="14" name="Rectangle 15">
            <a:extLst>
              <a:ext uri="{FF2B5EF4-FFF2-40B4-BE49-F238E27FC236}">
                <a16:creationId xmlns:a16="http://schemas.microsoft.com/office/drawing/2014/main" id="{6315C36C-7E4B-46DA-88A9-53BAB229A3AD}"/>
              </a:ext>
            </a:extLst>
          </p:cNvPr>
          <p:cNvSpPr>
            <a:spLocks noChangeArrowheads="1"/>
          </p:cNvSpPr>
          <p:nvPr/>
        </p:nvSpPr>
        <p:spPr bwMode="auto">
          <a:xfrm>
            <a:off x="2958704"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34</a:t>
            </a:r>
          </a:p>
        </p:txBody>
      </p:sp>
      <p:sp>
        <p:nvSpPr>
          <p:cNvPr id="15" name="Rectangle 16">
            <a:extLst>
              <a:ext uri="{FF2B5EF4-FFF2-40B4-BE49-F238E27FC236}">
                <a16:creationId xmlns:a16="http://schemas.microsoft.com/office/drawing/2014/main" id="{AF72DCBD-2981-4D89-9F30-AD15A26A004A}"/>
              </a:ext>
            </a:extLst>
          </p:cNvPr>
          <p:cNvSpPr>
            <a:spLocks noChangeArrowheads="1"/>
          </p:cNvSpPr>
          <p:nvPr/>
        </p:nvSpPr>
        <p:spPr bwMode="auto">
          <a:xfrm>
            <a:off x="3175397"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35</a:t>
            </a:r>
          </a:p>
        </p:txBody>
      </p:sp>
      <p:sp>
        <p:nvSpPr>
          <p:cNvPr id="16" name="Rectangle 17">
            <a:extLst>
              <a:ext uri="{FF2B5EF4-FFF2-40B4-BE49-F238E27FC236}">
                <a16:creationId xmlns:a16="http://schemas.microsoft.com/office/drawing/2014/main" id="{C1FADD83-3A45-4C0B-A7C5-B5742266A3AE}"/>
              </a:ext>
            </a:extLst>
          </p:cNvPr>
          <p:cNvSpPr>
            <a:spLocks noChangeArrowheads="1"/>
          </p:cNvSpPr>
          <p:nvPr/>
        </p:nvSpPr>
        <p:spPr bwMode="auto">
          <a:xfrm>
            <a:off x="3392091"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36</a:t>
            </a:r>
          </a:p>
        </p:txBody>
      </p:sp>
      <p:sp>
        <p:nvSpPr>
          <p:cNvPr id="17" name="Rectangle 18">
            <a:extLst>
              <a:ext uri="{FF2B5EF4-FFF2-40B4-BE49-F238E27FC236}">
                <a16:creationId xmlns:a16="http://schemas.microsoft.com/office/drawing/2014/main" id="{A91AF356-F9D1-4B8C-B9C9-0C2518231052}"/>
              </a:ext>
            </a:extLst>
          </p:cNvPr>
          <p:cNvSpPr>
            <a:spLocks noChangeArrowheads="1"/>
          </p:cNvSpPr>
          <p:nvPr/>
        </p:nvSpPr>
        <p:spPr bwMode="auto">
          <a:xfrm>
            <a:off x="3608785"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37</a:t>
            </a:r>
          </a:p>
        </p:txBody>
      </p:sp>
      <p:sp>
        <p:nvSpPr>
          <p:cNvPr id="18" name="Rectangle 19">
            <a:extLst>
              <a:ext uri="{FF2B5EF4-FFF2-40B4-BE49-F238E27FC236}">
                <a16:creationId xmlns:a16="http://schemas.microsoft.com/office/drawing/2014/main" id="{1F3A5144-6917-4531-A7CC-4F7959C06C5B}"/>
              </a:ext>
            </a:extLst>
          </p:cNvPr>
          <p:cNvSpPr>
            <a:spLocks noChangeArrowheads="1"/>
          </p:cNvSpPr>
          <p:nvPr/>
        </p:nvSpPr>
        <p:spPr bwMode="auto">
          <a:xfrm>
            <a:off x="3825479"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38</a:t>
            </a:r>
          </a:p>
        </p:txBody>
      </p:sp>
      <p:sp>
        <p:nvSpPr>
          <p:cNvPr id="19" name="Rectangle 20">
            <a:extLst>
              <a:ext uri="{FF2B5EF4-FFF2-40B4-BE49-F238E27FC236}">
                <a16:creationId xmlns:a16="http://schemas.microsoft.com/office/drawing/2014/main" id="{9518C110-3EE7-45D6-9BDD-E6659FE93D1F}"/>
              </a:ext>
            </a:extLst>
          </p:cNvPr>
          <p:cNvSpPr>
            <a:spLocks noChangeArrowheads="1"/>
          </p:cNvSpPr>
          <p:nvPr/>
        </p:nvSpPr>
        <p:spPr bwMode="auto">
          <a:xfrm>
            <a:off x="4042172"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39</a:t>
            </a:r>
          </a:p>
        </p:txBody>
      </p:sp>
      <p:sp>
        <p:nvSpPr>
          <p:cNvPr id="20" name="Rectangle 21">
            <a:extLst>
              <a:ext uri="{FF2B5EF4-FFF2-40B4-BE49-F238E27FC236}">
                <a16:creationId xmlns:a16="http://schemas.microsoft.com/office/drawing/2014/main" id="{475F6075-2ACD-47F3-889E-1D814089A9ED}"/>
              </a:ext>
            </a:extLst>
          </p:cNvPr>
          <p:cNvSpPr>
            <a:spLocks noChangeArrowheads="1"/>
          </p:cNvSpPr>
          <p:nvPr/>
        </p:nvSpPr>
        <p:spPr bwMode="auto">
          <a:xfrm>
            <a:off x="4258866" y="1333500"/>
            <a:ext cx="161925" cy="215504"/>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40</a:t>
            </a:r>
          </a:p>
        </p:txBody>
      </p:sp>
      <p:sp>
        <p:nvSpPr>
          <p:cNvPr id="21" name="Rectangle 22">
            <a:extLst>
              <a:ext uri="{FF2B5EF4-FFF2-40B4-BE49-F238E27FC236}">
                <a16:creationId xmlns:a16="http://schemas.microsoft.com/office/drawing/2014/main" id="{A466E661-9F11-495D-BCC7-45D803C9E154}"/>
              </a:ext>
            </a:extLst>
          </p:cNvPr>
          <p:cNvSpPr>
            <a:spLocks noChangeArrowheads="1"/>
          </p:cNvSpPr>
          <p:nvPr/>
        </p:nvSpPr>
        <p:spPr bwMode="auto">
          <a:xfrm>
            <a:off x="4475560" y="1332310"/>
            <a:ext cx="161925" cy="215503"/>
          </a:xfrm>
          <a:prstGeom prst="rect">
            <a:avLst/>
          </a:prstGeom>
          <a:solidFill>
            <a:schemeClr val="tx1">
              <a:lumMod val="40000"/>
              <a:lumOff val="60000"/>
            </a:schemeClr>
          </a:solidFill>
          <a:ln w="9525">
            <a:solidFill>
              <a:schemeClr val="tx1"/>
            </a:solidFill>
            <a:miter lim="800000"/>
            <a:headEnd/>
            <a:tailEnd/>
          </a:ln>
        </p:spPr>
        <p:txBody>
          <a:bodyPr wrap="none" anchor="ctr"/>
          <a:lstStyle>
            <a:lvl1pPr>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lgn="ctr" eaLnBrk="1" hangingPunct="1">
              <a:spcBef>
                <a:spcPct val="0"/>
              </a:spcBef>
              <a:buClrTx/>
              <a:buFontTx/>
              <a:buNone/>
              <a:defRPr/>
            </a:pPr>
            <a:r>
              <a:rPr kumimoji="1" lang="en-US" altLang="zh-CN" sz="1200" b="0">
                <a:solidFill>
                  <a:srgbClr val="4D4D4D"/>
                </a:solidFill>
                <a:latin typeface="Times New Roman" panose="02020603050405020304" pitchFamily="18" charset="0"/>
                <a:ea typeface="宋体" panose="02010600030101010101" pitchFamily="2" charset="-122"/>
              </a:rPr>
              <a:t>41</a:t>
            </a:r>
          </a:p>
        </p:txBody>
      </p:sp>
      <p:sp>
        <p:nvSpPr>
          <p:cNvPr id="78869" name="Rectangle 23">
            <a:extLst>
              <a:ext uri="{FF2B5EF4-FFF2-40B4-BE49-F238E27FC236}">
                <a16:creationId xmlns:a16="http://schemas.microsoft.com/office/drawing/2014/main" id="{46756A0C-9860-4A65-A3FB-2A9A95CC3B20}"/>
              </a:ext>
            </a:extLst>
          </p:cNvPr>
          <p:cNvSpPr>
            <a:spLocks noChangeArrowheads="1"/>
          </p:cNvSpPr>
          <p:nvPr/>
        </p:nvSpPr>
        <p:spPr bwMode="auto">
          <a:xfrm>
            <a:off x="4692254"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42</a:t>
            </a:r>
          </a:p>
        </p:txBody>
      </p:sp>
      <p:sp>
        <p:nvSpPr>
          <p:cNvPr id="78870" name="Rectangle 24">
            <a:extLst>
              <a:ext uri="{FF2B5EF4-FFF2-40B4-BE49-F238E27FC236}">
                <a16:creationId xmlns:a16="http://schemas.microsoft.com/office/drawing/2014/main" id="{874CA133-17BF-4E53-B484-2BD1F9B7393D}"/>
              </a:ext>
            </a:extLst>
          </p:cNvPr>
          <p:cNvSpPr>
            <a:spLocks noChangeArrowheads="1"/>
          </p:cNvSpPr>
          <p:nvPr/>
        </p:nvSpPr>
        <p:spPr bwMode="auto">
          <a:xfrm>
            <a:off x="4908947"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43</a:t>
            </a:r>
          </a:p>
        </p:txBody>
      </p:sp>
      <p:sp>
        <p:nvSpPr>
          <p:cNvPr id="78871" name="Rectangle 25">
            <a:extLst>
              <a:ext uri="{FF2B5EF4-FFF2-40B4-BE49-F238E27FC236}">
                <a16:creationId xmlns:a16="http://schemas.microsoft.com/office/drawing/2014/main" id="{5A4FA8F2-A560-4D96-BD16-ED8F6D4E8257}"/>
              </a:ext>
            </a:extLst>
          </p:cNvPr>
          <p:cNvSpPr>
            <a:spLocks noChangeArrowheads="1"/>
          </p:cNvSpPr>
          <p:nvPr/>
        </p:nvSpPr>
        <p:spPr bwMode="auto">
          <a:xfrm>
            <a:off x="5125641"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44</a:t>
            </a:r>
          </a:p>
        </p:txBody>
      </p:sp>
      <p:sp>
        <p:nvSpPr>
          <p:cNvPr id="78872" name="Rectangle 26">
            <a:extLst>
              <a:ext uri="{FF2B5EF4-FFF2-40B4-BE49-F238E27FC236}">
                <a16:creationId xmlns:a16="http://schemas.microsoft.com/office/drawing/2014/main" id="{8692510D-C419-464C-932F-A0C701BB0C9F}"/>
              </a:ext>
            </a:extLst>
          </p:cNvPr>
          <p:cNvSpPr>
            <a:spLocks noChangeArrowheads="1"/>
          </p:cNvSpPr>
          <p:nvPr/>
        </p:nvSpPr>
        <p:spPr bwMode="auto">
          <a:xfrm>
            <a:off x="5342335"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45</a:t>
            </a:r>
          </a:p>
        </p:txBody>
      </p:sp>
      <p:sp>
        <p:nvSpPr>
          <p:cNvPr id="78873" name="Rectangle 27">
            <a:extLst>
              <a:ext uri="{FF2B5EF4-FFF2-40B4-BE49-F238E27FC236}">
                <a16:creationId xmlns:a16="http://schemas.microsoft.com/office/drawing/2014/main" id="{D6655579-8566-466E-ACAA-85D714A70508}"/>
              </a:ext>
            </a:extLst>
          </p:cNvPr>
          <p:cNvSpPr>
            <a:spLocks noChangeArrowheads="1"/>
          </p:cNvSpPr>
          <p:nvPr/>
        </p:nvSpPr>
        <p:spPr bwMode="auto">
          <a:xfrm>
            <a:off x="5559029"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46</a:t>
            </a:r>
          </a:p>
        </p:txBody>
      </p:sp>
      <p:sp>
        <p:nvSpPr>
          <p:cNvPr id="78874" name="Rectangle 28">
            <a:extLst>
              <a:ext uri="{FF2B5EF4-FFF2-40B4-BE49-F238E27FC236}">
                <a16:creationId xmlns:a16="http://schemas.microsoft.com/office/drawing/2014/main" id="{4CC53467-AA05-4458-92BE-F0034AF5E6B9}"/>
              </a:ext>
            </a:extLst>
          </p:cNvPr>
          <p:cNvSpPr>
            <a:spLocks noChangeArrowheads="1"/>
          </p:cNvSpPr>
          <p:nvPr/>
        </p:nvSpPr>
        <p:spPr bwMode="auto">
          <a:xfrm>
            <a:off x="5775722"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47</a:t>
            </a:r>
          </a:p>
        </p:txBody>
      </p:sp>
      <p:sp>
        <p:nvSpPr>
          <p:cNvPr id="78875" name="Rectangle 29">
            <a:extLst>
              <a:ext uri="{FF2B5EF4-FFF2-40B4-BE49-F238E27FC236}">
                <a16:creationId xmlns:a16="http://schemas.microsoft.com/office/drawing/2014/main" id="{FA4ACD21-CCA2-4302-85A5-DAEC5DED8AB3}"/>
              </a:ext>
            </a:extLst>
          </p:cNvPr>
          <p:cNvSpPr>
            <a:spLocks noChangeArrowheads="1"/>
          </p:cNvSpPr>
          <p:nvPr/>
        </p:nvSpPr>
        <p:spPr bwMode="auto">
          <a:xfrm>
            <a:off x="5992416"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48</a:t>
            </a:r>
          </a:p>
        </p:txBody>
      </p:sp>
      <p:sp>
        <p:nvSpPr>
          <p:cNvPr id="78876" name="Rectangle 30">
            <a:extLst>
              <a:ext uri="{FF2B5EF4-FFF2-40B4-BE49-F238E27FC236}">
                <a16:creationId xmlns:a16="http://schemas.microsoft.com/office/drawing/2014/main" id="{622DEFB0-90E5-4A44-9A0B-87CC61930392}"/>
              </a:ext>
            </a:extLst>
          </p:cNvPr>
          <p:cNvSpPr>
            <a:spLocks noChangeArrowheads="1"/>
          </p:cNvSpPr>
          <p:nvPr/>
        </p:nvSpPr>
        <p:spPr bwMode="auto">
          <a:xfrm>
            <a:off x="6209110"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49</a:t>
            </a:r>
          </a:p>
        </p:txBody>
      </p:sp>
      <p:sp>
        <p:nvSpPr>
          <p:cNvPr id="78877" name="Rectangle 31">
            <a:extLst>
              <a:ext uri="{FF2B5EF4-FFF2-40B4-BE49-F238E27FC236}">
                <a16:creationId xmlns:a16="http://schemas.microsoft.com/office/drawing/2014/main" id="{3AE9B188-A0CC-4EAC-8D82-F46B2721F2EA}"/>
              </a:ext>
            </a:extLst>
          </p:cNvPr>
          <p:cNvSpPr>
            <a:spLocks noChangeArrowheads="1"/>
          </p:cNvSpPr>
          <p:nvPr/>
        </p:nvSpPr>
        <p:spPr bwMode="auto">
          <a:xfrm>
            <a:off x="6425804"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50</a:t>
            </a:r>
          </a:p>
        </p:txBody>
      </p:sp>
      <p:sp>
        <p:nvSpPr>
          <p:cNvPr id="78878" name="Rectangle 32">
            <a:extLst>
              <a:ext uri="{FF2B5EF4-FFF2-40B4-BE49-F238E27FC236}">
                <a16:creationId xmlns:a16="http://schemas.microsoft.com/office/drawing/2014/main" id="{993E39DA-AB57-4B85-88C2-19635203DBBF}"/>
              </a:ext>
            </a:extLst>
          </p:cNvPr>
          <p:cNvSpPr>
            <a:spLocks noChangeArrowheads="1"/>
          </p:cNvSpPr>
          <p:nvPr/>
        </p:nvSpPr>
        <p:spPr bwMode="auto">
          <a:xfrm>
            <a:off x="6642497"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51</a:t>
            </a:r>
          </a:p>
        </p:txBody>
      </p:sp>
      <p:sp>
        <p:nvSpPr>
          <p:cNvPr id="78879" name="Rectangle 33">
            <a:extLst>
              <a:ext uri="{FF2B5EF4-FFF2-40B4-BE49-F238E27FC236}">
                <a16:creationId xmlns:a16="http://schemas.microsoft.com/office/drawing/2014/main" id="{97B9D7B1-7A68-4D3E-98C4-EC93D377659C}"/>
              </a:ext>
            </a:extLst>
          </p:cNvPr>
          <p:cNvSpPr>
            <a:spLocks noChangeArrowheads="1"/>
          </p:cNvSpPr>
          <p:nvPr/>
        </p:nvSpPr>
        <p:spPr bwMode="auto">
          <a:xfrm>
            <a:off x="6859191"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52</a:t>
            </a:r>
          </a:p>
        </p:txBody>
      </p:sp>
      <p:sp>
        <p:nvSpPr>
          <p:cNvPr id="78880" name="Rectangle 34">
            <a:extLst>
              <a:ext uri="{FF2B5EF4-FFF2-40B4-BE49-F238E27FC236}">
                <a16:creationId xmlns:a16="http://schemas.microsoft.com/office/drawing/2014/main" id="{A99F64A2-EBAF-49A8-9CAB-7B9FAD4CF1A0}"/>
              </a:ext>
            </a:extLst>
          </p:cNvPr>
          <p:cNvSpPr>
            <a:spLocks noChangeArrowheads="1"/>
          </p:cNvSpPr>
          <p:nvPr/>
        </p:nvSpPr>
        <p:spPr bwMode="auto">
          <a:xfrm>
            <a:off x="7075885" y="133231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53</a:t>
            </a:r>
          </a:p>
        </p:txBody>
      </p:sp>
      <p:sp>
        <p:nvSpPr>
          <p:cNvPr id="78881" name="Rectangle 35">
            <a:extLst>
              <a:ext uri="{FF2B5EF4-FFF2-40B4-BE49-F238E27FC236}">
                <a16:creationId xmlns:a16="http://schemas.microsoft.com/office/drawing/2014/main" id="{1110AB72-9DD2-4FA0-AAEC-A03655C12977}"/>
              </a:ext>
            </a:extLst>
          </p:cNvPr>
          <p:cNvSpPr>
            <a:spLocks noChangeArrowheads="1"/>
          </p:cNvSpPr>
          <p:nvPr/>
        </p:nvSpPr>
        <p:spPr bwMode="auto">
          <a:xfrm>
            <a:off x="7292579" y="1332310"/>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54</a:t>
            </a:r>
          </a:p>
        </p:txBody>
      </p:sp>
      <p:sp>
        <p:nvSpPr>
          <p:cNvPr id="78882" name="Rectangle 36">
            <a:extLst>
              <a:ext uri="{FF2B5EF4-FFF2-40B4-BE49-F238E27FC236}">
                <a16:creationId xmlns:a16="http://schemas.microsoft.com/office/drawing/2014/main" id="{F2119CA0-7451-4FC5-A523-6091D42AE77D}"/>
              </a:ext>
            </a:extLst>
          </p:cNvPr>
          <p:cNvSpPr>
            <a:spLocks noChangeArrowheads="1"/>
          </p:cNvSpPr>
          <p:nvPr/>
        </p:nvSpPr>
        <p:spPr bwMode="auto">
          <a:xfrm>
            <a:off x="7509272" y="1332310"/>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55</a:t>
            </a:r>
          </a:p>
        </p:txBody>
      </p:sp>
      <p:sp>
        <p:nvSpPr>
          <p:cNvPr id="78883" name="Text Box 37">
            <a:extLst>
              <a:ext uri="{FF2B5EF4-FFF2-40B4-BE49-F238E27FC236}">
                <a16:creationId xmlns:a16="http://schemas.microsoft.com/office/drawing/2014/main" id="{3A221E77-2CA0-444A-849D-33416B7291C0}"/>
              </a:ext>
            </a:extLst>
          </p:cNvPr>
          <p:cNvSpPr txBox="1">
            <a:spLocks noChangeArrowheads="1"/>
          </p:cNvSpPr>
          <p:nvPr/>
        </p:nvSpPr>
        <p:spPr bwMode="auto">
          <a:xfrm>
            <a:off x="1195626" y="1581150"/>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已发送并收到确认</a:t>
            </a:r>
          </a:p>
        </p:txBody>
      </p:sp>
      <p:sp>
        <p:nvSpPr>
          <p:cNvPr id="78884" name="Text Box 38">
            <a:extLst>
              <a:ext uri="{FF2B5EF4-FFF2-40B4-BE49-F238E27FC236}">
                <a16:creationId xmlns:a16="http://schemas.microsoft.com/office/drawing/2014/main" id="{32E7D902-E319-4273-9C02-B84CB1335E54}"/>
              </a:ext>
            </a:extLst>
          </p:cNvPr>
          <p:cNvSpPr txBox="1">
            <a:spLocks noChangeArrowheads="1"/>
          </p:cNvSpPr>
          <p:nvPr/>
        </p:nvSpPr>
        <p:spPr bwMode="auto">
          <a:xfrm>
            <a:off x="7296277" y="1543050"/>
            <a:ext cx="761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不允许</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a:t>
            </a:r>
          </a:p>
        </p:txBody>
      </p:sp>
      <p:sp>
        <p:nvSpPr>
          <p:cNvPr id="78885" name="Text Box 39">
            <a:extLst>
              <a:ext uri="{FF2B5EF4-FFF2-40B4-BE49-F238E27FC236}">
                <a16:creationId xmlns:a16="http://schemas.microsoft.com/office/drawing/2014/main" id="{8E5EE626-A988-4905-97AC-056DE2085486}"/>
              </a:ext>
            </a:extLst>
          </p:cNvPr>
          <p:cNvSpPr txBox="1">
            <a:spLocks noChangeArrowheads="1"/>
          </p:cNvSpPr>
          <p:nvPr/>
        </p:nvSpPr>
        <p:spPr bwMode="auto">
          <a:xfrm>
            <a:off x="3208452" y="1679972"/>
            <a:ext cx="133882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已发送</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但未收到确认</a:t>
            </a:r>
          </a:p>
        </p:txBody>
      </p:sp>
      <p:sp>
        <p:nvSpPr>
          <p:cNvPr id="78886" name="Rectangle 40">
            <a:extLst>
              <a:ext uri="{FF2B5EF4-FFF2-40B4-BE49-F238E27FC236}">
                <a16:creationId xmlns:a16="http://schemas.microsoft.com/office/drawing/2014/main" id="{660D4758-EB5C-479A-8E4D-ADA8D8CD0908}"/>
              </a:ext>
            </a:extLst>
          </p:cNvPr>
          <p:cNvSpPr>
            <a:spLocks noChangeArrowheads="1"/>
          </p:cNvSpPr>
          <p:nvPr/>
        </p:nvSpPr>
        <p:spPr bwMode="auto">
          <a:xfrm>
            <a:off x="7720013" y="1332310"/>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56</a:t>
            </a:r>
          </a:p>
        </p:txBody>
      </p:sp>
      <p:sp>
        <p:nvSpPr>
          <p:cNvPr id="78887" name="Line 42">
            <a:extLst>
              <a:ext uri="{FF2B5EF4-FFF2-40B4-BE49-F238E27FC236}">
                <a16:creationId xmlns:a16="http://schemas.microsoft.com/office/drawing/2014/main" id="{6C7D7925-8A84-4F7E-9523-535E7FD83669}"/>
              </a:ext>
            </a:extLst>
          </p:cNvPr>
          <p:cNvSpPr>
            <a:spLocks noChangeShapeType="1"/>
          </p:cNvSpPr>
          <p:nvPr/>
        </p:nvSpPr>
        <p:spPr bwMode="auto">
          <a:xfrm flipV="1">
            <a:off x="3032522" y="1566863"/>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888" name="Text Box 43">
            <a:extLst>
              <a:ext uri="{FF2B5EF4-FFF2-40B4-BE49-F238E27FC236}">
                <a16:creationId xmlns:a16="http://schemas.microsoft.com/office/drawing/2014/main" id="{92B36F53-EFAD-4C6E-A591-A0E46B9CD81A}"/>
              </a:ext>
            </a:extLst>
          </p:cNvPr>
          <p:cNvSpPr txBox="1">
            <a:spLocks noChangeArrowheads="1"/>
          </p:cNvSpPr>
          <p:nvPr/>
        </p:nvSpPr>
        <p:spPr bwMode="auto">
          <a:xfrm>
            <a:off x="2841993" y="1960960"/>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1</a:t>
            </a:r>
          </a:p>
        </p:txBody>
      </p:sp>
      <p:sp>
        <p:nvSpPr>
          <p:cNvPr id="78889" name="Line 45">
            <a:extLst>
              <a:ext uri="{FF2B5EF4-FFF2-40B4-BE49-F238E27FC236}">
                <a16:creationId xmlns:a16="http://schemas.microsoft.com/office/drawing/2014/main" id="{C999AB13-1515-43A6-A1F3-0AB7A4E54E22}"/>
              </a:ext>
            </a:extLst>
          </p:cNvPr>
          <p:cNvSpPr>
            <a:spLocks noChangeShapeType="1"/>
          </p:cNvSpPr>
          <p:nvPr/>
        </p:nvSpPr>
        <p:spPr bwMode="auto">
          <a:xfrm flipV="1">
            <a:off x="4777979" y="1566863"/>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890" name="Text Box 46">
            <a:extLst>
              <a:ext uri="{FF2B5EF4-FFF2-40B4-BE49-F238E27FC236}">
                <a16:creationId xmlns:a16="http://schemas.microsoft.com/office/drawing/2014/main" id="{4268EB3D-F94D-4D17-BEEC-1EB0A862545E}"/>
              </a:ext>
            </a:extLst>
          </p:cNvPr>
          <p:cNvSpPr txBox="1">
            <a:spLocks noChangeArrowheads="1"/>
          </p:cNvSpPr>
          <p:nvPr/>
        </p:nvSpPr>
        <p:spPr bwMode="auto">
          <a:xfrm>
            <a:off x="4629122" y="1960960"/>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2</a:t>
            </a:r>
          </a:p>
        </p:txBody>
      </p:sp>
      <p:sp>
        <p:nvSpPr>
          <p:cNvPr id="78891" name="Line 48">
            <a:extLst>
              <a:ext uri="{FF2B5EF4-FFF2-40B4-BE49-F238E27FC236}">
                <a16:creationId xmlns:a16="http://schemas.microsoft.com/office/drawing/2014/main" id="{0F94C5C5-5C50-45E8-8B07-093DE9D187CF}"/>
              </a:ext>
            </a:extLst>
          </p:cNvPr>
          <p:cNvSpPr>
            <a:spLocks noChangeShapeType="1"/>
          </p:cNvSpPr>
          <p:nvPr/>
        </p:nvSpPr>
        <p:spPr bwMode="auto">
          <a:xfrm flipV="1">
            <a:off x="7374731" y="1566863"/>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892" name="Text Box 49">
            <a:extLst>
              <a:ext uri="{FF2B5EF4-FFF2-40B4-BE49-F238E27FC236}">
                <a16:creationId xmlns:a16="http://schemas.microsoft.com/office/drawing/2014/main" id="{9713FB75-E8EC-4973-846E-D64FF0243BB3}"/>
              </a:ext>
            </a:extLst>
          </p:cNvPr>
          <p:cNvSpPr txBox="1">
            <a:spLocks noChangeArrowheads="1"/>
          </p:cNvSpPr>
          <p:nvPr/>
        </p:nvSpPr>
        <p:spPr bwMode="auto">
          <a:xfrm>
            <a:off x="7216349" y="1960960"/>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3</a:t>
            </a:r>
          </a:p>
        </p:txBody>
      </p:sp>
      <p:sp>
        <p:nvSpPr>
          <p:cNvPr id="78893" name="Line 50">
            <a:extLst>
              <a:ext uri="{FF2B5EF4-FFF2-40B4-BE49-F238E27FC236}">
                <a16:creationId xmlns:a16="http://schemas.microsoft.com/office/drawing/2014/main" id="{B7B0FAAE-2B97-4CF6-908B-09ED68D7A935}"/>
              </a:ext>
            </a:extLst>
          </p:cNvPr>
          <p:cNvSpPr>
            <a:spLocks noChangeShapeType="1"/>
          </p:cNvSpPr>
          <p:nvPr/>
        </p:nvSpPr>
        <p:spPr bwMode="auto">
          <a:xfrm rot="16200000">
            <a:off x="6482954" y="686991"/>
            <a:ext cx="1191" cy="713185"/>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894" name="Text Box 51">
            <a:extLst>
              <a:ext uri="{FF2B5EF4-FFF2-40B4-BE49-F238E27FC236}">
                <a16:creationId xmlns:a16="http://schemas.microsoft.com/office/drawing/2014/main" id="{326EA4D4-52C8-436A-8F83-F396BA3DF4BF}"/>
              </a:ext>
            </a:extLst>
          </p:cNvPr>
          <p:cNvSpPr txBox="1">
            <a:spLocks noChangeArrowheads="1"/>
          </p:cNvSpPr>
          <p:nvPr/>
        </p:nvSpPr>
        <p:spPr bwMode="auto">
          <a:xfrm>
            <a:off x="4545003" y="3650457"/>
            <a:ext cx="954107" cy="3231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允许接收</a:t>
            </a:r>
          </a:p>
        </p:txBody>
      </p:sp>
      <p:sp>
        <p:nvSpPr>
          <p:cNvPr id="78895" name="Text Box 52">
            <a:extLst>
              <a:ext uri="{FF2B5EF4-FFF2-40B4-BE49-F238E27FC236}">
                <a16:creationId xmlns:a16="http://schemas.microsoft.com/office/drawing/2014/main" id="{5A12A2B6-931E-4FCF-BFD4-9AD6539D63B1}"/>
              </a:ext>
            </a:extLst>
          </p:cNvPr>
          <p:cNvSpPr txBox="1">
            <a:spLocks noChangeArrowheads="1"/>
          </p:cNvSpPr>
          <p:nvPr/>
        </p:nvSpPr>
        <p:spPr bwMode="auto">
          <a:xfrm>
            <a:off x="3942160" y="2761060"/>
            <a:ext cx="2097049" cy="323165"/>
          </a:xfrm>
          <a:prstGeom prst="rect">
            <a:avLst/>
          </a:prstGeom>
          <a:solidFill>
            <a:schemeClr val="bg1"/>
          </a:solidFill>
          <a:ln w="9525">
            <a:solidFill>
              <a:schemeClr val="tx1"/>
            </a:solidFill>
            <a:miter lim="800000"/>
            <a:headEnd/>
            <a:tailEnd/>
          </a:ln>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B </a:t>
            </a:r>
            <a:r>
              <a:rPr lang="zh-CN" altLang="en-US" sz="1500">
                <a:latin typeface="Arial" panose="020B0604020202020204" pitchFamily="34" charset="0"/>
                <a:ea typeface="黑体" panose="02010609060101010101" pitchFamily="49" charset="-122"/>
              </a:rPr>
              <a:t>的接收窗口向前滑动</a:t>
            </a:r>
          </a:p>
        </p:txBody>
      </p:sp>
      <p:sp>
        <p:nvSpPr>
          <p:cNvPr id="78896" name="Rectangle 53">
            <a:extLst>
              <a:ext uri="{FF2B5EF4-FFF2-40B4-BE49-F238E27FC236}">
                <a16:creationId xmlns:a16="http://schemas.microsoft.com/office/drawing/2014/main" id="{F94FA139-329C-4E66-89B5-2765001AB4FC}"/>
              </a:ext>
            </a:extLst>
          </p:cNvPr>
          <p:cNvSpPr>
            <a:spLocks noChangeArrowheads="1"/>
          </p:cNvSpPr>
          <p:nvPr/>
        </p:nvSpPr>
        <p:spPr bwMode="auto">
          <a:xfrm>
            <a:off x="2922985" y="3149204"/>
            <a:ext cx="4343400" cy="486965"/>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8897" name="Rectangle 54">
            <a:extLst>
              <a:ext uri="{FF2B5EF4-FFF2-40B4-BE49-F238E27FC236}">
                <a16:creationId xmlns:a16="http://schemas.microsoft.com/office/drawing/2014/main" id="{E46F620F-6E1B-4A11-8A16-E4E782527926}"/>
              </a:ext>
            </a:extLst>
          </p:cNvPr>
          <p:cNvSpPr>
            <a:spLocks noChangeArrowheads="1"/>
          </p:cNvSpPr>
          <p:nvPr/>
        </p:nvSpPr>
        <p:spPr bwMode="auto">
          <a:xfrm>
            <a:off x="1223963"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26</a:t>
            </a:r>
          </a:p>
        </p:txBody>
      </p:sp>
      <p:sp>
        <p:nvSpPr>
          <p:cNvPr id="78898" name="Rectangle 55">
            <a:extLst>
              <a:ext uri="{FF2B5EF4-FFF2-40B4-BE49-F238E27FC236}">
                <a16:creationId xmlns:a16="http://schemas.microsoft.com/office/drawing/2014/main" id="{B83647CA-BA98-486D-9CA4-8C5D2F04997A}"/>
              </a:ext>
            </a:extLst>
          </p:cNvPr>
          <p:cNvSpPr>
            <a:spLocks noChangeArrowheads="1"/>
          </p:cNvSpPr>
          <p:nvPr/>
        </p:nvSpPr>
        <p:spPr bwMode="auto">
          <a:xfrm>
            <a:off x="1440656"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27</a:t>
            </a:r>
          </a:p>
        </p:txBody>
      </p:sp>
      <p:sp>
        <p:nvSpPr>
          <p:cNvPr id="78899" name="Rectangle 56">
            <a:extLst>
              <a:ext uri="{FF2B5EF4-FFF2-40B4-BE49-F238E27FC236}">
                <a16:creationId xmlns:a16="http://schemas.microsoft.com/office/drawing/2014/main" id="{F4CC7937-F6AD-47C3-A1EA-51A727604C74}"/>
              </a:ext>
            </a:extLst>
          </p:cNvPr>
          <p:cNvSpPr>
            <a:spLocks noChangeArrowheads="1"/>
          </p:cNvSpPr>
          <p:nvPr/>
        </p:nvSpPr>
        <p:spPr bwMode="auto">
          <a:xfrm>
            <a:off x="1657350"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28</a:t>
            </a:r>
          </a:p>
        </p:txBody>
      </p:sp>
      <p:sp>
        <p:nvSpPr>
          <p:cNvPr id="78900" name="Rectangle 57">
            <a:extLst>
              <a:ext uri="{FF2B5EF4-FFF2-40B4-BE49-F238E27FC236}">
                <a16:creationId xmlns:a16="http://schemas.microsoft.com/office/drawing/2014/main" id="{FB176B19-960F-41C4-AF58-67081237B7D5}"/>
              </a:ext>
            </a:extLst>
          </p:cNvPr>
          <p:cNvSpPr>
            <a:spLocks noChangeArrowheads="1"/>
          </p:cNvSpPr>
          <p:nvPr/>
        </p:nvSpPr>
        <p:spPr bwMode="auto">
          <a:xfrm>
            <a:off x="1874044"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29</a:t>
            </a:r>
          </a:p>
        </p:txBody>
      </p:sp>
      <p:sp>
        <p:nvSpPr>
          <p:cNvPr id="78901" name="Rectangle 58">
            <a:extLst>
              <a:ext uri="{FF2B5EF4-FFF2-40B4-BE49-F238E27FC236}">
                <a16:creationId xmlns:a16="http://schemas.microsoft.com/office/drawing/2014/main" id="{53E4DD79-52D0-436D-AE1F-BAE8800B27C2}"/>
              </a:ext>
            </a:extLst>
          </p:cNvPr>
          <p:cNvSpPr>
            <a:spLocks noChangeArrowheads="1"/>
          </p:cNvSpPr>
          <p:nvPr/>
        </p:nvSpPr>
        <p:spPr bwMode="auto">
          <a:xfrm>
            <a:off x="2090738"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30</a:t>
            </a:r>
          </a:p>
        </p:txBody>
      </p:sp>
      <p:sp>
        <p:nvSpPr>
          <p:cNvPr id="78902" name="Rectangle 59">
            <a:extLst>
              <a:ext uri="{FF2B5EF4-FFF2-40B4-BE49-F238E27FC236}">
                <a16:creationId xmlns:a16="http://schemas.microsoft.com/office/drawing/2014/main" id="{F43AE253-74E6-4968-A0C1-CC4E21893EFA}"/>
              </a:ext>
            </a:extLst>
          </p:cNvPr>
          <p:cNvSpPr>
            <a:spLocks noChangeArrowheads="1"/>
          </p:cNvSpPr>
          <p:nvPr/>
        </p:nvSpPr>
        <p:spPr bwMode="auto">
          <a:xfrm>
            <a:off x="2307431"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31</a:t>
            </a:r>
          </a:p>
        </p:txBody>
      </p:sp>
      <p:sp>
        <p:nvSpPr>
          <p:cNvPr id="78903" name="Rectangle 60">
            <a:extLst>
              <a:ext uri="{FF2B5EF4-FFF2-40B4-BE49-F238E27FC236}">
                <a16:creationId xmlns:a16="http://schemas.microsoft.com/office/drawing/2014/main" id="{7B854305-229E-47A3-8115-CDB85C2F9B20}"/>
              </a:ext>
            </a:extLst>
          </p:cNvPr>
          <p:cNvSpPr>
            <a:spLocks noChangeArrowheads="1"/>
          </p:cNvSpPr>
          <p:nvPr/>
        </p:nvSpPr>
        <p:spPr bwMode="auto">
          <a:xfrm>
            <a:off x="2524125"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32</a:t>
            </a:r>
          </a:p>
        </p:txBody>
      </p:sp>
      <p:sp>
        <p:nvSpPr>
          <p:cNvPr id="78904" name="Rectangle 61">
            <a:extLst>
              <a:ext uri="{FF2B5EF4-FFF2-40B4-BE49-F238E27FC236}">
                <a16:creationId xmlns:a16="http://schemas.microsoft.com/office/drawing/2014/main" id="{C3FB4E03-BAD3-4A76-9A9F-969B7A6ED6C5}"/>
              </a:ext>
            </a:extLst>
          </p:cNvPr>
          <p:cNvSpPr>
            <a:spLocks noChangeArrowheads="1"/>
          </p:cNvSpPr>
          <p:nvPr/>
        </p:nvSpPr>
        <p:spPr bwMode="auto">
          <a:xfrm>
            <a:off x="2740819" y="3294460"/>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33</a:t>
            </a:r>
          </a:p>
        </p:txBody>
      </p:sp>
      <p:sp>
        <p:nvSpPr>
          <p:cNvPr id="78905" name="Rectangle 62">
            <a:extLst>
              <a:ext uri="{FF2B5EF4-FFF2-40B4-BE49-F238E27FC236}">
                <a16:creationId xmlns:a16="http://schemas.microsoft.com/office/drawing/2014/main" id="{4767C34E-0DDA-40DF-9976-D8BA2B13122B}"/>
              </a:ext>
            </a:extLst>
          </p:cNvPr>
          <p:cNvSpPr>
            <a:spLocks noChangeArrowheads="1"/>
          </p:cNvSpPr>
          <p:nvPr/>
        </p:nvSpPr>
        <p:spPr bwMode="auto">
          <a:xfrm>
            <a:off x="2957513" y="329446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34</a:t>
            </a:r>
          </a:p>
        </p:txBody>
      </p:sp>
      <p:sp>
        <p:nvSpPr>
          <p:cNvPr id="78906" name="Rectangle 63">
            <a:extLst>
              <a:ext uri="{FF2B5EF4-FFF2-40B4-BE49-F238E27FC236}">
                <a16:creationId xmlns:a16="http://schemas.microsoft.com/office/drawing/2014/main" id="{FBEC0E48-13D3-4F76-A45F-0B4E171E5CD6}"/>
              </a:ext>
            </a:extLst>
          </p:cNvPr>
          <p:cNvSpPr>
            <a:spLocks noChangeArrowheads="1"/>
          </p:cNvSpPr>
          <p:nvPr/>
        </p:nvSpPr>
        <p:spPr bwMode="auto">
          <a:xfrm>
            <a:off x="3174206" y="329446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35</a:t>
            </a:r>
          </a:p>
        </p:txBody>
      </p:sp>
      <p:sp>
        <p:nvSpPr>
          <p:cNvPr id="78907" name="Rectangle 64">
            <a:extLst>
              <a:ext uri="{FF2B5EF4-FFF2-40B4-BE49-F238E27FC236}">
                <a16:creationId xmlns:a16="http://schemas.microsoft.com/office/drawing/2014/main" id="{29C12B5A-B28F-42E6-A56D-6B63C43FDB01}"/>
              </a:ext>
            </a:extLst>
          </p:cNvPr>
          <p:cNvSpPr>
            <a:spLocks noChangeArrowheads="1"/>
          </p:cNvSpPr>
          <p:nvPr/>
        </p:nvSpPr>
        <p:spPr bwMode="auto">
          <a:xfrm>
            <a:off x="3390900" y="329446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36</a:t>
            </a:r>
          </a:p>
        </p:txBody>
      </p:sp>
      <p:sp>
        <p:nvSpPr>
          <p:cNvPr id="78908" name="Rectangle 65">
            <a:extLst>
              <a:ext uri="{FF2B5EF4-FFF2-40B4-BE49-F238E27FC236}">
                <a16:creationId xmlns:a16="http://schemas.microsoft.com/office/drawing/2014/main" id="{3344CD69-D792-4CC6-968A-0273028D9CF3}"/>
              </a:ext>
            </a:extLst>
          </p:cNvPr>
          <p:cNvSpPr>
            <a:spLocks noChangeArrowheads="1"/>
          </p:cNvSpPr>
          <p:nvPr/>
        </p:nvSpPr>
        <p:spPr bwMode="auto">
          <a:xfrm>
            <a:off x="3607594" y="3294460"/>
            <a:ext cx="161925" cy="215503"/>
          </a:xfrm>
          <a:prstGeom prst="rect">
            <a:avLst/>
          </a:prstGeom>
          <a:solidFill>
            <a:srgbClr val="CC99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37</a:t>
            </a:r>
          </a:p>
        </p:txBody>
      </p:sp>
      <p:sp>
        <p:nvSpPr>
          <p:cNvPr id="78909" name="Rectangle 66">
            <a:extLst>
              <a:ext uri="{FF2B5EF4-FFF2-40B4-BE49-F238E27FC236}">
                <a16:creationId xmlns:a16="http://schemas.microsoft.com/office/drawing/2014/main" id="{C9CE0503-B7DB-4192-AC78-DF4A6FFCAD76}"/>
              </a:ext>
            </a:extLst>
          </p:cNvPr>
          <p:cNvSpPr>
            <a:spLocks noChangeArrowheads="1"/>
          </p:cNvSpPr>
          <p:nvPr/>
        </p:nvSpPr>
        <p:spPr bwMode="auto">
          <a:xfrm>
            <a:off x="3824288" y="3294460"/>
            <a:ext cx="161925" cy="215503"/>
          </a:xfrm>
          <a:prstGeom prst="rect">
            <a:avLst/>
          </a:prstGeom>
          <a:solidFill>
            <a:srgbClr val="CC99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38</a:t>
            </a:r>
          </a:p>
        </p:txBody>
      </p:sp>
      <p:sp>
        <p:nvSpPr>
          <p:cNvPr id="78910" name="Rectangle 67">
            <a:extLst>
              <a:ext uri="{FF2B5EF4-FFF2-40B4-BE49-F238E27FC236}">
                <a16:creationId xmlns:a16="http://schemas.microsoft.com/office/drawing/2014/main" id="{FB9F936C-3C25-4EAE-921D-401B27EBF1DE}"/>
              </a:ext>
            </a:extLst>
          </p:cNvPr>
          <p:cNvSpPr>
            <a:spLocks noChangeArrowheads="1"/>
          </p:cNvSpPr>
          <p:nvPr/>
        </p:nvSpPr>
        <p:spPr bwMode="auto">
          <a:xfrm>
            <a:off x="4040981" y="3294460"/>
            <a:ext cx="161925" cy="215503"/>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39</a:t>
            </a:r>
          </a:p>
        </p:txBody>
      </p:sp>
      <p:sp>
        <p:nvSpPr>
          <p:cNvPr id="78911" name="Rectangle 68">
            <a:extLst>
              <a:ext uri="{FF2B5EF4-FFF2-40B4-BE49-F238E27FC236}">
                <a16:creationId xmlns:a16="http://schemas.microsoft.com/office/drawing/2014/main" id="{15756276-77DC-4175-ACCB-0CBCDADE0A26}"/>
              </a:ext>
            </a:extLst>
          </p:cNvPr>
          <p:cNvSpPr>
            <a:spLocks noChangeArrowheads="1"/>
          </p:cNvSpPr>
          <p:nvPr/>
        </p:nvSpPr>
        <p:spPr bwMode="auto">
          <a:xfrm>
            <a:off x="4257675" y="3294460"/>
            <a:ext cx="161925" cy="215503"/>
          </a:xfrm>
          <a:prstGeom prst="rect">
            <a:avLst/>
          </a:prstGeom>
          <a:solidFill>
            <a:srgbClr val="CC99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40</a:t>
            </a:r>
          </a:p>
        </p:txBody>
      </p:sp>
      <p:sp>
        <p:nvSpPr>
          <p:cNvPr id="78912" name="Rectangle 69">
            <a:extLst>
              <a:ext uri="{FF2B5EF4-FFF2-40B4-BE49-F238E27FC236}">
                <a16:creationId xmlns:a16="http://schemas.microsoft.com/office/drawing/2014/main" id="{7514F7E7-5DA3-4DFC-B466-AC09381DA359}"/>
              </a:ext>
            </a:extLst>
          </p:cNvPr>
          <p:cNvSpPr>
            <a:spLocks noChangeArrowheads="1"/>
          </p:cNvSpPr>
          <p:nvPr/>
        </p:nvSpPr>
        <p:spPr bwMode="auto">
          <a:xfrm>
            <a:off x="4474369"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41</a:t>
            </a:r>
          </a:p>
        </p:txBody>
      </p:sp>
      <p:sp>
        <p:nvSpPr>
          <p:cNvPr id="78913" name="Rectangle 70">
            <a:extLst>
              <a:ext uri="{FF2B5EF4-FFF2-40B4-BE49-F238E27FC236}">
                <a16:creationId xmlns:a16="http://schemas.microsoft.com/office/drawing/2014/main" id="{C2F4BDBF-D141-4505-87BE-EDB3A37C7510}"/>
              </a:ext>
            </a:extLst>
          </p:cNvPr>
          <p:cNvSpPr>
            <a:spLocks noChangeArrowheads="1"/>
          </p:cNvSpPr>
          <p:nvPr/>
        </p:nvSpPr>
        <p:spPr bwMode="auto">
          <a:xfrm>
            <a:off x="4691063"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42</a:t>
            </a:r>
          </a:p>
        </p:txBody>
      </p:sp>
      <p:sp>
        <p:nvSpPr>
          <p:cNvPr id="78914" name="Rectangle 71">
            <a:extLst>
              <a:ext uri="{FF2B5EF4-FFF2-40B4-BE49-F238E27FC236}">
                <a16:creationId xmlns:a16="http://schemas.microsoft.com/office/drawing/2014/main" id="{03413D85-D804-42D2-AA3A-430F5C549DBD}"/>
              </a:ext>
            </a:extLst>
          </p:cNvPr>
          <p:cNvSpPr>
            <a:spLocks noChangeArrowheads="1"/>
          </p:cNvSpPr>
          <p:nvPr/>
        </p:nvSpPr>
        <p:spPr bwMode="auto">
          <a:xfrm>
            <a:off x="4907756"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43</a:t>
            </a:r>
          </a:p>
        </p:txBody>
      </p:sp>
      <p:sp>
        <p:nvSpPr>
          <p:cNvPr id="78915" name="Rectangle 72">
            <a:extLst>
              <a:ext uri="{FF2B5EF4-FFF2-40B4-BE49-F238E27FC236}">
                <a16:creationId xmlns:a16="http://schemas.microsoft.com/office/drawing/2014/main" id="{249B6F8B-CF8D-432B-966C-D696B30B5CCC}"/>
              </a:ext>
            </a:extLst>
          </p:cNvPr>
          <p:cNvSpPr>
            <a:spLocks noChangeArrowheads="1"/>
          </p:cNvSpPr>
          <p:nvPr/>
        </p:nvSpPr>
        <p:spPr bwMode="auto">
          <a:xfrm>
            <a:off x="5124450"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44</a:t>
            </a:r>
          </a:p>
        </p:txBody>
      </p:sp>
      <p:sp>
        <p:nvSpPr>
          <p:cNvPr id="78916" name="Rectangle 73">
            <a:extLst>
              <a:ext uri="{FF2B5EF4-FFF2-40B4-BE49-F238E27FC236}">
                <a16:creationId xmlns:a16="http://schemas.microsoft.com/office/drawing/2014/main" id="{2175BF3B-AE5B-4637-8F47-0409D3ED7935}"/>
              </a:ext>
            </a:extLst>
          </p:cNvPr>
          <p:cNvSpPr>
            <a:spLocks noChangeArrowheads="1"/>
          </p:cNvSpPr>
          <p:nvPr/>
        </p:nvSpPr>
        <p:spPr bwMode="auto">
          <a:xfrm>
            <a:off x="5341144"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45</a:t>
            </a:r>
          </a:p>
        </p:txBody>
      </p:sp>
      <p:sp>
        <p:nvSpPr>
          <p:cNvPr id="78917" name="Rectangle 74">
            <a:extLst>
              <a:ext uri="{FF2B5EF4-FFF2-40B4-BE49-F238E27FC236}">
                <a16:creationId xmlns:a16="http://schemas.microsoft.com/office/drawing/2014/main" id="{35B8C9A9-78CE-40C2-97D1-4EB56B988987}"/>
              </a:ext>
            </a:extLst>
          </p:cNvPr>
          <p:cNvSpPr>
            <a:spLocks noChangeArrowheads="1"/>
          </p:cNvSpPr>
          <p:nvPr/>
        </p:nvSpPr>
        <p:spPr bwMode="auto">
          <a:xfrm>
            <a:off x="5557838"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46</a:t>
            </a:r>
          </a:p>
        </p:txBody>
      </p:sp>
      <p:sp>
        <p:nvSpPr>
          <p:cNvPr id="78918" name="Rectangle 75">
            <a:extLst>
              <a:ext uri="{FF2B5EF4-FFF2-40B4-BE49-F238E27FC236}">
                <a16:creationId xmlns:a16="http://schemas.microsoft.com/office/drawing/2014/main" id="{D5FC3955-A1F4-4C18-A5C9-56C599571CDB}"/>
              </a:ext>
            </a:extLst>
          </p:cNvPr>
          <p:cNvSpPr>
            <a:spLocks noChangeArrowheads="1"/>
          </p:cNvSpPr>
          <p:nvPr/>
        </p:nvSpPr>
        <p:spPr bwMode="auto">
          <a:xfrm>
            <a:off x="5774531"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47</a:t>
            </a:r>
          </a:p>
        </p:txBody>
      </p:sp>
      <p:sp>
        <p:nvSpPr>
          <p:cNvPr id="78919" name="Rectangle 76">
            <a:extLst>
              <a:ext uri="{FF2B5EF4-FFF2-40B4-BE49-F238E27FC236}">
                <a16:creationId xmlns:a16="http://schemas.microsoft.com/office/drawing/2014/main" id="{4ACB73F5-B2DA-4FB2-A0E5-639F6AAF5AA6}"/>
              </a:ext>
            </a:extLst>
          </p:cNvPr>
          <p:cNvSpPr>
            <a:spLocks noChangeArrowheads="1"/>
          </p:cNvSpPr>
          <p:nvPr/>
        </p:nvSpPr>
        <p:spPr bwMode="auto">
          <a:xfrm>
            <a:off x="5991225"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48</a:t>
            </a:r>
          </a:p>
        </p:txBody>
      </p:sp>
      <p:sp>
        <p:nvSpPr>
          <p:cNvPr id="78920" name="Rectangle 77">
            <a:extLst>
              <a:ext uri="{FF2B5EF4-FFF2-40B4-BE49-F238E27FC236}">
                <a16:creationId xmlns:a16="http://schemas.microsoft.com/office/drawing/2014/main" id="{F7FCDC0F-FC7E-4EE6-B101-4736CE390CBC}"/>
              </a:ext>
            </a:extLst>
          </p:cNvPr>
          <p:cNvSpPr>
            <a:spLocks noChangeArrowheads="1"/>
          </p:cNvSpPr>
          <p:nvPr/>
        </p:nvSpPr>
        <p:spPr bwMode="auto">
          <a:xfrm>
            <a:off x="6207919"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49</a:t>
            </a:r>
          </a:p>
        </p:txBody>
      </p:sp>
      <p:sp>
        <p:nvSpPr>
          <p:cNvPr id="78921" name="Rectangle 78">
            <a:extLst>
              <a:ext uri="{FF2B5EF4-FFF2-40B4-BE49-F238E27FC236}">
                <a16:creationId xmlns:a16="http://schemas.microsoft.com/office/drawing/2014/main" id="{FF586616-1808-4F3D-A16B-54EC6EF2143A}"/>
              </a:ext>
            </a:extLst>
          </p:cNvPr>
          <p:cNvSpPr>
            <a:spLocks noChangeArrowheads="1"/>
          </p:cNvSpPr>
          <p:nvPr/>
        </p:nvSpPr>
        <p:spPr bwMode="auto">
          <a:xfrm>
            <a:off x="6424613"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50</a:t>
            </a:r>
          </a:p>
        </p:txBody>
      </p:sp>
      <p:sp>
        <p:nvSpPr>
          <p:cNvPr id="78922" name="Rectangle 79">
            <a:extLst>
              <a:ext uri="{FF2B5EF4-FFF2-40B4-BE49-F238E27FC236}">
                <a16:creationId xmlns:a16="http://schemas.microsoft.com/office/drawing/2014/main" id="{0F2C7603-CF18-48CD-94CF-CD74E4D24C83}"/>
              </a:ext>
            </a:extLst>
          </p:cNvPr>
          <p:cNvSpPr>
            <a:spLocks noChangeArrowheads="1"/>
          </p:cNvSpPr>
          <p:nvPr/>
        </p:nvSpPr>
        <p:spPr bwMode="auto">
          <a:xfrm>
            <a:off x="6641306"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51</a:t>
            </a:r>
          </a:p>
        </p:txBody>
      </p:sp>
      <p:sp>
        <p:nvSpPr>
          <p:cNvPr id="78923" name="Rectangle 80">
            <a:extLst>
              <a:ext uri="{FF2B5EF4-FFF2-40B4-BE49-F238E27FC236}">
                <a16:creationId xmlns:a16="http://schemas.microsoft.com/office/drawing/2014/main" id="{82819329-CB68-4790-A489-6E274003D515}"/>
              </a:ext>
            </a:extLst>
          </p:cNvPr>
          <p:cNvSpPr>
            <a:spLocks noChangeArrowheads="1"/>
          </p:cNvSpPr>
          <p:nvPr/>
        </p:nvSpPr>
        <p:spPr bwMode="auto">
          <a:xfrm>
            <a:off x="6858000"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52</a:t>
            </a:r>
          </a:p>
        </p:txBody>
      </p:sp>
      <p:sp>
        <p:nvSpPr>
          <p:cNvPr id="78924" name="Rectangle 81">
            <a:extLst>
              <a:ext uri="{FF2B5EF4-FFF2-40B4-BE49-F238E27FC236}">
                <a16:creationId xmlns:a16="http://schemas.microsoft.com/office/drawing/2014/main" id="{2834E8B6-388D-429F-A652-504957844247}"/>
              </a:ext>
            </a:extLst>
          </p:cNvPr>
          <p:cNvSpPr>
            <a:spLocks noChangeArrowheads="1"/>
          </p:cNvSpPr>
          <p:nvPr/>
        </p:nvSpPr>
        <p:spPr bwMode="auto">
          <a:xfrm>
            <a:off x="7074694" y="3293269"/>
            <a:ext cx="161925" cy="215504"/>
          </a:xfrm>
          <a:prstGeom prst="rect">
            <a:avLst/>
          </a:prstGeom>
          <a:solidFill>
            <a:srgbClr val="FF99FF"/>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53</a:t>
            </a:r>
          </a:p>
        </p:txBody>
      </p:sp>
      <p:sp>
        <p:nvSpPr>
          <p:cNvPr id="78925" name="Rectangle 82">
            <a:extLst>
              <a:ext uri="{FF2B5EF4-FFF2-40B4-BE49-F238E27FC236}">
                <a16:creationId xmlns:a16="http://schemas.microsoft.com/office/drawing/2014/main" id="{31840E1A-B89C-4211-9527-6F9CA1A265CB}"/>
              </a:ext>
            </a:extLst>
          </p:cNvPr>
          <p:cNvSpPr>
            <a:spLocks noChangeArrowheads="1"/>
          </p:cNvSpPr>
          <p:nvPr/>
        </p:nvSpPr>
        <p:spPr bwMode="auto">
          <a:xfrm>
            <a:off x="7291388" y="3293269"/>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54</a:t>
            </a:r>
          </a:p>
        </p:txBody>
      </p:sp>
      <p:sp>
        <p:nvSpPr>
          <p:cNvPr id="78926" name="Rectangle 83">
            <a:extLst>
              <a:ext uri="{FF2B5EF4-FFF2-40B4-BE49-F238E27FC236}">
                <a16:creationId xmlns:a16="http://schemas.microsoft.com/office/drawing/2014/main" id="{4DCCF197-E6DD-44EF-9CCF-2DE9E459B411}"/>
              </a:ext>
            </a:extLst>
          </p:cNvPr>
          <p:cNvSpPr>
            <a:spLocks noChangeArrowheads="1"/>
          </p:cNvSpPr>
          <p:nvPr/>
        </p:nvSpPr>
        <p:spPr bwMode="auto">
          <a:xfrm>
            <a:off x="7508081" y="3293269"/>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55</a:t>
            </a:r>
          </a:p>
        </p:txBody>
      </p:sp>
      <p:sp>
        <p:nvSpPr>
          <p:cNvPr id="78927" name="Text Box 84">
            <a:extLst>
              <a:ext uri="{FF2B5EF4-FFF2-40B4-BE49-F238E27FC236}">
                <a16:creationId xmlns:a16="http://schemas.microsoft.com/office/drawing/2014/main" id="{D697354A-1ED0-4FC9-87D6-5044194CB69B}"/>
              </a:ext>
            </a:extLst>
          </p:cNvPr>
          <p:cNvSpPr txBox="1">
            <a:spLocks noChangeArrowheads="1"/>
          </p:cNvSpPr>
          <p:nvPr/>
        </p:nvSpPr>
        <p:spPr bwMode="auto">
          <a:xfrm>
            <a:off x="1482975" y="3542110"/>
            <a:ext cx="11464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已发送确认</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并交付主机</a:t>
            </a:r>
          </a:p>
        </p:txBody>
      </p:sp>
      <p:sp>
        <p:nvSpPr>
          <p:cNvPr id="78928" name="Text Box 85">
            <a:extLst>
              <a:ext uri="{FF2B5EF4-FFF2-40B4-BE49-F238E27FC236}">
                <a16:creationId xmlns:a16="http://schemas.microsoft.com/office/drawing/2014/main" id="{5EB93181-9E2B-4FC9-B860-E7E86AFFEB51}"/>
              </a:ext>
            </a:extLst>
          </p:cNvPr>
          <p:cNvSpPr txBox="1">
            <a:spLocks noChangeArrowheads="1"/>
          </p:cNvSpPr>
          <p:nvPr/>
        </p:nvSpPr>
        <p:spPr bwMode="auto">
          <a:xfrm>
            <a:off x="7246271" y="3542110"/>
            <a:ext cx="761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不允许</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接收</a:t>
            </a:r>
          </a:p>
        </p:txBody>
      </p:sp>
      <p:sp>
        <p:nvSpPr>
          <p:cNvPr id="78929" name="Rectangle 86">
            <a:extLst>
              <a:ext uri="{FF2B5EF4-FFF2-40B4-BE49-F238E27FC236}">
                <a16:creationId xmlns:a16="http://schemas.microsoft.com/office/drawing/2014/main" id="{9843C946-B205-48B9-AF6E-C61376F73D91}"/>
              </a:ext>
            </a:extLst>
          </p:cNvPr>
          <p:cNvSpPr>
            <a:spLocks noChangeArrowheads="1"/>
          </p:cNvSpPr>
          <p:nvPr/>
        </p:nvSpPr>
        <p:spPr bwMode="auto">
          <a:xfrm>
            <a:off x="7718822" y="3293269"/>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56</a:t>
            </a:r>
          </a:p>
        </p:txBody>
      </p:sp>
      <p:sp>
        <p:nvSpPr>
          <p:cNvPr id="78930" name="Line 87">
            <a:extLst>
              <a:ext uri="{FF2B5EF4-FFF2-40B4-BE49-F238E27FC236}">
                <a16:creationId xmlns:a16="http://schemas.microsoft.com/office/drawing/2014/main" id="{1D6F7599-C9C0-4638-8718-7B397612BAEF}"/>
              </a:ext>
            </a:extLst>
          </p:cNvPr>
          <p:cNvSpPr>
            <a:spLocks noChangeShapeType="1"/>
          </p:cNvSpPr>
          <p:nvPr/>
        </p:nvSpPr>
        <p:spPr bwMode="auto">
          <a:xfrm rot="16200000">
            <a:off x="6419851" y="2552701"/>
            <a:ext cx="1190" cy="713184"/>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931" name="Text Box 88">
            <a:extLst>
              <a:ext uri="{FF2B5EF4-FFF2-40B4-BE49-F238E27FC236}">
                <a16:creationId xmlns:a16="http://schemas.microsoft.com/office/drawing/2014/main" id="{C4CE675B-D372-46D5-BF35-26B0620729E9}"/>
              </a:ext>
            </a:extLst>
          </p:cNvPr>
          <p:cNvSpPr txBox="1">
            <a:spLocks noChangeArrowheads="1"/>
          </p:cNvSpPr>
          <p:nvPr/>
        </p:nvSpPr>
        <p:spPr bwMode="auto">
          <a:xfrm>
            <a:off x="3458222" y="3979069"/>
            <a:ext cx="1146469" cy="323165"/>
          </a:xfrm>
          <a:prstGeom prst="rect">
            <a:avLst/>
          </a:prstGeom>
          <a:solidFill>
            <a:srgbClr val="FFFF99"/>
          </a:solidFill>
          <a:ln w="9525">
            <a:solidFill>
              <a:schemeClr val="tx1"/>
            </a:solidFill>
            <a:miter lim="800000"/>
            <a:headEnd/>
            <a:tailEnd/>
          </a:ln>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未按序收到</a:t>
            </a:r>
          </a:p>
        </p:txBody>
      </p:sp>
      <p:grpSp>
        <p:nvGrpSpPr>
          <p:cNvPr id="78932" name="Group 89">
            <a:extLst>
              <a:ext uri="{FF2B5EF4-FFF2-40B4-BE49-F238E27FC236}">
                <a16:creationId xmlns:a16="http://schemas.microsoft.com/office/drawing/2014/main" id="{4F308667-2F25-4735-BCC5-D0E32469740A}"/>
              </a:ext>
            </a:extLst>
          </p:cNvPr>
          <p:cNvGrpSpPr>
            <a:grpSpLocks/>
          </p:cNvGrpSpPr>
          <p:nvPr/>
        </p:nvGrpSpPr>
        <p:grpSpPr bwMode="auto">
          <a:xfrm>
            <a:off x="3694510" y="3518297"/>
            <a:ext cx="642938" cy="441722"/>
            <a:chOff x="2143" y="3150"/>
            <a:chExt cx="540" cy="272"/>
          </a:xfrm>
        </p:grpSpPr>
        <p:sp>
          <p:nvSpPr>
            <p:cNvPr id="78934" name="Line 90">
              <a:extLst>
                <a:ext uri="{FF2B5EF4-FFF2-40B4-BE49-F238E27FC236}">
                  <a16:creationId xmlns:a16="http://schemas.microsoft.com/office/drawing/2014/main" id="{F2B2E305-546A-4305-A2D9-EEE19ED275AF}"/>
                </a:ext>
              </a:extLst>
            </p:cNvPr>
            <p:cNvSpPr>
              <a:spLocks noChangeShapeType="1"/>
            </p:cNvSpPr>
            <p:nvPr/>
          </p:nvSpPr>
          <p:spPr bwMode="auto">
            <a:xfrm flipV="1">
              <a:off x="2143" y="3150"/>
              <a:ext cx="0" cy="27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935" name="Line 91">
              <a:extLst>
                <a:ext uri="{FF2B5EF4-FFF2-40B4-BE49-F238E27FC236}">
                  <a16:creationId xmlns:a16="http://schemas.microsoft.com/office/drawing/2014/main" id="{248FB725-986B-437A-A162-062B95C34004}"/>
                </a:ext>
              </a:extLst>
            </p:cNvPr>
            <p:cNvSpPr>
              <a:spLocks noChangeShapeType="1"/>
            </p:cNvSpPr>
            <p:nvPr/>
          </p:nvSpPr>
          <p:spPr bwMode="auto">
            <a:xfrm flipV="1">
              <a:off x="2325" y="3150"/>
              <a:ext cx="0" cy="27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8936" name="Line 92">
              <a:extLst>
                <a:ext uri="{FF2B5EF4-FFF2-40B4-BE49-F238E27FC236}">
                  <a16:creationId xmlns:a16="http://schemas.microsoft.com/office/drawing/2014/main" id="{2AEE15F0-1722-4FAC-9154-CAD27CA2B08C}"/>
                </a:ext>
              </a:extLst>
            </p:cNvPr>
            <p:cNvSpPr>
              <a:spLocks noChangeShapeType="1"/>
            </p:cNvSpPr>
            <p:nvPr/>
          </p:nvSpPr>
          <p:spPr bwMode="auto">
            <a:xfrm flipV="1">
              <a:off x="2683" y="3150"/>
              <a:ext cx="0" cy="27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78933" name="Text Box 94">
            <a:extLst>
              <a:ext uri="{FF2B5EF4-FFF2-40B4-BE49-F238E27FC236}">
                <a16:creationId xmlns:a16="http://schemas.microsoft.com/office/drawing/2014/main" id="{18920F4D-E7D3-4FEB-97AC-6531A0A83AB1}"/>
              </a:ext>
            </a:extLst>
          </p:cNvPr>
          <p:cNvSpPr txBox="1">
            <a:spLocks noChangeArrowheads="1"/>
          </p:cNvSpPr>
          <p:nvPr/>
        </p:nvSpPr>
        <p:spPr bwMode="auto">
          <a:xfrm>
            <a:off x="3119936" y="4337447"/>
            <a:ext cx="1915910"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先存下，等待缺少的</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数据的到达</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4">
            <a:extLst>
              <a:ext uri="{FF2B5EF4-FFF2-40B4-BE49-F238E27FC236}">
                <a16:creationId xmlns:a16="http://schemas.microsoft.com/office/drawing/2014/main" id="{203B91A0-C379-42DD-84C7-19A1E7487A7C}"/>
              </a:ext>
            </a:extLst>
          </p:cNvPr>
          <p:cNvSpPr txBox="1">
            <a:spLocks noChangeArrowheads="1"/>
          </p:cNvSpPr>
          <p:nvPr/>
        </p:nvSpPr>
        <p:spPr bwMode="auto">
          <a:xfrm>
            <a:off x="7296277" y="1916906"/>
            <a:ext cx="7617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不允许</a:t>
            </a:r>
          </a:p>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a:t>
            </a:r>
          </a:p>
        </p:txBody>
      </p:sp>
      <p:sp>
        <p:nvSpPr>
          <p:cNvPr id="79875" name="Text Box 5">
            <a:extLst>
              <a:ext uri="{FF2B5EF4-FFF2-40B4-BE49-F238E27FC236}">
                <a16:creationId xmlns:a16="http://schemas.microsoft.com/office/drawing/2014/main" id="{E39B0581-F4E4-41A6-99BE-BE9A5A3448CF}"/>
              </a:ext>
            </a:extLst>
          </p:cNvPr>
          <p:cNvSpPr txBox="1">
            <a:spLocks noChangeArrowheads="1"/>
          </p:cNvSpPr>
          <p:nvPr/>
        </p:nvSpPr>
        <p:spPr bwMode="auto">
          <a:xfrm>
            <a:off x="1195626" y="1950244"/>
            <a:ext cx="172354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500">
                <a:latin typeface="Arial" panose="020B0604020202020204" pitchFamily="34" charset="0"/>
                <a:ea typeface="黑体" panose="02010609060101010101" pitchFamily="49" charset="-122"/>
              </a:rPr>
              <a:t>已发送并收到确认</a:t>
            </a:r>
          </a:p>
        </p:txBody>
      </p:sp>
      <p:sp>
        <p:nvSpPr>
          <p:cNvPr id="79877" name="Rectangle 7">
            <a:extLst>
              <a:ext uri="{FF2B5EF4-FFF2-40B4-BE49-F238E27FC236}">
                <a16:creationId xmlns:a16="http://schemas.microsoft.com/office/drawing/2014/main" id="{0E638BDE-696D-4F7B-8F2A-8405A33F7B6E}"/>
              </a:ext>
            </a:extLst>
          </p:cNvPr>
          <p:cNvSpPr>
            <a:spLocks noChangeArrowheads="1"/>
          </p:cNvSpPr>
          <p:nvPr/>
        </p:nvSpPr>
        <p:spPr bwMode="auto">
          <a:xfrm>
            <a:off x="2924175" y="1581150"/>
            <a:ext cx="4343400" cy="486966"/>
          </a:xfrm>
          <a:prstGeom prst="rect">
            <a:avLst/>
          </a:prstGeom>
          <a:solidFill>
            <a:srgbClr val="99C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prstDash val="dash"/>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79878" name="Rectangle 8">
            <a:extLst>
              <a:ext uri="{FF2B5EF4-FFF2-40B4-BE49-F238E27FC236}">
                <a16:creationId xmlns:a16="http://schemas.microsoft.com/office/drawing/2014/main" id="{4738F5C2-574D-4EF8-90BA-EE80F0BD1F05}"/>
              </a:ext>
            </a:extLst>
          </p:cNvPr>
          <p:cNvSpPr>
            <a:spLocks noChangeArrowheads="1"/>
          </p:cNvSpPr>
          <p:nvPr/>
        </p:nvSpPr>
        <p:spPr bwMode="auto">
          <a:xfrm>
            <a:off x="1225154" y="1743075"/>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26</a:t>
            </a:r>
          </a:p>
        </p:txBody>
      </p:sp>
      <p:sp>
        <p:nvSpPr>
          <p:cNvPr id="79879" name="Rectangle 9">
            <a:extLst>
              <a:ext uri="{FF2B5EF4-FFF2-40B4-BE49-F238E27FC236}">
                <a16:creationId xmlns:a16="http://schemas.microsoft.com/office/drawing/2014/main" id="{A83D5FB3-EA50-4371-90DB-2FD9F2AEA2ED}"/>
              </a:ext>
            </a:extLst>
          </p:cNvPr>
          <p:cNvSpPr>
            <a:spLocks noChangeArrowheads="1"/>
          </p:cNvSpPr>
          <p:nvPr/>
        </p:nvSpPr>
        <p:spPr bwMode="auto">
          <a:xfrm>
            <a:off x="1441847" y="1741885"/>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27</a:t>
            </a:r>
          </a:p>
        </p:txBody>
      </p:sp>
      <p:sp>
        <p:nvSpPr>
          <p:cNvPr id="79880" name="Rectangle 10">
            <a:extLst>
              <a:ext uri="{FF2B5EF4-FFF2-40B4-BE49-F238E27FC236}">
                <a16:creationId xmlns:a16="http://schemas.microsoft.com/office/drawing/2014/main" id="{9CC639F4-C3F6-44E9-81F3-D2A9347C6105}"/>
              </a:ext>
            </a:extLst>
          </p:cNvPr>
          <p:cNvSpPr>
            <a:spLocks noChangeArrowheads="1"/>
          </p:cNvSpPr>
          <p:nvPr/>
        </p:nvSpPr>
        <p:spPr bwMode="auto">
          <a:xfrm>
            <a:off x="1658541" y="1740694"/>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28</a:t>
            </a:r>
          </a:p>
        </p:txBody>
      </p:sp>
      <p:sp>
        <p:nvSpPr>
          <p:cNvPr id="79881" name="Rectangle 11">
            <a:extLst>
              <a:ext uri="{FF2B5EF4-FFF2-40B4-BE49-F238E27FC236}">
                <a16:creationId xmlns:a16="http://schemas.microsoft.com/office/drawing/2014/main" id="{1851C593-219E-4C49-86FE-8FFF661D9E08}"/>
              </a:ext>
            </a:extLst>
          </p:cNvPr>
          <p:cNvSpPr>
            <a:spLocks noChangeArrowheads="1"/>
          </p:cNvSpPr>
          <p:nvPr/>
        </p:nvSpPr>
        <p:spPr bwMode="auto">
          <a:xfrm>
            <a:off x="1875235" y="1739504"/>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29</a:t>
            </a:r>
          </a:p>
        </p:txBody>
      </p:sp>
      <p:sp>
        <p:nvSpPr>
          <p:cNvPr id="79882" name="Rectangle 12">
            <a:extLst>
              <a:ext uri="{FF2B5EF4-FFF2-40B4-BE49-F238E27FC236}">
                <a16:creationId xmlns:a16="http://schemas.microsoft.com/office/drawing/2014/main" id="{2324B491-DDBC-4405-A6CB-BA6CA63CA9A5}"/>
              </a:ext>
            </a:extLst>
          </p:cNvPr>
          <p:cNvSpPr>
            <a:spLocks noChangeArrowheads="1"/>
          </p:cNvSpPr>
          <p:nvPr/>
        </p:nvSpPr>
        <p:spPr bwMode="auto">
          <a:xfrm>
            <a:off x="2091929" y="1738312"/>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30</a:t>
            </a:r>
          </a:p>
        </p:txBody>
      </p:sp>
      <p:sp>
        <p:nvSpPr>
          <p:cNvPr id="79883" name="Rectangle 13">
            <a:extLst>
              <a:ext uri="{FF2B5EF4-FFF2-40B4-BE49-F238E27FC236}">
                <a16:creationId xmlns:a16="http://schemas.microsoft.com/office/drawing/2014/main" id="{6F6014D3-83D5-4297-9CA4-550814FE3C6A}"/>
              </a:ext>
            </a:extLst>
          </p:cNvPr>
          <p:cNvSpPr>
            <a:spLocks noChangeArrowheads="1"/>
          </p:cNvSpPr>
          <p:nvPr/>
        </p:nvSpPr>
        <p:spPr bwMode="auto">
          <a:xfrm>
            <a:off x="2308622" y="1737123"/>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31</a:t>
            </a:r>
          </a:p>
        </p:txBody>
      </p:sp>
      <p:sp>
        <p:nvSpPr>
          <p:cNvPr id="79884" name="Rectangle 14">
            <a:extLst>
              <a:ext uri="{FF2B5EF4-FFF2-40B4-BE49-F238E27FC236}">
                <a16:creationId xmlns:a16="http://schemas.microsoft.com/office/drawing/2014/main" id="{510E573B-854E-44C1-AE99-04B7F215C543}"/>
              </a:ext>
            </a:extLst>
          </p:cNvPr>
          <p:cNvSpPr>
            <a:spLocks noChangeArrowheads="1"/>
          </p:cNvSpPr>
          <p:nvPr/>
        </p:nvSpPr>
        <p:spPr bwMode="auto">
          <a:xfrm>
            <a:off x="2525316" y="1735931"/>
            <a:ext cx="161925" cy="215504"/>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32</a:t>
            </a:r>
          </a:p>
        </p:txBody>
      </p:sp>
      <p:sp>
        <p:nvSpPr>
          <p:cNvPr id="79885" name="Rectangle 15">
            <a:extLst>
              <a:ext uri="{FF2B5EF4-FFF2-40B4-BE49-F238E27FC236}">
                <a16:creationId xmlns:a16="http://schemas.microsoft.com/office/drawing/2014/main" id="{705F30E8-360D-47A4-A198-14DC3793B3D9}"/>
              </a:ext>
            </a:extLst>
          </p:cNvPr>
          <p:cNvSpPr>
            <a:spLocks noChangeArrowheads="1"/>
          </p:cNvSpPr>
          <p:nvPr/>
        </p:nvSpPr>
        <p:spPr bwMode="auto">
          <a:xfrm>
            <a:off x="2742010" y="1734741"/>
            <a:ext cx="161925" cy="215503"/>
          </a:xfrm>
          <a:prstGeom prst="rect">
            <a:avLst/>
          </a:prstGeom>
          <a:solidFill>
            <a:srgbClr val="66FF33"/>
          </a:solidFill>
          <a:ln w="2857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33</a:t>
            </a:r>
          </a:p>
        </p:txBody>
      </p:sp>
      <p:sp>
        <p:nvSpPr>
          <p:cNvPr id="79886" name="Rectangle 16">
            <a:extLst>
              <a:ext uri="{FF2B5EF4-FFF2-40B4-BE49-F238E27FC236}">
                <a16:creationId xmlns:a16="http://schemas.microsoft.com/office/drawing/2014/main" id="{244B4403-DAC2-4FE5-9042-CFF68EE11E5A}"/>
              </a:ext>
            </a:extLst>
          </p:cNvPr>
          <p:cNvSpPr>
            <a:spLocks noChangeArrowheads="1"/>
          </p:cNvSpPr>
          <p:nvPr/>
        </p:nvSpPr>
        <p:spPr bwMode="auto">
          <a:xfrm>
            <a:off x="2958704" y="1733550"/>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34</a:t>
            </a:r>
          </a:p>
        </p:txBody>
      </p:sp>
      <p:sp>
        <p:nvSpPr>
          <p:cNvPr id="79887" name="Rectangle 17">
            <a:extLst>
              <a:ext uri="{FF2B5EF4-FFF2-40B4-BE49-F238E27FC236}">
                <a16:creationId xmlns:a16="http://schemas.microsoft.com/office/drawing/2014/main" id="{012D387C-9483-408A-81E5-80208DFC79E2}"/>
              </a:ext>
            </a:extLst>
          </p:cNvPr>
          <p:cNvSpPr>
            <a:spLocks noChangeArrowheads="1"/>
          </p:cNvSpPr>
          <p:nvPr/>
        </p:nvSpPr>
        <p:spPr bwMode="auto">
          <a:xfrm>
            <a:off x="3175397" y="1732360"/>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35</a:t>
            </a:r>
          </a:p>
        </p:txBody>
      </p:sp>
      <p:sp>
        <p:nvSpPr>
          <p:cNvPr id="79888" name="Rectangle 18">
            <a:extLst>
              <a:ext uri="{FF2B5EF4-FFF2-40B4-BE49-F238E27FC236}">
                <a16:creationId xmlns:a16="http://schemas.microsoft.com/office/drawing/2014/main" id="{81B16A7B-8716-4AD8-9AF5-0C37842A13D2}"/>
              </a:ext>
            </a:extLst>
          </p:cNvPr>
          <p:cNvSpPr>
            <a:spLocks noChangeArrowheads="1"/>
          </p:cNvSpPr>
          <p:nvPr/>
        </p:nvSpPr>
        <p:spPr bwMode="auto">
          <a:xfrm>
            <a:off x="3392091" y="1731169"/>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36</a:t>
            </a:r>
          </a:p>
        </p:txBody>
      </p:sp>
      <p:sp>
        <p:nvSpPr>
          <p:cNvPr id="79889" name="Rectangle 19">
            <a:extLst>
              <a:ext uri="{FF2B5EF4-FFF2-40B4-BE49-F238E27FC236}">
                <a16:creationId xmlns:a16="http://schemas.microsoft.com/office/drawing/2014/main" id="{6FB20340-E677-4B29-95A5-58468CFE6989}"/>
              </a:ext>
            </a:extLst>
          </p:cNvPr>
          <p:cNvSpPr>
            <a:spLocks noChangeArrowheads="1"/>
          </p:cNvSpPr>
          <p:nvPr/>
        </p:nvSpPr>
        <p:spPr bwMode="auto">
          <a:xfrm>
            <a:off x="3608785" y="1729979"/>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37</a:t>
            </a:r>
          </a:p>
        </p:txBody>
      </p:sp>
      <p:sp>
        <p:nvSpPr>
          <p:cNvPr id="79890" name="Rectangle 20">
            <a:extLst>
              <a:ext uri="{FF2B5EF4-FFF2-40B4-BE49-F238E27FC236}">
                <a16:creationId xmlns:a16="http://schemas.microsoft.com/office/drawing/2014/main" id="{8EEC9E3C-EEF1-4C19-80F4-D61B79C2A0D1}"/>
              </a:ext>
            </a:extLst>
          </p:cNvPr>
          <p:cNvSpPr>
            <a:spLocks noChangeArrowheads="1"/>
          </p:cNvSpPr>
          <p:nvPr/>
        </p:nvSpPr>
        <p:spPr bwMode="auto">
          <a:xfrm>
            <a:off x="3825479" y="1728787"/>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38</a:t>
            </a:r>
          </a:p>
        </p:txBody>
      </p:sp>
      <p:sp>
        <p:nvSpPr>
          <p:cNvPr id="79891" name="Rectangle 21">
            <a:extLst>
              <a:ext uri="{FF2B5EF4-FFF2-40B4-BE49-F238E27FC236}">
                <a16:creationId xmlns:a16="http://schemas.microsoft.com/office/drawing/2014/main" id="{ACE88278-FD5C-4151-AC34-8E9381C473AA}"/>
              </a:ext>
            </a:extLst>
          </p:cNvPr>
          <p:cNvSpPr>
            <a:spLocks noChangeArrowheads="1"/>
          </p:cNvSpPr>
          <p:nvPr/>
        </p:nvSpPr>
        <p:spPr bwMode="auto">
          <a:xfrm>
            <a:off x="4042172" y="1727598"/>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39</a:t>
            </a:r>
          </a:p>
        </p:txBody>
      </p:sp>
      <p:sp>
        <p:nvSpPr>
          <p:cNvPr id="79892" name="Rectangle 22">
            <a:extLst>
              <a:ext uri="{FF2B5EF4-FFF2-40B4-BE49-F238E27FC236}">
                <a16:creationId xmlns:a16="http://schemas.microsoft.com/office/drawing/2014/main" id="{9AEB9104-2F21-49B0-B79E-D811C95CD77A}"/>
              </a:ext>
            </a:extLst>
          </p:cNvPr>
          <p:cNvSpPr>
            <a:spLocks noChangeArrowheads="1"/>
          </p:cNvSpPr>
          <p:nvPr/>
        </p:nvSpPr>
        <p:spPr bwMode="auto">
          <a:xfrm>
            <a:off x="4258866" y="1726406"/>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40</a:t>
            </a:r>
          </a:p>
        </p:txBody>
      </p:sp>
      <p:sp>
        <p:nvSpPr>
          <p:cNvPr id="79893" name="Rectangle 23">
            <a:extLst>
              <a:ext uri="{FF2B5EF4-FFF2-40B4-BE49-F238E27FC236}">
                <a16:creationId xmlns:a16="http://schemas.microsoft.com/office/drawing/2014/main" id="{7D98DA81-CD07-4BC1-91C8-CCD89FD6464E}"/>
              </a:ext>
            </a:extLst>
          </p:cNvPr>
          <p:cNvSpPr>
            <a:spLocks noChangeArrowheads="1"/>
          </p:cNvSpPr>
          <p:nvPr/>
        </p:nvSpPr>
        <p:spPr bwMode="auto">
          <a:xfrm>
            <a:off x="4475560" y="1725216"/>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41</a:t>
            </a:r>
          </a:p>
        </p:txBody>
      </p:sp>
      <p:sp>
        <p:nvSpPr>
          <p:cNvPr id="79894" name="Rectangle 24">
            <a:extLst>
              <a:ext uri="{FF2B5EF4-FFF2-40B4-BE49-F238E27FC236}">
                <a16:creationId xmlns:a16="http://schemas.microsoft.com/office/drawing/2014/main" id="{6F5D0CB1-21D6-45B0-944C-B2B021FB683A}"/>
              </a:ext>
            </a:extLst>
          </p:cNvPr>
          <p:cNvSpPr>
            <a:spLocks noChangeArrowheads="1"/>
          </p:cNvSpPr>
          <p:nvPr/>
        </p:nvSpPr>
        <p:spPr bwMode="auto">
          <a:xfrm>
            <a:off x="4692254" y="1724025"/>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42</a:t>
            </a:r>
          </a:p>
        </p:txBody>
      </p:sp>
      <p:sp>
        <p:nvSpPr>
          <p:cNvPr id="79895" name="Rectangle 25">
            <a:extLst>
              <a:ext uri="{FF2B5EF4-FFF2-40B4-BE49-F238E27FC236}">
                <a16:creationId xmlns:a16="http://schemas.microsoft.com/office/drawing/2014/main" id="{55DED6C4-8744-478C-BFA8-F8E9A5FBEEA0}"/>
              </a:ext>
            </a:extLst>
          </p:cNvPr>
          <p:cNvSpPr>
            <a:spLocks noChangeArrowheads="1"/>
          </p:cNvSpPr>
          <p:nvPr/>
        </p:nvSpPr>
        <p:spPr bwMode="auto">
          <a:xfrm>
            <a:off x="4908947" y="1722835"/>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43</a:t>
            </a:r>
          </a:p>
        </p:txBody>
      </p:sp>
      <p:sp>
        <p:nvSpPr>
          <p:cNvPr id="79896" name="Rectangle 26">
            <a:extLst>
              <a:ext uri="{FF2B5EF4-FFF2-40B4-BE49-F238E27FC236}">
                <a16:creationId xmlns:a16="http://schemas.microsoft.com/office/drawing/2014/main" id="{2BC1F9BB-A54E-4134-BA7C-3858092EA42B}"/>
              </a:ext>
            </a:extLst>
          </p:cNvPr>
          <p:cNvSpPr>
            <a:spLocks noChangeArrowheads="1"/>
          </p:cNvSpPr>
          <p:nvPr/>
        </p:nvSpPr>
        <p:spPr bwMode="auto">
          <a:xfrm>
            <a:off x="5125641" y="1721644"/>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44</a:t>
            </a:r>
          </a:p>
        </p:txBody>
      </p:sp>
      <p:sp>
        <p:nvSpPr>
          <p:cNvPr id="79897" name="Rectangle 27">
            <a:extLst>
              <a:ext uri="{FF2B5EF4-FFF2-40B4-BE49-F238E27FC236}">
                <a16:creationId xmlns:a16="http://schemas.microsoft.com/office/drawing/2014/main" id="{DE273466-7410-41A4-BCE3-8AB912268184}"/>
              </a:ext>
            </a:extLst>
          </p:cNvPr>
          <p:cNvSpPr>
            <a:spLocks noChangeArrowheads="1"/>
          </p:cNvSpPr>
          <p:nvPr/>
        </p:nvSpPr>
        <p:spPr bwMode="auto">
          <a:xfrm>
            <a:off x="5342335" y="1720454"/>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45</a:t>
            </a:r>
          </a:p>
        </p:txBody>
      </p:sp>
      <p:sp>
        <p:nvSpPr>
          <p:cNvPr id="79898" name="Rectangle 28">
            <a:extLst>
              <a:ext uri="{FF2B5EF4-FFF2-40B4-BE49-F238E27FC236}">
                <a16:creationId xmlns:a16="http://schemas.microsoft.com/office/drawing/2014/main" id="{FD8039EF-3DB9-41AD-B7A0-B1E47896F417}"/>
              </a:ext>
            </a:extLst>
          </p:cNvPr>
          <p:cNvSpPr>
            <a:spLocks noChangeArrowheads="1"/>
          </p:cNvSpPr>
          <p:nvPr/>
        </p:nvSpPr>
        <p:spPr bwMode="auto">
          <a:xfrm>
            <a:off x="5559029" y="1719262"/>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46</a:t>
            </a:r>
          </a:p>
        </p:txBody>
      </p:sp>
      <p:sp>
        <p:nvSpPr>
          <p:cNvPr id="79899" name="Rectangle 29">
            <a:extLst>
              <a:ext uri="{FF2B5EF4-FFF2-40B4-BE49-F238E27FC236}">
                <a16:creationId xmlns:a16="http://schemas.microsoft.com/office/drawing/2014/main" id="{19796ECE-3E2B-4B6A-9E0E-28A5DBC19731}"/>
              </a:ext>
            </a:extLst>
          </p:cNvPr>
          <p:cNvSpPr>
            <a:spLocks noChangeArrowheads="1"/>
          </p:cNvSpPr>
          <p:nvPr/>
        </p:nvSpPr>
        <p:spPr bwMode="auto">
          <a:xfrm>
            <a:off x="5775722" y="1718073"/>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47</a:t>
            </a:r>
          </a:p>
        </p:txBody>
      </p:sp>
      <p:sp>
        <p:nvSpPr>
          <p:cNvPr id="79900" name="Rectangle 30">
            <a:extLst>
              <a:ext uri="{FF2B5EF4-FFF2-40B4-BE49-F238E27FC236}">
                <a16:creationId xmlns:a16="http://schemas.microsoft.com/office/drawing/2014/main" id="{288879E6-0611-40B6-BB94-2111E32D5503}"/>
              </a:ext>
            </a:extLst>
          </p:cNvPr>
          <p:cNvSpPr>
            <a:spLocks noChangeArrowheads="1"/>
          </p:cNvSpPr>
          <p:nvPr/>
        </p:nvSpPr>
        <p:spPr bwMode="auto">
          <a:xfrm>
            <a:off x="5992416" y="1716881"/>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48</a:t>
            </a:r>
          </a:p>
        </p:txBody>
      </p:sp>
      <p:sp>
        <p:nvSpPr>
          <p:cNvPr id="79901" name="Rectangle 31">
            <a:extLst>
              <a:ext uri="{FF2B5EF4-FFF2-40B4-BE49-F238E27FC236}">
                <a16:creationId xmlns:a16="http://schemas.microsoft.com/office/drawing/2014/main" id="{2C654CFF-1090-4BDC-870F-AFB39067D09A}"/>
              </a:ext>
            </a:extLst>
          </p:cNvPr>
          <p:cNvSpPr>
            <a:spLocks noChangeArrowheads="1"/>
          </p:cNvSpPr>
          <p:nvPr/>
        </p:nvSpPr>
        <p:spPr bwMode="auto">
          <a:xfrm>
            <a:off x="6209110" y="1715691"/>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49</a:t>
            </a:r>
          </a:p>
        </p:txBody>
      </p:sp>
      <p:sp>
        <p:nvSpPr>
          <p:cNvPr id="79902" name="Rectangle 32">
            <a:extLst>
              <a:ext uri="{FF2B5EF4-FFF2-40B4-BE49-F238E27FC236}">
                <a16:creationId xmlns:a16="http://schemas.microsoft.com/office/drawing/2014/main" id="{0E0CB76E-59D6-4804-8EAC-297808940111}"/>
              </a:ext>
            </a:extLst>
          </p:cNvPr>
          <p:cNvSpPr>
            <a:spLocks noChangeArrowheads="1"/>
          </p:cNvSpPr>
          <p:nvPr/>
        </p:nvSpPr>
        <p:spPr bwMode="auto">
          <a:xfrm>
            <a:off x="6425804" y="1714500"/>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50</a:t>
            </a:r>
          </a:p>
        </p:txBody>
      </p:sp>
      <p:sp>
        <p:nvSpPr>
          <p:cNvPr id="79903" name="Rectangle 33">
            <a:extLst>
              <a:ext uri="{FF2B5EF4-FFF2-40B4-BE49-F238E27FC236}">
                <a16:creationId xmlns:a16="http://schemas.microsoft.com/office/drawing/2014/main" id="{B1EFC784-8F0D-41B7-B0DC-DFDFA712CB56}"/>
              </a:ext>
            </a:extLst>
          </p:cNvPr>
          <p:cNvSpPr>
            <a:spLocks noChangeArrowheads="1"/>
          </p:cNvSpPr>
          <p:nvPr/>
        </p:nvSpPr>
        <p:spPr bwMode="auto">
          <a:xfrm>
            <a:off x="6642497" y="1713310"/>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51</a:t>
            </a:r>
          </a:p>
        </p:txBody>
      </p:sp>
      <p:sp>
        <p:nvSpPr>
          <p:cNvPr id="79904" name="Rectangle 34">
            <a:extLst>
              <a:ext uri="{FF2B5EF4-FFF2-40B4-BE49-F238E27FC236}">
                <a16:creationId xmlns:a16="http://schemas.microsoft.com/office/drawing/2014/main" id="{CD600FED-B8DB-4AB6-AEF3-D4106AAB2F9B}"/>
              </a:ext>
            </a:extLst>
          </p:cNvPr>
          <p:cNvSpPr>
            <a:spLocks noChangeArrowheads="1"/>
          </p:cNvSpPr>
          <p:nvPr/>
        </p:nvSpPr>
        <p:spPr bwMode="auto">
          <a:xfrm>
            <a:off x="6859191" y="1712119"/>
            <a:ext cx="161925" cy="215504"/>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52</a:t>
            </a:r>
          </a:p>
        </p:txBody>
      </p:sp>
      <p:sp>
        <p:nvSpPr>
          <p:cNvPr id="79905" name="Rectangle 35">
            <a:extLst>
              <a:ext uri="{FF2B5EF4-FFF2-40B4-BE49-F238E27FC236}">
                <a16:creationId xmlns:a16="http://schemas.microsoft.com/office/drawing/2014/main" id="{1B692667-CD9A-45E0-B007-EEA92E8B99D9}"/>
              </a:ext>
            </a:extLst>
          </p:cNvPr>
          <p:cNvSpPr>
            <a:spLocks noChangeArrowheads="1"/>
          </p:cNvSpPr>
          <p:nvPr/>
        </p:nvSpPr>
        <p:spPr bwMode="auto">
          <a:xfrm>
            <a:off x="7075885" y="1710929"/>
            <a:ext cx="161925" cy="215503"/>
          </a:xfrm>
          <a:prstGeom prst="rect">
            <a:avLst/>
          </a:prstGeom>
          <a:solidFill>
            <a:srgbClr val="FFC000"/>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53</a:t>
            </a:r>
          </a:p>
        </p:txBody>
      </p:sp>
      <p:sp>
        <p:nvSpPr>
          <p:cNvPr id="79906" name="Rectangle 36">
            <a:extLst>
              <a:ext uri="{FF2B5EF4-FFF2-40B4-BE49-F238E27FC236}">
                <a16:creationId xmlns:a16="http://schemas.microsoft.com/office/drawing/2014/main" id="{ABCD6945-BDCF-4554-AE34-ED1D48883418}"/>
              </a:ext>
            </a:extLst>
          </p:cNvPr>
          <p:cNvSpPr>
            <a:spLocks noChangeArrowheads="1"/>
          </p:cNvSpPr>
          <p:nvPr/>
        </p:nvSpPr>
        <p:spPr bwMode="auto">
          <a:xfrm>
            <a:off x="7292579" y="1709737"/>
            <a:ext cx="161925" cy="215504"/>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54</a:t>
            </a:r>
          </a:p>
        </p:txBody>
      </p:sp>
      <p:sp>
        <p:nvSpPr>
          <p:cNvPr id="79907" name="Rectangle 37">
            <a:extLst>
              <a:ext uri="{FF2B5EF4-FFF2-40B4-BE49-F238E27FC236}">
                <a16:creationId xmlns:a16="http://schemas.microsoft.com/office/drawing/2014/main" id="{C16CE725-3884-4B1C-9264-359C8C3B6667}"/>
              </a:ext>
            </a:extLst>
          </p:cNvPr>
          <p:cNvSpPr>
            <a:spLocks noChangeArrowheads="1"/>
          </p:cNvSpPr>
          <p:nvPr/>
        </p:nvSpPr>
        <p:spPr bwMode="auto">
          <a:xfrm>
            <a:off x="7509272" y="1708548"/>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55</a:t>
            </a:r>
          </a:p>
        </p:txBody>
      </p:sp>
      <p:sp>
        <p:nvSpPr>
          <p:cNvPr id="79908" name="Text Box 38">
            <a:extLst>
              <a:ext uri="{FF2B5EF4-FFF2-40B4-BE49-F238E27FC236}">
                <a16:creationId xmlns:a16="http://schemas.microsoft.com/office/drawing/2014/main" id="{795C7886-38D2-4577-873A-BA2EAF44FB71}"/>
              </a:ext>
            </a:extLst>
          </p:cNvPr>
          <p:cNvSpPr txBox="1">
            <a:spLocks noChangeArrowheads="1"/>
          </p:cNvSpPr>
          <p:nvPr/>
        </p:nvSpPr>
        <p:spPr bwMode="auto">
          <a:xfrm>
            <a:off x="4358879" y="2072879"/>
            <a:ext cx="191590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已发送但未收到确认</a:t>
            </a:r>
          </a:p>
        </p:txBody>
      </p:sp>
      <p:sp>
        <p:nvSpPr>
          <p:cNvPr id="79909" name="Rectangle 39">
            <a:extLst>
              <a:ext uri="{FF2B5EF4-FFF2-40B4-BE49-F238E27FC236}">
                <a16:creationId xmlns:a16="http://schemas.microsoft.com/office/drawing/2014/main" id="{39303E14-66FE-4DC0-90FD-FE90E3FE7542}"/>
              </a:ext>
            </a:extLst>
          </p:cNvPr>
          <p:cNvSpPr>
            <a:spLocks noChangeArrowheads="1"/>
          </p:cNvSpPr>
          <p:nvPr/>
        </p:nvSpPr>
        <p:spPr bwMode="auto">
          <a:xfrm>
            <a:off x="7720013" y="1708548"/>
            <a:ext cx="161925" cy="215503"/>
          </a:xfrm>
          <a:prstGeom prst="rect">
            <a:avLst/>
          </a:prstGeom>
          <a:solidFill>
            <a:srgbClr val="FFFF66"/>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200">
                <a:latin typeface="Times New Roman" panose="02020603050405020304" pitchFamily="18" charset="0"/>
                <a:ea typeface="宋体" panose="02010600030101010101" pitchFamily="2" charset="-122"/>
              </a:rPr>
              <a:t>56</a:t>
            </a:r>
          </a:p>
        </p:txBody>
      </p:sp>
      <p:sp>
        <p:nvSpPr>
          <p:cNvPr id="79910" name="Line 41">
            <a:extLst>
              <a:ext uri="{FF2B5EF4-FFF2-40B4-BE49-F238E27FC236}">
                <a16:creationId xmlns:a16="http://schemas.microsoft.com/office/drawing/2014/main" id="{EFF4B458-4455-44B6-B3AF-86716D527231}"/>
              </a:ext>
            </a:extLst>
          </p:cNvPr>
          <p:cNvSpPr>
            <a:spLocks noChangeShapeType="1"/>
          </p:cNvSpPr>
          <p:nvPr/>
        </p:nvSpPr>
        <p:spPr bwMode="auto">
          <a:xfrm flipV="1">
            <a:off x="3032522" y="1959769"/>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9911" name="Text Box 42">
            <a:extLst>
              <a:ext uri="{FF2B5EF4-FFF2-40B4-BE49-F238E27FC236}">
                <a16:creationId xmlns:a16="http://schemas.microsoft.com/office/drawing/2014/main" id="{2381B735-27F3-4DB4-9DE2-EDA6FEBF5C55}"/>
              </a:ext>
            </a:extLst>
          </p:cNvPr>
          <p:cNvSpPr txBox="1">
            <a:spLocks noChangeArrowheads="1"/>
          </p:cNvSpPr>
          <p:nvPr/>
        </p:nvSpPr>
        <p:spPr bwMode="auto">
          <a:xfrm>
            <a:off x="2864615" y="2382441"/>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1</a:t>
            </a:r>
          </a:p>
        </p:txBody>
      </p:sp>
      <p:sp>
        <p:nvSpPr>
          <p:cNvPr id="79912" name="Text Box 43">
            <a:extLst>
              <a:ext uri="{FF2B5EF4-FFF2-40B4-BE49-F238E27FC236}">
                <a16:creationId xmlns:a16="http://schemas.microsoft.com/office/drawing/2014/main" id="{3C96DC10-A251-4592-B96F-C56FB41DFD15}"/>
              </a:ext>
            </a:extLst>
          </p:cNvPr>
          <p:cNvSpPr txBox="1">
            <a:spLocks noChangeArrowheads="1"/>
          </p:cNvSpPr>
          <p:nvPr/>
        </p:nvSpPr>
        <p:spPr bwMode="auto">
          <a:xfrm>
            <a:off x="7216349" y="2382441"/>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2</a:t>
            </a:r>
          </a:p>
        </p:txBody>
      </p:sp>
      <p:sp>
        <p:nvSpPr>
          <p:cNvPr id="79913" name="Line 44">
            <a:extLst>
              <a:ext uri="{FF2B5EF4-FFF2-40B4-BE49-F238E27FC236}">
                <a16:creationId xmlns:a16="http://schemas.microsoft.com/office/drawing/2014/main" id="{B3336984-6AA0-42E9-9A38-2E7ED8E07B12}"/>
              </a:ext>
            </a:extLst>
          </p:cNvPr>
          <p:cNvSpPr>
            <a:spLocks noChangeShapeType="1"/>
          </p:cNvSpPr>
          <p:nvPr/>
        </p:nvSpPr>
        <p:spPr bwMode="auto">
          <a:xfrm flipV="1">
            <a:off x="7358063" y="1924051"/>
            <a:ext cx="0" cy="432197"/>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79914" name="Text Box 45">
            <a:extLst>
              <a:ext uri="{FF2B5EF4-FFF2-40B4-BE49-F238E27FC236}">
                <a16:creationId xmlns:a16="http://schemas.microsoft.com/office/drawing/2014/main" id="{396AEACD-2249-41DC-829D-5CDAF1FF224C}"/>
              </a:ext>
            </a:extLst>
          </p:cNvPr>
          <p:cNvSpPr txBox="1">
            <a:spLocks noChangeArrowheads="1"/>
          </p:cNvSpPr>
          <p:nvPr/>
        </p:nvSpPr>
        <p:spPr bwMode="auto">
          <a:xfrm>
            <a:off x="7216349" y="2597944"/>
            <a:ext cx="3834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500">
                <a:latin typeface="Arial" panose="020B0604020202020204" pitchFamily="34" charset="0"/>
                <a:ea typeface="宋体" panose="02010600030101010101" pitchFamily="2" charset="-122"/>
              </a:rPr>
              <a:t>P</a:t>
            </a:r>
            <a:r>
              <a:rPr lang="en-US" altLang="zh-CN" sz="1500" baseline="-25000">
                <a:latin typeface="Arial" panose="020B0604020202020204" pitchFamily="34" charset="0"/>
                <a:ea typeface="宋体" panose="02010600030101010101" pitchFamily="2" charset="-122"/>
              </a:rPr>
              <a:t>3</a:t>
            </a:r>
          </a:p>
        </p:txBody>
      </p:sp>
      <p:sp>
        <p:nvSpPr>
          <p:cNvPr id="79915" name="Text Box 46">
            <a:extLst>
              <a:ext uri="{FF2B5EF4-FFF2-40B4-BE49-F238E27FC236}">
                <a16:creationId xmlns:a16="http://schemas.microsoft.com/office/drawing/2014/main" id="{52EC2DF5-ACC8-4339-A01D-EF6C17F33A27}"/>
              </a:ext>
            </a:extLst>
          </p:cNvPr>
          <p:cNvSpPr txBox="1">
            <a:spLocks noChangeArrowheads="1"/>
          </p:cNvSpPr>
          <p:nvPr/>
        </p:nvSpPr>
        <p:spPr bwMode="auto">
          <a:xfrm>
            <a:off x="2056469" y="3743827"/>
            <a:ext cx="4838184" cy="738664"/>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2100">
                <a:solidFill>
                  <a:schemeClr val="folHlink"/>
                </a:solidFill>
                <a:latin typeface="Arial" panose="020B0604020202020204" pitchFamily="34" charset="0"/>
                <a:ea typeface="黑体" panose="02010609060101010101" pitchFamily="49" charset="-122"/>
              </a:rPr>
              <a:t>A </a:t>
            </a:r>
            <a:r>
              <a:rPr lang="zh-CN" altLang="en-US" sz="2100">
                <a:solidFill>
                  <a:schemeClr val="folHlink"/>
                </a:solidFill>
                <a:latin typeface="Arial" panose="020B0604020202020204" pitchFamily="34" charset="0"/>
                <a:ea typeface="黑体" panose="02010609060101010101" pitchFamily="49" charset="-122"/>
              </a:rPr>
              <a:t>的发送窗口内的序号都已用完，</a:t>
            </a:r>
          </a:p>
          <a:p>
            <a:pPr algn="ctr" eaLnBrk="1" hangingPunct="1">
              <a:lnSpc>
                <a:spcPct val="100000"/>
              </a:lnSpc>
              <a:buClrTx/>
              <a:buFontTx/>
              <a:buNone/>
            </a:pPr>
            <a:r>
              <a:rPr lang="zh-CN" altLang="en-US" sz="2100">
                <a:solidFill>
                  <a:schemeClr val="folHlink"/>
                </a:solidFill>
                <a:latin typeface="Arial" panose="020B0604020202020204" pitchFamily="34" charset="0"/>
                <a:ea typeface="黑体" panose="02010609060101010101" pitchFamily="49" charset="-122"/>
              </a:rPr>
              <a:t>但还没有再收到确认，必须停止发送。 </a:t>
            </a:r>
          </a:p>
        </p:txBody>
      </p:sp>
      <p:sp>
        <p:nvSpPr>
          <p:cNvPr id="4" name="标题 3">
            <a:extLst>
              <a:ext uri="{FF2B5EF4-FFF2-40B4-BE49-F238E27FC236}">
                <a16:creationId xmlns:a16="http://schemas.microsoft.com/office/drawing/2014/main" id="{7D54CCB8-4B03-4FD2-9B26-77A68BECD9C0}"/>
              </a:ext>
            </a:extLst>
          </p:cNvPr>
          <p:cNvSpPr>
            <a:spLocks noGrp="1"/>
          </p:cNvSpPr>
          <p:nvPr>
            <p:ph type="title"/>
          </p:nvPr>
        </p:nvSpPr>
        <p:spPr/>
        <p:txBody>
          <a:bodyPr/>
          <a:lstStyle/>
          <a:p>
            <a:r>
              <a:rPr lang="en-US" altLang="zh-CN" dirty="0">
                <a:latin typeface="Arial" panose="020B0604020202020204" pitchFamily="34" charset="0"/>
                <a:ea typeface="黑体" panose="02010609060101010101" pitchFamily="49" charset="-122"/>
              </a:rPr>
              <a:t>A </a:t>
            </a:r>
            <a:r>
              <a:rPr lang="zh-CN" altLang="en-US" dirty="0">
                <a:latin typeface="Arial" panose="020B0604020202020204" pitchFamily="34" charset="0"/>
                <a:ea typeface="黑体" panose="02010609060101010101" pitchFamily="49" charset="-122"/>
              </a:rPr>
              <a:t>的发送窗口已满，有效窗口为零</a:t>
            </a:r>
            <a:endParaRPr lang="zh-CN" altLang="en-US" dirty="0"/>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ECCC980E-18F5-42CA-8B13-39AB76D4E123}"/>
              </a:ext>
            </a:extLst>
          </p:cNvPr>
          <p:cNvSpPr>
            <a:spLocks noGrp="1" noChangeArrowheads="1"/>
          </p:cNvSpPr>
          <p:nvPr>
            <p:ph type="title"/>
          </p:nvPr>
        </p:nvSpPr>
        <p:spPr/>
        <p:txBody>
          <a:bodyPr/>
          <a:lstStyle/>
          <a:p>
            <a:r>
              <a:rPr lang="zh-CN" altLang="en-US"/>
              <a:t>发送缓存 </a:t>
            </a:r>
          </a:p>
        </p:txBody>
      </p:sp>
      <p:sp>
        <p:nvSpPr>
          <p:cNvPr id="81923" name="Line 5">
            <a:extLst>
              <a:ext uri="{FF2B5EF4-FFF2-40B4-BE49-F238E27FC236}">
                <a16:creationId xmlns:a16="http://schemas.microsoft.com/office/drawing/2014/main" id="{9C448C11-DC02-4593-A8F7-A43B227E22D7}"/>
              </a:ext>
            </a:extLst>
          </p:cNvPr>
          <p:cNvSpPr>
            <a:spLocks noChangeShapeType="1"/>
          </p:cNvSpPr>
          <p:nvPr/>
        </p:nvSpPr>
        <p:spPr bwMode="auto">
          <a:xfrm flipV="1">
            <a:off x="2616994" y="2499122"/>
            <a:ext cx="3926681" cy="0"/>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81924" name="Text Box 6">
            <a:extLst>
              <a:ext uri="{FF2B5EF4-FFF2-40B4-BE49-F238E27FC236}">
                <a16:creationId xmlns:a16="http://schemas.microsoft.com/office/drawing/2014/main" id="{29004733-3EC8-4A6C-8674-51F31BB57D9E}"/>
              </a:ext>
            </a:extLst>
          </p:cNvPr>
          <p:cNvSpPr txBox="1">
            <a:spLocks noChangeArrowheads="1"/>
          </p:cNvSpPr>
          <p:nvPr/>
        </p:nvSpPr>
        <p:spPr bwMode="auto">
          <a:xfrm>
            <a:off x="1903526" y="3826669"/>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最后被确认</a:t>
            </a: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的字节</a:t>
            </a:r>
          </a:p>
        </p:txBody>
      </p:sp>
      <p:sp>
        <p:nvSpPr>
          <p:cNvPr id="81925" name="Rectangle 7">
            <a:extLst>
              <a:ext uri="{FF2B5EF4-FFF2-40B4-BE49-F238E27FC236}">
                <a16:creationId xmlns:a16="http://schemas.microsoft.com/office/drawing/2014/main" id="{69DDC57B-8DA6-4BE1-8BD3-D1941D8E1BAF}"/>
              </a:ext>
            </a:extLst>
          </p:cNvPr>
          <p:cNvSpPr>
            <a:spLocks noChangeArrowheads="1"/>
          </p:cNvSpPr>
          <p:nvPr/>
        </p:nvSpPr>
        <p:spPr bwMode="auto">
          <a:xfrm>
            <a:off x="4823222" y="3107531"/>
            <a:ext cx="1208484" cy="401241"/>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1926" name="Oval 8">
            <a:extLst>
              <a:ext uri="{FF2B5EF4-FFF2-40B4-BE49-F238E27FC236}">
                <a16:creationId xmlns:a16="http://schemas.microsoft.com/office/drawing/2014/main" id="{69934568-6B2F-4D39-98EC-3476608AB905}"/>
              </a:ext>
            </a:extLst>
          </p:cNvPr>
          <p:cNvSpPr>
            <a:spLocks noChangeArrowheads="1"/>
          </p:cNvSpPr>
          <p:nvPr/>
        </p:nvSpPr>
        <p:spPr bwMode="auto">
          <a:xfrm>
            <a:off x="3413522" y="1257301"/>
            <a:ext cx="1914525" cy="565547"/>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发送应用程序</a:t>
            </a:r>
          </a:p>
        </p:txBody>
      </p:sp>
      <p:sp>
        <p:nvSpPr>
          <p:cNvPr id="81927" name="Line 9">
            <a:extLst>
              <a:ext uri="{FF2B5EF4-FFF2-40B4-BE49-F238E27FC236}">
                <a16:creationId xmlns:a16="http://schemas.microsoft.com/office/drawing/2014/main" id="{79048728-D72A-476E-9204-B198EF5678F7}"/>
              </a:ext>
            </a:extLst>
          </p:cNvPr>
          <p:cNvSpPr>
            <a:spLocks noChangeShapeType="1"/>
          </p:cNvSpPr>
          <p:nvPr/>
        </p:nvSpPr>
        <p:spPr bwMode="auto">
          <a:xfrm>
            <a:off x="1400175" y="2065735"/>
            <a:ext cx="6448425" cy="2381"/>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28" name="Rectangle 30">
            <a:extLst>
              <a:ext uri="{FF2B5EF4-FFF2-40B4-BE49-F238E27FC236}">
                <a16:creationId xmlns:a16="http://schemas.microsoft.com/office/drawing/2014/main" id="{0BD2C0AA-7491-45EC-8516-0537A9CE9052}"/>
              </a:ext>
            </a:extLst>
          </p:cNvPr>
          <p:cNvSpPr>
            <a:spLocks noChangeArrowheads="1"/>
          </p:cNvSpPr>
          <p:nvPr/>
        </p:nvSpPr>
        <p:spPr bwMode="auto">
          <a:xfrm>
            <a:off x="2607469" y="2947988"/>
            <a:ext cx="2720579" cy="721519"/>
          </a:xfrm>
          <a:prstGeom prst="rect">
            <a:avLst/>
          </a:prstGeom>
          <a:solidFill>
            <a:srgbClr val="99CCFF"/>
          </a:solidFill>
          <a:ln w="9525">
            <a:solidFill>
              <a:schemeClr val="tx1"/>
            </a:solidFill>
            <a:prstDash val="dash"/>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1929" name="Line 10">
            <a:extLst>
              <a:ext uri="{FF2B5EF4-FFF2-40B4-BE49-F238E27FC236}">
                <a16:creationId xmlns:a16="http://schemas.microsoft.com/office/drawing/2014/main" id="{A4F63C68-F2F0-42A0-B2E6-2C24AE82482B}"/>
              </a:ext>
            </a:extLst>
          </p:cNvPr>
          <p:cNvSpPr>
            <a:spLocks noChangeShapeType="1"/>
          </p:cNvSpPr>
          <p:nvPr/>
        </p:nvSpPr>
        <p:spPr bwMode="auto">
          <a:xfrm>
            <a:off x="1400175" y="3107531"/>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30" name="Line 11">
            <a:extLst>
              <a:ext uri="{FF2B5EF4-FFF2-40B4-BE49-F238E27FC236}">
                <a16:creationId xmlns:a16="http://schemas.microsoft.com/office/drawing/2014/main" id="{06AB1260-7C04-40C7-B937-BF661F14A9A4}"/>
              </a:ext>
            </a:extLst>
          </p:cNvPr>
          <p:cNvSpPr>
            <a:spLocks noChangeShapeType="1"/>
          </p:cNvSpPr>
          <p:nvPr/>
        </p:nvSpPr>
        <p:spPr bwMode="auto">
          <a:xfrm>
            <a:off x="1400175" y="3508772"/>
            <a:ext cx="5638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31" name="Line 12">
            <a:extLst>
              <a:ext uri="{FF2B5EF4-FFF2-40B4-BE49-F238E27FC236}">
                <a16:creationId xmlns:a16="http://schemas.microsoft.com/office/drawing/2014/main" id="{485D784D-E2F7-4164-A866-4AE3D7C500C9}"/>
              </a:ext>
            </a:extLst>
          </p:cNvPr>
          <p:cNvSpPr>
            <a:spLocks noChangeShapeType="1"/>
          </p:cNvSpPr>
          <p:nvPr/>
        </p:nvSpPr>
        <p:spPr bwMode="auto">
          <a:xfrm>
            <a:off x="2607469" y="3107531"/>
            <a:ext cx="0" cy="401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32" name="Line 13">
            <a:extLst>
              <a:ext uri="{FF2B5EF4-FFF2-40B4-BE49-F238E27FC236}">
                <a16:creationId xmlns:a16="http://schemas.microsoft.com/office/drawing/2014/main" id="{B57AA031-2CE7-4687-9D20-1D767E75AAB0}"/>
              </a:ext>
            </a:extLst>
          </p:cNvPr>
          <p:cNvSpPr>
            <a:spLocks noChangeShapeType="1"/>
          </p:cNvSpPr>
          <p:nvPr/>
        </p:nvSpPr>
        <p:spPr bwMode="auto">
          <a:xfrm flipH="1">
            <a:off x="6031706" y="3107531"/>
            <a:ext cx="0" cy="401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33" name="Text Box 14">
            <a:extLst>
              <a:ext uri="{FF2B5EF4-FFF2-40B4-BE49-F238E27FC236}">
                <a16:creationId xmlns:a16="http://schemas.microsoft.com/office/drawing/2014/main" id="{2BB9043A-C217-4E78-AD81-BF1699283D3B}"/>
              </a:ext>
            </a:extLst>
          </p:cNvPr>
          <p:cNvSpPr txBox="1">
            <a:spLocks noChangeArrowheads="1"/>
          </p:cNvSpPr>
          <p:nvPr/>
        </p:nvSpPr>
        <p:spPr bwMode="auto">
          <a:xfrm>
            <a:off x="3815954" y="2227660"/>
            <a:ext cx="11079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发送缓存</a:t>
            </a:r>
          </a:p>
        </p:txBody>
      </p:sp>
      <p:sp>
        <p:nvSpPr>
          <p:cNvPr id="81934" name="Text Box 16">
            <a:extLst>
              <a:ext uri="{FF2B5EF4-FFF2-40B4-BE49-F238E27FC236}">
                <a16:creationId xmlns:a16="http://schemas.microsoft.com/office/drawing/2014/main" id="{35FE51FC-23EF-40C7-8A5A-6DDC878AF45A}"/>
              </a:ext>
            </a:extLst>
          </p:cNvPr>
          <p:cNvSpPr txBox="1">
            <a:spLocks noChangeArrowheads="1"/>
          </p:cNvSpPr>
          <p:nvPr/>
        </p:nvSpPr>
        <p:spPr bwMode="auto">
          <a:xfrm>
            <a:off x="4234101" y="3826669"/>
            <a:ext cx="110799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最后发送</a:t>
            </a: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的字节</a:t>
            </a:r>
          </a:p>
        </p:txBody>
      </p:sp>
      <p:sp>
        <p:nvSpPr>
          <p:cNvPr id="81935" name="Line 17">
            <a:extLst>
              <a:ext uri="{FF2B5EF4-FFF2-40B4-BE49-F238E27FC236}">
                <a16:creationId xmlns:a16="http://schemas.microsoft.com/office/drawing/2014/main" id="{432BCDDD-A97B-48B6-8AD3-3F86BF7E0784}"/>
              </a:ext>
            </a:extLst>
          </p:cNvPr>
          <p:cNvSpPr>
            <a:spLocks noChangeShapeType="1"/>
          </p:cNvSpPr>
          <p:nvPr/>
        </p:nvSpPr>
        <p:spPr bwMode="auto">
          <a:xfrm>
            <a:off x="4823222" y="3107531"/>
            <a:ext cx="0" cy="4012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36" name="Text Box 18">
            <a:extLst>
              <a:ext uri="{FF2B5EF4-FFF2-40B4-BE49-F238E27FC236}">
                <a16:creationId xmlns:a16="http://schemas.microsoft.com/office/drawing/2014/main" id="{5591CACE-7B5E-42C9-B218-B492D7F5C9E0}"/>
              </a:ext>
            </a:extLst>
          </p:cNvPr>
          <p:cNvSpPr txBox="1">
            <a:spLocks noChangeArrowheads="1"/>
          </p:cNvSpPr>
          <p:nvPr/>
        </p:nvSpPr>
        <p:spPr bwMode="auto">
          <a:xfrm>
            <a:off x="3394472" y="258841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发送窗口</a:t>
            </a:r>
          </a:p>
        </p:txBody>
      </p:sp>
      <p:sp>
        <p:nvSpPr>
          <p:cNvPr id="81937" name="Rectangle 19">
            <a:extLst>
              <a:ext uri="{FF2B5EF4-FFF2-40B4-BE49-F238E27FC236}">
                <a16:creationId xmlns:a16="http://schemas.microsoft.com/office/drawing/2014/main" id="{11518603-8A56-49D4-AEB7-E69714E280AB}"/>
              </a:ext>
            </a:extLst>
          </p:cNvPr>
          <p:cNvSpPr>
            <a:spLocks noChangeArrowheads="1"/>
          </p:cNvSpPr>
          <p:nvPr/>
        </p:nvSpPr>
        <p:spPr bwMode="auto">
          <a:xfrm>
            <a:off x="2607469" y="3107531"/>
            <a:ext cx="2215754" cy="401241"/>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1938" name="Text Box 22">
            <a:extLst>
              <a:ext uri="{FF2B5EF4-FFF2-40B4-BE49-F238E27FC236}">
                <a16:creationId xmlns:a16="http://schemas.microsoft.com/office/drawing/2014/main" id="{E82497B2-6C60-43B0-A03E-FDFA8AB577C2}"/>
              </a:ext>
            </a:extLst>
          </p:cNvPr>
          <p:cNvSpPr txBox="1">
            <a:spLocks noChangeArrowheads="1"/>
          </p:cNvSpPr>
          <p:nvPr/>
        </p:nvSpPr>
        <p:spPr bwMode="auto">
          <a:xfrm>
            <a:off x="3217829" y="3137297"/>
            <a:ext cx="877163" cy="36933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solidFill>
                  <a:srgbClr val="4D4D4D"/>
                </a:solidFill>
                <a:ea typeface="黑体" panose="02010609060101010101" pitchFamily="49" charset="-122"/>
              </a:rPr>
              <a:t>已发送</a:t>
            </a:r>
          </a:p>
        </p:txBody>
      </p:sp>
      <p:grpSp>
        <p:nvGrpSpPr>
          <p:cNvPr id="81939" name="Group 35">
            <a:extLst>
              <a:ext uri="{FF2B5EF4-FFF2-40B4-BE49-F238E27FC236}">
                <a16:creationId xmlns:a16="http://schemas.microsoft.com/office/drawing/2014/main" id="{8A40E4A3-CA58-4748-9DA0-EA069C77D539}"/>
              </a:ext>
            </a:extLst>
          </p:cNvPr>
          <p:cNvGrpSpPr>
            <a:grpSpLocks/>
          </p:cNvGrpSpPr>
          <p:nvPr/>
        </p:nvGrpSpPr>
        <p:grpSpPr bwMode="auto">
          <a:xfrm>
            <a:off x="2607469" y="3508772"/>
            <a:ext cx="2215754" cy="375047"/>
            <a:chOff x="1154" y="3189"/>
            <a:chExt cx="1861" cy="270"/>
          </a:xfrm>
        </p:grpSpPr>
        <p:sp>
          <p:nvSpPr>
            <p:cNvPr id="81948" name="Line 15">
              <a:extLst>
                <a:ext uri="{FF2B5EF4-FFF2-40B4-BE49-F238E27FC236}">
                  <a16:creationId xmlns:a16="http://schemas.microsoft.com/office/drawing/2014/main" id="{2522B0EB-05C6-4E19-8C07-D82CCCBFBEDC}"/>
                </a:ext>
              </a:extLst>
            </p:cNvPr>
            <p:cNvSpPr>
              <a:spLocks noChangeShapeType="1"/>
            </p:cNvSpPr>
            <p:nvPr/>
          </p:nvSpPr>
          <p:spPr bwMode="auto">
            <a:xfrm flipV="1">
              <a:off x="1154" y="3189"/>
              <a:ext cx="0" cy="27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1949" name="Line 23">
              <a:extLst>
                <a:ext uri="{FF2B5EF4-FFF2-40B4-BE49-F238E27FC236}">
                  <a16:creationId xmlns:a16="http://schemas.microsoft.com/office/drawing/2014/main" id="{97017A55-F28E-4F3D-A46D-25A3C0619243}"/>
                </a:ext>
              </a:extLst>
            </p:cNvPr>
            <p:cNvSpPr>
              <a:spLocks noChangeShapeType="1"/>
            </p:cNvSpPr>
            <p:nvPr/>
          </p:nvSpPr>
          <p:spPr bwMode="auto">
            <a:xfrm flipV="1">
              <a:off x="3015" y="3189"/>
              <a:ext cx="0" cy="270"/>
            </a:xfrm>
            <a:prstGeom prst="line">
              <a:avLst/>
            </a:prstGeom>
            <a:noFill/>
            <a:ln w="5715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81940" name="Line 24">
            <a:extLst>
              <a:ext uri="{FF2B5EF4-FFF2-40B4-BE49-F238E27FC236}">
                <a16:creationId xmlns:a16="http://schemas.microsoft.com/office/drawing/2014/main" id="{C49E5556-F136-4FA3-A1FC-96A0E8ADCA4B}"/>
              </a:ext>
            </a:extLst>
          </p:cNvPr>
          <p:cNvSpPr>
            <a:spLocks noChangeShapeType="1"/>
          </p:cNvSpPr>
          <p:nvPr/>
        </p:nvSpPr>
        <p:spPr bwMode="auto">
          <a:xfrm>
            <a:off x="2607469" y="2306241"/>
            <a:ext cx="0" cy="6417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41" name="Line 25">
            <a:extLst>
              <a:ext uri="{FF2B5EF4-FFF2-40B4-BE49-F238E27FC236}">
                <a16:creationId xmlns:a16="http://schemas.microsoft.com/office/drawing/2014/main" id="{F1A11457-D873-460A-AA62-4CA6478BF39C}"/>
              </a:ext>
            </a:extLst>
          </p:cNvPr>
          <p:cNvSpPr>
            <a:spLocks noChangeShapeType="1"/>
          </p:cNvSpPr>
          <p:nvPr/>
        </p:nvSpPr>
        <p:spPr bwMode="auto">
          <a:xfrm>
            <a:off x="6535341" y="2306242"/>
            <a:ext cx="0" cy="12025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1942" name="Freeform 26">
            <a:extLst>
              <a:ext uri="{FF2B5EF4-FFF2-40B4-BE49-F238E27FC236}">
                <a16:creationId xmlns:a16="http://schemas.microsoft.com/office/drawing/2014/main" id="{581D907F-0376-4373-A08C-5FA8027F1A30}"/>
              </a:ext>
            </a:extLst>
          </p:cNvPr>
          <p:cNvSpPr>
            <a:spLocks/>
          </p:cNvSpPr>
          <p:nvPr/>
        </p:nvSpPr>
        <p:spPr bwMode="auto">
          <a:xfrm>
            <a:off x="4357688" y="1821656"/>
            <a:ext cx="1674019" cy="1285875"/>
          </a:xfrm>
          <a:custGeom>
            <a:avLst/>
            <a:gdLst>
              <a:gd name="T0" fmla="*/ 0 w 754"/>
              <a:gd name="T1" fmla="*/ 0 h 727"/>
              <a:gd name="T2" fmla="*/ 2147483646 w 754"/>
              <a:gd name="T3" fmla="*/ 2147483646 h 727"/>
              <a:gd name="T4" fmla="*/ 2147483646 w 754"/>
              <a:gd name="T5" fmla="*/ 2147483646 h 727"/>
              <a:gd name="T6" fmla="*/ 2147483646 w 754"/>
              <a:gd name="T7" fmla="*/ 2147483646 h 727"/>
              <a:gd name="T8" fmla="*/ 2147483646 w 754"/>
              <a:gd name="T9" fmla="*/ 2147483646 h 727"/>
              <a:gd name="T10" fmla="*/ 2147483646 w 754"/>
              <a:gd name="T11" fmla="*/ 2147483646 h 727"/>
              <a:gd name="T12" fmla="*/ 2147483646 w 754"/>
              <a:gd name="T13" fmla="*/ 2147483646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5715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1943" name="Text Box 27">
            <a:extLst>
              <a:ext uri="{FF2B5EF4-FFF2-40B4-BE49-F238E27FC236}">
                <a16:creationId xmlns:a16="http://schemas.microsoft.com/office/drawing/2014/main" id="{E88227EB-E2D0-49E0-AE6C-D9A1AAD7E70B}"/>
              </a:ext>
            </a:extLst>
          </p:cNvPr>
          <p:cNvSpPr txBox="1">
            <a:spLocks noChangeArrowheads="1"/>
          </p:cNvSpPr>
          <p:nvPr/>
        </p:nvSpPr>
        <p:spPr bwMode="auto">
          <a:xfrm>
            <a:off x="1666369" y="2047875"/>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p>
        </p:txBody>
      </p:sp>
      <p:sp>
        <p:nvSpPr>
          <p:cNvPr id="81944" name="Freeform 28">
            <a:extLst>
              <a:ext uri="{FF2B5EF4-FFF2-40B4-BE49-F238E27FC236}">
                <a16:creationId xmlns:a16="http://schemas.microsoft.com/office/drawing/2014/main" id="{207A039C-A60D-41EC-ACA4-23833B2DA7D0}"/>
              </a:ext>
            </a:extLst>
          </p:cNvPr>
          <p:cNvSpPr>
            <a:spLocks/>
          </p:cNvSpPr>
          <p:nvPr/>
        </p:nvSpPr>
        <p:spPr bwMode="auto">
          <a:xfrm>
            <a:off x="6994923" y="3056335"/>
            <a:ext cx="97631" cy="477440"/>
          </a:xfrm>
          <a:custGeom>
            <a:avLst/>
            <a:gdLst>
              <a:gd name="T0" fmla="*/ 2147483646 w 36"/>
              <a:gd name="T1" fmla="*/ 0 h 286"/>
              <a:gd name="T2" fmla="*/ 2147483646 w 36"/>
              <a:gd name="T3" fmla="*/ 2147483646 h 286"/>
              <a:gd name="T4" fmla="*/ 2147483646 w 36"/>
              <a:gd name="T5" fmla="*/ 2147483646 h 286"/>
              <a:gd name="T6" fmla="*/ 2147483646 w 36"/>
              <a:gd name="T7" fmla="*/ 2147483646 h 286"/>
              <a:gd name="T8" fmla="*/ 0 w 36"/>
              <a:gd name="T9" fmla="*/ 2147483646 h 286"/>
              <a:gd name="T10" fmla="*/ 2147483646 w 36"/>
              <a:gd name="T11" fmla="*/ 2147483646 h 286"/>
              <a:gd name="T12" fmla="*/ 2147483646 w 36"/>
              <a:gd name="T13" fmla="*/ 2147483646 h 286"/>
              <a:gd name="T14" fmla="*/ 2147483646 w 36"/>
              <a:gd name="T15" fmla="*/ 2147483646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1945" name="Freeform 29">
            <a:extLst>
              <a:ext uri="{FF2B5EF4-FFF2-40B4-BE49-F238E27FC236}">
                <a16:creationId xmlns:a16="http://schemas.microsoft.com/office/drawing/2014/main" id="{3C0CBCB1-6477-4263-A833-38B8904D654E}"/>
              </a:ext>
            </a:extLst>
          </p:cNvPr>
          <p:cNvSpPr>
            <a:spLocks/>
          </p:cNvSpPr>
          <p:nvPr/>
        </p:nvSpPr>
        <p:spPr bwMode="auto">
          <a:xfrm>
            <a:off x="1333501" y="3074194"/>
            <a:ext cx="146447" cy="484585"/>
          </a:xfrm>
          <a:custGeom>
            <a:avLst/>
            <a:gdLst>
              <a:gd name="T0" fmla="*/ 2147483646 w 66"/>
              <a:gd name="T1" fmla="*/ 0 h 274"/>
              <a:gd name="T2" fmla="*/ 2147483646 w 66"/>
              <a:gd name="T3" fmla="*/ 2147483646 h 274"/>
              <a:gd name="T4" fmla="*/ 2147483646 w 66"/>
              <a:gd name="T5" fmla="*/ 2147483646 h 274"/>
              <a:gd name="T6" fmla="*/ 2147483646 w 66"/>
              <a:gd name="T7" fmla="*/ 2147483646 h 274"/>
              <a:gd name="T8" fmla="*/ 0 w 66"/>
              <a:gd name="T9" fmla="*/ 2147483646 h 274"/>
              <a:gd name="T10" fmla="*/ 2147483646 w 66"/>
              <a:gd name="T11" fmla="*/ 2147483646 h 274"/>
              <a:gd name="T12" fmla="*/ 2147483646 w 66"/>
              <a:gd name="T13" fmla="*/ 2147483646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1946" name="Line 31">
            <a:extLst>
              <a:ext uri="{FF2B5EF4-FFF2-40B4-BE49-F238E27FC236}">
                <a16:creationId xmlns:a16="http://schemas.microsoft.com/office/drawing/2014/main" id="{8D81F7EE-CB3F-4E40-9478-19CAB41479EF}"/>
              </a:ext>
            </a:extLst>
          </p:cNvPr>
          <p:cNvSpPr>
            <a:spLocks noChangeShapeType="1"/>
          </p:cNvSpPr>
          <p:nvPr/>
        </p:nvSpPr>
        <p:spPr bwMode="auto">
          <a:xfrm>
            <a:off x="5931694" y="3849291"/>
            <a:ext cx="1007269" cy="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1947" name="Text Box 32">
            <a:extLst>
              <a:ext uri="{FF2B5EF4-FFF2-40B4-BE49-F238E27FC236}">
                <a16:creationId xmlns:a16="http://schemas.microsoft.com/office/drawing/2014/main" id="{3CDD7C71-7D95-45F9-A6B0-84771648D991}"/>
              </a:ext>
            </a:extLst>
          </p:cNvPr>
          <p:cNvSpPr txBox="1">
            <a:spLocks noChangeArrowheads="1"/>
          </p:cNvSpPr>
          <p:nvPr/>
        </p:nvSpPr>
        <p:spPr bwMode="auto">
          <a:xfrm>
            <a:off x="5886094" y="382666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序号增大</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70B0CDAB-8F27-4C11-ADA8-147B8722840C}"/>
              </a:ext>
            </a:extLst>
          </p:cNvPr>
          <p:cNvSpPr>
            <a:spLocks noGrp="1" noChangeArrowheads="1"/>
          </p:cNvSpPr>
          <p:nvPr>
            <p:ph type="title"/>
          </p:nvPr>
        </p:nvSpPr>
        <p:spPr/>
        <p:txBody>
          <a:bodyPr/>
          <a:lstStyle/>
          <a:p>
            <a:r>
              <a:rPr lang="zh-CN" altLang="en-US"/>
              <a:t>接收缓存</a:t>
            </a:r>
          </a:p>
        </p:txBody>
      </p:sp>
      <p:sp>
        <p:nvSpPr>
          <p:cNvPr id="82947" name="Rectangle 20">
            <a:extLst>
              <a:ext uri="{FF2B5EF4-FFF2-40B4-BE49-F238E27FC236}">
                <a16:creationId xmlns:a16="http://schemas.microsoft.com/office/drawing/2014/main" id="{9F5DBC30-37EE-472D-8070-14430AE47B2E}"/>
              </a:ext>
            </a:extLst>
          </p:cNvPr>
          <p:cNvSpPr>
            <a:spLocks noChangeArrowheads="1"/>
          </p:cNvSpPr>
          <p:nvPr/>
        </p:nvSpPr>
        <p:spPr bwMode="auto">
          <a:xfrm>
            <a:off x="3762375" y="3003947"/>
            <a:ext cx="2744391" cy="762000"/>
          </a:xfrm>
          <a:prstGeom prst="rect">
            <a:avLst/>
          </a:prstGeom>
          <a:solidFill>
            <a:srgbClr val="99CCFF"/>
          </a:solidFill>
          <a:ln w="9525">
            <a:solidFill>
              <a:schemeClr val="tx1"/>
            </a:solidFill>
            <a:prstDash val="dash"/>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2948" name="Oval 5">
            <a:extLst>
              <a:ext uri="{FF2B5EF4-FFF2-40B4-BE49-F238E27FC236}">
                <a16:creationId xmlns:a16="http://schemas.microsoft.com/office/drawing/2014/main" id="{7164FD25-C15E-4E69-B1BF-4329AA0562E4}"/>
              </a:ext>
            </a:extLst>
          </p:cNvPr>
          <p:cNvSpPr>
            <a:spLocks noChangeArrowheads="1"/>
          </p:cNvSpPr>
          <p:nvPr/>
        </p:nvSpPr>
        <p:spPr bwMode="auto">
          <a:xfrm>
            <a:off x="3458766" y="1218010"/>
            <a:ext cx="1930003" cy="597694"/>
          </a:xfrm>
          <a:prstGeom prst="ellipse">
            <a:avLst/>
          </a:prstGeom>
          <a:solidFill>
            <a:srgbClr val="FFFF99"/>
          </a:solidFill>
          <a:ln w="9525">
            <a:solidFill>
              <a:schemeClr val="tx1"/>
            </a:solidFill>
            <a:round/>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接收应用程序</a:t>
            </a:r>
          </a:p>
        </p:txBody>
      </p:sp>
      <p:sp>
        <p:nvSpPr>
          <p:cNvPr id="82949" name="Line 6">
            <a:extLst>
              <a:ext uri="{FF2B5EF4-FFF2-40B4-BE49-F238E27FC236}">
                <a16:creationId xmlns:a16="http://schemas.microsoft.com/office/drawing/2014/main" id="{498454BB-7854-4182-8ABB-5B838944AE53}"/>
              </a:ext>
            </a:extLst>
          </p:cNvPr>
          <p:cNvSpPr>
            <a:spLocks noChangeShapeType="1"/>
          </p:cNvSpPr>
          <p:nvPr/>
        </p:nvSpPr>
        <p:spPr bwMode="auto">
          <a:xfrm>
            <a:off x="1326357" y="2071688"/>
            <a:ext cx="5688806" cy="0"/>
          </a:xfrm>
          <a:prstGeom prst="line">
            <a:avLst/>
          </a:prstGeom>
          <a:noFill/>
          <a:ln w="3810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950" name="Line 7">
            <a:extLst>
              <a:ext uri="{FF2B5EF4-FFF2-40B4-BE49-F238E27FC236}">
                <a16:creationId xmlns:a16="http://schemas.microsoft.com/office/drawing/2014/main" id="{FE677B4C-F9C4-4D28-887D-1767C5834A0F}"/>
              </a:ext>
            </a:extLst>
          </p:cNvPr>
          <p:cNvSpPr>
            <a:spLocks noChangeShapeType="1"/>
          </p:cNvSpPr>
          <p:nvPr/>
        </p:nvSpPr>
        <p:spPr bwMode="auto">
          <a:xfrm>
            <a:off x="1631156" y="3171825"/>
            <a:ext cx="56876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951" name="Line 8">
            <a:extLst>
              <a:ext uri="{FF2B5EF4-FFF2-40B4-BE49-F238E27FC236}">
                <a16:creationId xmlns:a16="http://schemas.microsoft.com/office/drawing/2014/main" id="{D2440ED6-D5CA-429E-B255-66FAE5A2C776}"/>
              </a:ext>
            </a:extLst>
          </p:cNvPr>
          <p:cNvSpPr>
            <a:spLocks noChangeShapeType="1"/>
          </p:cNvSpPr>
          <p:nvPr/>
        </p:nvSpPr>
        <p:spPr bwMode="auto">
          <a:xfrm>
            <a:off x="1631156" y="3596879"/>
            <a:ext cx="56876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952" name="Rectangle 9">
            <a:extLst>
              <a:ext uri="{FF2B5EF4-FFF2-40B4-BE49-F238E27FC236}">
                <a16:creationId xmlns:a16="http://schemas.microsoft.com/office/drawing/2014/main" id="{7C0826BA-EC6E-47A2-9A6D-027829BD5DEB}"/>
              </a:ext>
            </a:extLst>
          </p:cNvPr>
          <p:cNvSpPr>
            <a:spLocks noChangeArrowheads="1"/>
          </p:cNvSpPr>
          <p:nvPr/>
        </p:nvSpPr>
        <p:spPr bwMode="auto">
          <a:xfrm>
            <a:off x="2544366" y="3171825"/>
            <a:ext cx="1218009" cy="425054"/>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2953" name="Rectangle 10">
            <a:extLst>
              <a:ext uri="{FF2B5EF4-FFF2-40B4-BE49-F238E27FC236}">
                <a16:creationId xmlns:a16="http://schemas.microsoft.com/office/drawing/2014/main" id="{ADF435AB-71D1-4A41-8F1A-70B74BE6EE20}"/>
              </a:ext>
            </a:extLst>
          </p:cNvPr>
          <p:cNvSpPr>
            <a:spLocks noChangeArrowheads="1"/>
          </p:cNvSpPr>
          <p:nvPr/>
        </p:nvSpPr>
        <p:spPr bwMode="auto">
          <a:xfrm>
            <a:off x="4575572" y="3171825"/>
            <a:ext cx="203597" cy="425054"/>
          </a:xfrm>
          <a:prstGeom prst="rect">
            <a:avLst/>
          </a:prstGeom>
          <a:solidFill>
            <a:srgbClr val="FF9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82954" name="Text Box 13">
            <a:extLst>
              <a:ext uri="{FF2B5EF4-FFF2-40B4-BE49-F238E27FC236}">
                <a16:creationId xmlns:a16="http://schemas.microsoft.com/office/drawing/2014/main" id="{1D4821FA-9343-4A48-96A6-900AB4D19318}"/>
              </a:ext>
            </a:extLst>
          </p:cNvPr>
          <p:cNvSpPr txBox="1">
            <a:spLocks noChangeArrowheads="1"/>
          </p:cNvSpPr>
          <p:nvPr/>
        </p:nvSpPr>
        <p:spPr bwMode="auto">
          <a:xfrm>
            <a:off x="2705101" y="3169444"/>
            <a:ext cx="992579" cy="41549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2100">
                <a:latin typeface="Arial" panose="020B0604020202020204" pitchFamily="34" charset="0"/>
                <a:ea typeface="黑体" panose="02010609060101010101" pitchFamily="49" charset="-122"/>
              </a:rPr>
              <a:t>已收到</a:t>
            </a:r>
          </a:p>
        </p:txBody>
      </p:sp>
      <p:sp>
        <p:nvSpPr>
          <p:cNvPr id="82955" name="Text Box 14">
            <a:extLst>
              <a:ext uri="{FF2B5EF4-FFF2-40B4-BE49-F238E27FC236}">
                <a16:creationId xmlns:a16="http://schemas.microsoft.com/office/drawing/2014/main" id="{116DD436-B42F-495A-82EC-5E7392B48028}"/>
              </a:ext>
            </a:extLst>
          </p:cNvPr>
          <p:cNvSpPr txBox="1">
            <a:spLocks noChangeArrowheads="1"/>
          </p:cNvSpPr>
          <p:nvPr/>
        </p:nvSpPr>
        <p:spPr bwMode="auto">
          <a:xfrm>
            <a:off x="4623197" y="266461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接收窗口</a:t>
            </a:r>
          </a:p>
        </p:txBody>
      </p:sp>
      <p:sp>
        <p:nvSpPr>
          <p:cNvPr id="82956" name="Line 15">
            <a:extLst>
              <a:ext uri="{FF2B5EF4-FFF2-40B4-BE49-F238E27FC236}">
                <a16:creationId xmlns:a16="http://schemas.microsoft.com/office/drawing/2014/main" id="{D2907CAC-D04C-4896-BD29-544B450FAC02}"/>
              </a:ext>
            </a:extLst>
          </p:cNvPr>
          <p:cNvSpPr>
            <a:spLocks noChangeShapeType="1"/>
          </p:cNvSpPr>
          <p:nvPr/>
        </p:nvSpPr>
        <p:spPr bwMode="auto">
          <a:xfrm>
            <a:off x="2544366" y="2326482"/>
            <a:ext cx="0" cy="8453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957" name="Text Box 16">
            <a:extLst>
              <a:ext uri="{FF2B5EF4-FFF2-40B4-BE49-F238E27FC236}">
                <a16:creationId xmlns:a16="http://schemas.microsoft.com/office/drawing/2014/main" id="{30D1CFE8-5CD8-454C-A0C0-5EA3A98DE4C0}"/>
              </a:ext>
            </a:extLst>
          </p:cNvPr>
          <p:cNvSpPr txBox="1">
            <a:spLocks noChangeArrowheads="1"/>
          </p:cNvSpPr>
          <p:nvPr/>
        </p:nvSpPr>
        <p:spPr bwMode="auto">
          <a:xfrm>
            <a:off x="1188928" y="2069306"/>
            <a:ext cx="6463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p>
        </p:txBody>
      </p:sp>
      <p:sp>
        <p:nvSpPr>
          <p:cNvPr id="82958" name="Line 17">
            <a:extLst>
              <a:ext uri="{FF2B5EF4-FFF2-40B4-BE49-F238E27FC236}">
                <a16:creationId xmlns:a16="http://schemas.microsoft.com/office/drawing/2014/main" id="{54DE957D-2EA1-4D45-896A-1BDF486EDCF9}"/>
              </a:ext>
            </a:extLst>
          </p:cNvPr>
          <p:cNvSpPr>
            <a:spLocks noChangeShapeType="1"/>
          </p:cNvSpPr>
          <p:nvPr/>
        </p:nvSpPr>
        <p:spPr bwMode="auto">
          <a:xfrm flipV="1">
            <a:off x="2544366" y="2530079"/>
            <a:ext cx="3962400"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82959" name="Text Box 18">
            <a:extLst>
              <a:ext uri="{FF2B5EF4-FFF2-40B4-BE49-F238E27FC236}">
                <a16:creationId xmlns:a16="http://schemas.microsoft.com/office/drawing/2014/main" id="{77CE230B-0C26-4455-85E8-AE7CB1CE19A0}"/>
              </a:ext>
            </a:extLst>
          </p:cNvPr>
          <p:cNvSpPr txBox="1">
            <a:spLocks noChangeArrowheads="1"/>
          </p:cNvSpPr>
          <p:nvPr/>
        </p:nvSpPr>
        <p:spPr bwMode="auto">
          <a:xfrm>
            <a:off x="3867150" y="2340769"/>
            <a:ext cx="1107996"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接收缓存</a:t>
            </a:r>
          </a:p>
        </p:txBody>
      </p:sp>
      <p:sp>
        <p:nvSpPr>
          <p:cNvPr id="82960" name="Line 19">
            <a:extLst>
              <a:ext uri="{FF2B5EF4-FFF2-40B4-BE49-F238E27FC236}">
                <a16:creationId xmlns:a16="http://schemas.microsoft.com/office/drawing/2014/main" id="{900C91C8-414F-421D-8DE6-BDD88B87CBA3}"/>
              </a:ext>
            </a:extLst>
          </p:cNvPr>
          <p:cNvSpPr>
            <a:spLocks noChangeShapeType="1"/>
          </p:cNvSpPr>
          <p:nvPr/>
        </p:nvSpPr>
        <p:spPr bwMode="auto">
          <a:xfrm>
            <a:off x="6497241" y="2326481"/>
            <a:ext cx="9525" cy="6774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2961" name="Freeform 21">
            <a:extLst>
              <a:ext uri="{FF2B5EF4-FFF2-40B4-BE49-F238E27FC236}">
                <a16:creationId xmlns:a16="http://schemas.microsoft.com/office/drawing/2014/main" id="{A88FCCA1-58F6-4516-BFB3-3B81DAB77199}"/>
              </a:ext>
            </a:extLst>
          </p:cNvPr>
          <p:cNvSpPr>
            <a:spLocks/>
          </p:cNvSpPr>
          <p:nvPr/>
        </p:nvSpPr>
        <p:spPr bwMode="auto">
          <a:xfrm flipH="1">
            <a:off x="2544367" y="1818085"/>
            <a:ext cx="1688306" cy="1358503"/>
          </a:xfrm>
          <a:custGeom>
            <a:avLst/>
            <a:gdLst>
              <a:gd name="T0" fmla="*/ 0 w 754"/>
              <a:gd name="T1" fmla="*/ 0 h 727"/>
              <a:gd name="T2" fmla="*/ 2147483646 w 754"/>
              <a:gd name="T3" fmla="*/ 2147483646 h 727"/>
              <a:gd name="T4" fmla="*/ 2147483646 w 754"/>
              <a:gd name="T5" fmla="*/ 2147483646 h 727"/>
              <a:gd name="T6" fmla="*/ 2147483646 w 754"/>
              <a:gd name="T7" fmla="*/ 2147483646 h 727"/>
              <a:gd name="T8" fmla="*/ 2147483646 w 754"/>
              <a:gd name="T9" fmla="*/ 2147483646 h 727"/>
              <a:gd name="T10" fmla="*/ 2147483646 w 754"/>
              <a:gd name="T11" fmla="*/ 2147483646 h 727"/>
              <a:gd name="T12" fmla="*/ 2147483646 w 754"/>
              <a:gd name="T13" fmla="*/ 2147483646 h 727"/>
              <a:gd name="T14" fmla="*/ 0 60000 65536"/>
              <a:gd name="T15" fmla="*/ 0 60000 65536"/>
              <a:gd name="T16" fmla="*/ 0 60000 65536"/>
              <a:gd name="T17" fmla="*/ 0 60000 65536"/>
              <a:gd name="T18" fmla="*/ 0 60000 65536"/>
              <a:gd name="T19" fmla="*/ 0 60000 65536"/>
              <a:gd name="T20" fmla="*/ 0 60000 65536"/>
              <a:gd name="T21" fmla="*/ 0 w 754"/>
              <a:gd name="T22" fmla="*/ 0 h 727"/>
              <a:gd name="T23" fmla="*/ 754 w 754"/>
              <a:gd name="T24" fmla="*/ 727 h 7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54" h="727">
                <a:moveTo>
                  <a:pt x="0" y="0"/>
                </a:moveTo>
                <a:cubicBezTo>
                  <a:pt x="11" y="28"/>
                  <a:pt x="25" y="126"/>
                  <a:pt x="68" y="168"/>
                </a:cubicBezTo>
                <a:cubicBezTo>
                  <a:pt x="111" y="210"/>
                  <a:pt x="177" y="228"/>
                  <a:pt x="260" y="252"/>
                </a:cubicBezTo>
                <a:cubicBezTo>
                  <a:pt x="343" y="276"/>
                  <a:pt x="494" y="285"/>
                  <a:pt x="568" y="312"/>
                </a:cubicBezTo>
                <a:cubicBezTo>
                  <a:pt x="642" y="339"/>
                  <a:pt x="675" y="373"/>
                  <a:pt x="704" y="416"/>
                </a:cubicBezTo>
                <a:cubicBezTo>
                  <a:pt x="733" y="459"/>
                  <a:pt x="732" y="520"/>
                  <a:pt x="740" y="572"/>
                </a:cubicBezTo>
                <a:cubicBezTo>
                  <a:pt x="748" y="624"/>
                  <a:pt x="751" y="695"/>
                  <a:pt x="754" y="727"/>
                </a:cubicBezTo>
              </a:path>
            </a:pathLst>
          </a:custGeom>
          <a:noFill/>
          <a:ln w="38100">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2962" name="Text Box 22">
            <a:extLst>
              <a:ext uri="{FF2B5EF4-FFF2-40B4-BE49-F238E27FC236}">
                <a16:creationId xmlns:a16="http://schemas.microsoft.com/office/drawing/2014/main" id="{BA0765B7-964F-43EE-A39C-533E4FE5A9C4}"/>
              </a:ext>
            </a:extLst>
          </p:cNvPr>
          <p:cNvSpPr txBox="1">
            <a:spLocks noChangeArrowheads="1"/>
          </p:cNvSpPr>
          <p:nvPr/>
        </p:nvSpPr>
        <p:spPr bwMode="auto">
          <a:xfrm>
            <a:off x="1286187" y="2497932"/>
            <a:ext cx="1338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下一个读取</a:t>
            </a: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的字节</a:t>
            </a:r>
          </a:p>
        </p:txBody>
      </p:sp>
      <p:sp>
        <p:nvSpPr>
          <p:cNvPr id="82963" name="Line 23">
            <a:extLst>
              <a:ext uri="{FF2B5EF4-FFF2-40B4-BE49-F238E27FC236}">
                <a16:creationId xmlns:a16="http://schemas.microsoft.com/office/drawing/2014/main" id="{9DFA7CA4-CDC5-4533-B990-BBAC7AAD54D3}"/>
              </a:ext>
            </a:extLst>
          </p:cNvPr>
          <p:cNvSpPr>
            <a:spLocks noChangeShapeType="1"/>
          </p:cNvSpPr>
          <p:nvPr/>
        </p:nvSpPr>
        <p:spPr bwMode="auto">
          <a:xfrm>
            <a:off x="6000750" y="3979069"/>
            <a:ext cx="1016794" cy="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2964" name="Text Box 24">
            <a:extLst>
              <a:ext uri="{FF2B5EF4-FFF2-40B4-BE49-F238E27FC236}">
                <a16:creationId xmlns:a16="http://schemas.microsoft.com/office/drawing/2014/main" id="{88A9F8D4-C609-437A-A304-08F25B7B78FC}"/>
              </a:ext>
            </a:extLst>
          </p:cNvPr>
          <p:cNvSpPr txBox="1">
            <a:spLocks noChangeArrowheads="1"/>
          </p:cNvSpPr>
          <p:nvPr/>
        </p:nvSpPr>
        <p:spPr bwMode="auto">
          <a:xfrm>
            <a:off x="5958721" y="3979069"/>
            <a:ext cx="11079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序号增大</a:t>
            </a:r>
          </a:p>
        </p:txBody>
      </p:sp>
      <p:sp>
        <p:nvSpPr>
          <p:cNvPr id="82965" name="Text Box 25">
            <a:extLst>
              <a:ext uri="{FF2B5EF4-FFF2-40B4-BE49-F238E27FC236}">
                <a16:creationId xmlns:a16="http://schemas.microsoft.com/office/drawing/2014/main" id="{1451AE10-E04F-42D1-9F1E-EAD0FB4D40D2}"/>
              </a:ext>
            </a:extLst>
          </p:cNvPr>
          <p:cNvSpPr txBox="1">
            <a:spLocks noChangeArrowheads="1"/>
          </p:cNvSpPr>
          <p:nvPr/>
        </p:nvSpPr>
        <p:spPr bwMode="auto">
          <a:xfrm>
            <a:off x="2712781" y="4033838"/>
            <a:ext cx="20313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下一个期望收到的</a:t>
            </a: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字节（确认号）</a:t>
            </a:r>
          </a:p>
        </p:txBody>
      </p:sp>
      <p:sp>
        <p:nvSpPr>
          <p:cNvPr id="82966" name="Line 26">
            <a:extLst>
              <a:ext uri="{FF2B5EF4-FFF2-40B4-BE49-F238E27FC236}">
                <a16:creationId xmlns:a16="http://schemas.microsoft.com/office/drawing/2014/main" id="{1EF90866-9AD3-4FB7-98A2-D93A6053C538}"/>
              </a:ext>
            </a:extLst>
          </p:cNvPr>
          <p:cNvSpPr>
            <a:spLocks noChangeShapeType="1"/>
          </p:cNvSpPr>
          <p:nvPr/>
        </p:nvSpPr>
        <p:spPr bwMode="auto">
          <a:xfrm flipV="1">
            <a:off x="3759994" y="3596879"/>
            <a:ext cx="2381" cy="466725"/>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2967" name="Freeform 27">
            <a:extLst>
              <a:ext uri="{FF2B5EF4-FFF2-40B4-BE49-F238E27FC236}">
                <a16:creationId xmlns:a16="http://schemas.microsoft.com/office/drawing/2014/main" id="{673B0C9A-14E1-4145-894A-9240332DB880}"/>
              </a:ext>
            </a:extLst>
          </p:cNvPr>
          <p:cNvSpPr>
            <a:spLocks/>
          </p:cNvSpPr>
          <p:nvPr/>
        </p:nvSpPr>
        <p:spPr bwMode="auto">
          <a:xfrm>
            <a:off x="7285435" y="3118247"/>
            <a:ext cx="98822" cy="504825"/>
          </a:xfrm>
          <a:custGeom>
            <a:avLst/>
            <a:gdLst>
              <a:gd name="T0" fmla="*/ 2147483646 w 36"/>
              <a:gd name="T1" fmla="*/ 0 h 286"/>
              <a:gd name="T2" fmla="*/ 2147483646 w 36"/>
              <a:gd name="T3" fmla="*/ 2147483646 h 286"/>
              <a:gd name="T4" fmla="*/ 2147483646 w 36"/>
              <a:gd name="T5" fmla="*/ 2147483646 h 286"/>
              <a:gd name="T6" fmla="*/ 2147483646 w 36"/>
              <a:gd name="T7" fmla="*/ 2147483646 h 286"/>
              <a:gd name="T8" fmla="*/ 0 w 36"/>
              <a:gd name="T9" fmla="*/ 2147483646 h 286"/>
              <a:gd name="T10" fmla="*/ 2147483646 w 36"/>
              <a:gd name="T11" fmla="*/ 2147483646 h 286"/>
              <a:gd name="T12" fmla="*/ 2147483646 w 36"/>
              <a:gd name="T13" fmla="*/ 2147483646 h 286"/>
              <a:gd name="T14" fmla="*/ 2147483646 w 36"/>
              <a:gd name="T15" fmla="*/ 2147483646 h 286"/>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86"/>
              <a:gd name="T26" fmla="*/ 36 w 36"/>
              <a:gd name="T27" fmla="*/ 286 h 2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86">
                <a:moveTo>
                  <a:pt x="12" y="0"/>
                </a:moveTo>
                <a:lnTo>
                  <a:pt x="36" y="86"/>
                </a:lnTo>
                <a:lnTo>
                  <a:pt x="8" y="102"/>
                </a:lnTo>
                <a:lnTo>
                  <a:pt x="28" y="138"/>
                </a:lnTo>
                <a:lnTo>
                  <a:pt x="0" y="158"/>
                </a:lnTo>
                <a:lnTo>
                  <a:pt x="24" y="210"/>
                </a:lnTo>
                <a:lnTo>
                  <a:pt x="8" y="238"/>
                </a:lnTo>
                <a:lnTo>
                  <a:pt x="32" y="286"/>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82968" name="Freeform 28">
            <a:extLst>
              <a:ext uri="{FF2B5EF4-FFF2-40B4-BE49-F238E27FC236}">
                <a16:creationId xmlns:a16="http://schemas.microsoft.com/office/drawing/2014/main" id="{E09A7D37-446A-4AAF-9785-BFEEBCEF7F7F}"/>
              </a:ext>
            </a:extLst>
          </p:cNvPr>
          <p:cNvSpPr>
            <a:spLocks/>
          </p:cNvSpPr>
          <p:nvPr/>
        </p:nvSpPr>
        <p:spPr bwMode="auto">
          <a:xfrm>
            <a:off x="1583531" y="3137298"/>
            <a:ext cx="147638" cy="511969"/>
          </a:xfrm>
          <a:custGeom>
            <a:avLst/>
            <a:gdLst>
              <a:gd name="T0" fmla="*/ 2147483646 w 66"/>
              <a:gd name="T1" fmla="*/ 0 h 274"/>
              <a:gd name="T2" fmla="*/ 2147483646 w 66"/>
              <a:gd name="T3" fmla="*/ 2147483646 h 274"/>
              <a:gd name="T4" fmla="*/ 2147483646 w 66"/>
              <a:gd name="T5" fmla="*/ 2147483646 h 274"/>
              <a:gd name="T6" fmla="*/ 2147483646 w 66"/>
              <a:gd name="T7" fmla="*/ 2147483646 h 274"/>
              <a:gd name="T8" fmla="*/ 0 w 66"/>
              <a:gd name="T9" fmla="*/ 2147483646 h 274"/>
              <a:gd name="T10" fmla="*/ 2147483646 w 66"/>
              <a:gd name="T11" fmla="*/ 2147483646 h 274"/>
              <a:gd name="T12" fmla="*/ 2147483646 w 66"/>
              <a:gd name="T13" fmla="*/ 2147483646 h 274"/>
              <a:gd name="T14" fmla="*/ 0 60000 65536"/>
              <a:gd name="T15" fmla="*/ 0 60000 65536"/>
              <a:gd name="T16" fmla="*/ 0 60000 65536"/>
              <a:gd name="T17" fmla="*/ 0 60000 65536"/>
              <a:gd name="T18" fmla="*/ 0 60000 65536"/>
              <a:gd name="T19" fmla="*/ 0 60000 65536"/>
              <a:gd name="T20" fmla="*/ 0 60000 65536"/>
              <a:gd name="T21" fmla="*/ 0 w 66"/>
              <a:gd name="T22" fmla="*/ 0 h 274"/>
              <a:gd name="T23" fmla="*/ 66 w 66"/>
              <a:gd name="T24" fmla="*/ 274 h 2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6" h="274">
                <a:moveTo>
                  <a:pt x="14" y="0"/>
                </a:moveTo>
                <a:lnTo>
                  <a:pt x="66" y="46"/>
                </a:lnTo>
                <a:lnTo>
                  <a:pt x="6" y="84"/>
                </a:lnTo>
                <a:lnTo>
                  <a:pt x="54" y="136"/>
                </a:lnTo>
                <a:lnTo>
                  <a:pt x="0" y="178"/>
                </a:lnTo>
                <a:lnTo>
                  <a:pt x="54" y="214"/>
                </a:lnTo>
                <a:lnTo>
                  <a:pt x="12" y="27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DD9C5696-716C-420C-983A-DAC34599BFE5}"/>
              </a:ext>
            </a:extLst>
          </p:cNvPr>
          <p:cNvSpPr>
            <a:spLocks noGrp="1" noChangeArrowheads="1"/>
          </p:cNvSpPr>
          <p:nvPr>
            <p:ph type="title"/>
          </p:nvPr>
        </p:nvSpPr>
        <p:spPr/>
        <p:txBody>
          <a:bodyPr/>
          <a:lstStyle/>
          <a:p>
            <a:r>
              <a:rPr lang="zh-CN" altLang="en-US"/>
              <a:t>超时重传时间的选择</a:t>
            </a:r>
          </a:p>
        </p:txBody>
      </p:sp>
      <p:sp>
        <p:nvSpPr>
          <p:cNvPr id="83971" name="内容占位符 2">
            <a:extLst>
              <a:ext uri="{FF2B5EF4-FFF2-40B4-BE49-F238E27FC236}">
                <a16:creationId xmlns:a16="http://schemas.microsoft.com/office/drawing/2014/main" id="{9BAC6503-14CC-44CD-A2C1-47B8CBD389D5}"/>
              </a:ext>
            </a:extLst>
          </p:cNvPr>
          <p:cNvSpPr>
            <a:spLocks noGrp="1" noChangeArrowheads="1"/>
          </p:cNvSpPr>
          <p:nvPr>
            <p:ph idx="1"/>
          </p:nvPr>
        </p:nvSpPr>
        <p:spPr/>
        <p:txBody>
          <a:bodyPr/>
          <a:lstStyle/>
          <a:p>
            <a:pPr>
              <a:lnSpc>
                <a:spcPct val="150000"/>
              </a:lnSpc>
            </a:pPr>
            <a:r>
              <a:rPr lang="en-US" altLang="zh-CN" dirty="0"/>
              <a:t>TCP </a:t>
            </a:r>
            <a:r>
              <a:rPr lang="zh-CN" altLang="en-US" dirty="0"/>
              <a:t>每发送一个报文段，就对这个报文段设置一次计时器。只要计时器设置的重传时间到但还没有收到确认，就要重传这一报文段。</a:t>
            </a:r>
          </a:p>
          <a:p>
            <a:pPr eaLnBrk="1" hangingPunct="1">
              <a:lnSpc>
                <a:spcPct val="150000"/>
              </a:lnSpc>
              <a:buFont typeface="Wingdings 3" panose="05040102010807070707" pitchFamily="18" charset="2"/>
              <a:buNone/>
            </a:pPr>
            <a:r>
              <a:rPr lang="zh-CN" altLang="en-US" sz="2400" dirty="0">
                <a:solidFill>
                  <a:srgbClr val="C00000"/>
                </a:solidFill>
              </a:rPr>
              <a:t>新的 </a:t>
            </a:r>
            <a:r>
              <a:rPr lang="en-US" altLang="zh-CN" sz="2400" dirty="0">
                <a:solidFill>
                  <a:srgbClr val="C00000"/>
                </a:solidFill>
              </a:rPr>
              <a:t>RTT</a:t>
            </a:r>
            <a:r>
              <a:rPr lang="en-US" altLang="zh-CN" sz="2400" baseline="-25000" dirty="0">
                <a:solidFill>
                  <a:srgbClr val="C00000"/>
                </a:solidFill>
              </a:rPr>
              <a:t>S</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(1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zh-CN" altLang="en-US" sz="2400" dirty="0">
                <a:solidFill>
                  <a:srgbClr val="C00000"/>
                </a:solidFill>
              </a:rPr>
              <a:t>旧的 </a:t>
            </a:r>
            <a:r>
              <a:rPr lang="en-US" altLang="zh-CN" sz="2400" dirty="0">
                <a:solidFill>
                  <a:srgbClr val="C00000"/>
                </a:solidFill>
              </a:rPr>
              <a:t>RTT</a:t>
            </a:r>
            <a:r>
              <a:rPr lang="en-US" altLang="zh-CN" sz="2400" baseline="-25000" dirty="0">
                <a:solidFill>
                  <a:srgbClr val="C00000"/>
                </a:solidFill>
              </a:rPr>
              <a:t>S</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en-US" altLang="zh-CN" sz="2400" dirty="0">
                <a:solidFill>
                  <a:srgbClr val="C00000"/>
                </a:solidFill>
                <a:sym typeface="Symbol" panose="05050102010706020507" pitchFamily="18" charset="2"/>
              </a:rPr>
              <a:t></a:t>
            </a:r>
            <a:r>
              <a:rPr lang="en-US" altLang="zh-CN" sz="2400" dirty="0">
                <a:solidFill>
                  <a:srgbClr val="C00000"/>
                </a:solidFill>
              </a:rPr>
              <a:t> (</a:t>
            </a:r>
            <a:r>
              <a:rPr lang="zh-CN" altLang="en-US" sz="2400" dirty="0">
                <a:solidFill>
                  <a:srgbClr val="C00000"/>
                </a:solidFill>
              </a:rPr>
              <a:t>新的 </a:t>
            </a:r>
            <a:r>
              <a:rPr lang="en-US" altLang="zh-CN" sz="2400" dirty="0">
                <a:solidFill>
                  <a:srgbClr val="C00000"/>
                </a:solidFill>
              </a:rPr>
              <a:t>RTT </a:t>
            </a:r>
            <a:r>
              <a:rPr lang="zh-CN" altLang="en-US" sz="2400" dirty="0">
                <a:solidFill>
                  <a:srgbClr val="C00000"/>
                </a:solidFill>
              </a:rPr>
              <a:t>样本</a:t>
            </a:r>
            <a:r>
              <a:rPr lang="en-US" altLang="zh-CN" sz="2400" dirty="0">
                <a:solidFill>
                  <a:srgbClr val="C00000"/>
                </a:solidFill>
              </a:rPr>
              <a:t>)</a:t>
            </a:r>
          </a:p>
          <a:p>
            <a:endParaRPr lang="zh-CN" altLang="en-US" dirty="0"/>
          </a:p>
        </p:txBody>
      </p:sp>
      <p:sp>
        <p:nvSpPr>
          <p:cNvPr id="83972" name="Rectangle 4">
            <a:extLst>
              <a:ext uri="{FF2B5EF4-FFF2-40B4-BE49-F238E27FC236}">
                <a16:creationId xmlns:a16="http://schemas.microsoft.com/office/drawing/2014/main" id="{EB9A2A8C-9F17-4A9B-9112-5406BC7A4BBA}"/>
              </a:ext>
            </a:extLst>
          </p:cNvPr>
          <p:cNvSpPr>
            <a:spLocks noChangeArrowheads="1"/>
          </p:cNvSpPr>
          <p:nvPr/>
        </p:nvSpPr>
        <p:spPr bwMode="auto">
          <a:xfrm>
            <a:off x="1007269" y="3612357"/>
            <a:ext cx="7074694" cy="726281"/>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spcBef>
                <a:spcPct val="20000"/>
              </a:spcBef>
              <a:buFont typeface="Wingdings" panose="05000000000000000000" pitchFamily="2" charset="2"/>
              <a:buNone/>
            </a:pPr>
            <a:r>
              <a:rPr lang="zh-CN" altLang="en-US" sz="2100" b="1">
                <a:solidFill>
                  <a:srgbClr val="FF0000"/>
                </a:solidFill>
                <a:latin typeface="黑体" panose="02010609060101010101" pitchFamily="49" charset="-122"/>
                <a:ea typeface="黑体" panose="02010609060101010101" pitchFamily="49" charset="-122"/>
              </a:rPr>
              <a:t>超时重传时间</a:t>
            </a:r>
            <a:r>
              <a:rPr lang="zh-CN" altLang="en-US" sz="2100" b="1">
                <a:solidFill>
                  <a:srgbClr val="1C1C1C"/>
                </a:solidFill>
                <a:latin typeface="黑体" panose="02010609060101010101" pitchFamily="49" charset="-122"/>
                <a:ea typeface="黑体" panose="02010609060101010101" pitchFamily="49" charset="-122"/>
              </a:rPr>
              <a:t>应略大于上面得出的</a:t>
            </a:r>
            <a:r>
              <a:rPr lang="zh-CN" altLang="en-US" sz="2100" b="1">
                <a:solidFill>
                  <a:srgbClr val="FF0000"/>
                </a:solidFill>
                <a:latin typeface="黑体" panose="02010609060101010101" pitchFamily="49" charset="-122"/>
                <a:ea typeface="黑体" panose="02010609060101010101" pitchFamily="49" charset="-122"/>
              </a:rPr>
              <a:t>加权平均往返时间</a:t>
            </a:r>
            <a:r>
              <a:rPr lang="zh-CN" altLang="en-US" sz="2100" b="1">
                <a:solidFill>
                  <a:srgbClr val="1C1C1C"/>
                </a:solidFill>
                <a:latin typeface="黑体" panose="02010609060101010101" pitchFamily="49" charset="-122"/>
                <a:ea typeface="黑体" panose="02010609060101010101" pitchFamily="49" charset="-122"/>
              </a:rPr>
              <a:t> </a:t>
            </a:r>
            <a:r>
              <a:rPr lang="en-US" altLang="zh-CN" sz="2100" b="1">
                <a:solidFill>
                  <a:srgbClr val="1C1C1C"/>
                </a:solidFill>
                <a:latin typeface="黑体" panose="02010609060101010101" pitchFamily="49" charset="-122"/>
                <a:ea typeface="黑体" panose="02010609060101010101" pitchFamily="49" charset="-122"/>
              </a:rPr>
              <a:t>RTT</a:t>
            </a:r>
            <a:r>
              <a:rPr lang="en-US" altLang="zh-CN" sz="2100" b="1" baseline="-25000">
                <a:solidFill>
                  <a:srgbClr val="1C1C1C"/>
                </a:solidFill>
                <a:latin typeface="黑体" panose="02010609060101010101" pitchFamily="49" charset="-122"/>
                <a:ea typeface="黑体" panose="02010609060101010101" pitchFamily="49" charset="-122"/>
              </a:rPr>
              <a:t>S</a:t>
            </a:r>
            <a:endParaRPr lang="zh-CN" altLang="en-US" sz="2100" b="1">
              <a:solidFill>
                <a:srgbClr val="1C1C1C"/>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6005ABB1-315C-43B0-B344-83EC655386E3}"/>
              </a:ext>
            </a:extLst>
          </p:cNvPr>
          <p:cNvSpPr>
            <a:spLocks noGrp="1" noChangeArrowheads="1"/>
          </p:cNvSpPr>
          <p:nvPr>
            <p:ph type="title"/>
          </p:nvPr>
        </p:nvSpPr>
        <p:spPr/>
        <p:txBody>
          <a:bodyPr/>
          <a:lstStyle/>
          <a:p>
            <a:r>
              <a:rPr lang="zh-CN" altLang="en-US" dirty="0"/>
              <a:t>运输层的主要功能 </a:t>
            </a:r>
          </a:p>
        </p:txBody>
      </p:sp>
      <p:sp>
        <p:nvSpPr>
          <p:cNvPr id="11267" name="内容占位符 2">
            <a:extLst>
              <a:ext uri="{FF2B5EF4-FFF2-40B4-BE49-F238E27FC236}">
                <a16:creationId xmlns:a16="http://schemas.microsoft.com/office/drawing/2014/main" id="{AA4B4DF8-A589-4A1C-AAFA-5DC6C3B279AC}"/>
              </a:ext>
            </a:extLst>
          </p:cNvPr>
          <p:cNvSpPr>
            <a:spLocks noGrp="1" noChangeArrowheads="1"/>
          </p:cNvSpPr>
          <p:nvPr>
            <p:ph idx="1"/>
          </p:nvPr>
        </p:nvSpPr>
        <p:spPr/>
        <p:txBody>
          <a:bodyPr/>
          <a:lstStyle/>
          <a:p>
            <a:pPr>
              <a:lnSpc>
                <a:spcPct val="150000"/>
              </a:lnSpc>
            </a:pPr>
            <a:r>
              <a:rPr lang="zh-CN" altLang="en-US" sz="2400" dirty="0"/>
              <a:t>运输层为</a:t>
            </a:r>
            <a:r>
              <a:rPr lang="zh-CN" altLang="en-US" sz="2400" dirty="0">
                <a:solidFill>
                  <a:srgbClr val="C00000"/>
                </a:solidFill>
              </a:rPr>
              <a:t>应用进程</a:t>
            </a:r>
            <a:r>
              <a:rPr lang="zh-CN" altLang="en-US" sz="2400" dirty="0"/>
              <a:t>之间提供</a:t>
            </a:r>
            <a:r>
              <a:rPr lang="zh-CN" altLang="en-US" sz="2400" dirty="0">
                <a:solidFill>
                  <a:srgbClr val="C00000"/>
                </a:solidFill>
              </a:rPr>
              <a:t>端到端</a:t>
            </a:r>
            <a:r>
              <a:rPr lang="zh-CN" altLang="en-US" sz="2400" dirty="0"/>
              <a:t>的逻辑通信（但网络层是为</a:t>
            </a:r>
            <a:r>
              <a:rPr lang="zh-CN" altLang="en-US" sz="2400" dirty="0">
                <a:solidFill>
                  <a:srgbClr val="C00000"/>
                </a:solidFill>
              </a:rPr>
              <a:t>主机之间</a:t>
            </a:r>
            <a:r>
              <a:rPr lang="zh-CN" altLang="en-US" sz="2400" dirty="0"/>
              <a:t>提供逻辑通信）。</a:t>
            </a:r>
          </a:p>
          <a:p>
            <a:pPr>
              <a:lnSpc>
                <a:spcPct val="150000"/>
              </a:lnSpc>
            </a:pPr>
            <a:r>
              <a:rPr lang="zh-CN" altLang="en-US" sz="2400" dirty="0"/>
              <a:t>运输层还要对收到的报文进行差错检测。</a:t>
            </a:r>
          </a:p>
          <a:p>
            <a:pPr>
              <a:lnSpc>
                <a:spcPct val="150000"/>
              </a:lnSpc>
            </a:pPr>
            <a:r>
              <a:rPr lang="zh-CN" altLang="en-US" sz="2400" dirty="0"/>
              <a:t>运输层提供面向连接和无连接的服务</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E1D21BD6-DEE0-453F-89FC-B7395B1DA2A1}"/>
              </a:ext>
            </a:extLst>
          </p:cNvPr>
          <p:cNvSpPr>
            <a:spLocks noGrp="1" noChangeArrowheads="1"/>
          </p:cNvSpPr>
          <p:nvPr>
            <p:ph type="title"/>
          </p:nvPr>
        </p:nvSpPr>
        <p:spPr/>
        <p:txBody>
          <a:bodyPr/>
          <a:lstStyle/>
          <a:p>
            <a:r>
              <a:rPr lang="zh-CN" altLang="en-US"/>
              <a:t>选择确认 </a:t>
            </a:r>
            <a:r>
              <a:rPr lang="en-US" altLang="zh-CN"/>
              <a:t>SACK</a:t>
            </a:r>
            <a:endParaRPr lang="zh-CN" altLang="en-US"/>
          </a:p>
        </p:txBody>
      </p:sp>
      <p:sp>
        <p:nvSpPr>
          <p:cNvPr id="3" name="内容占位符 2">
            <a:extLst>
              <a:ext uri="{FF2B5EF4-FFF2-40B4-BE49-F238E27FC236}">
                <a16:creationId xmlns:a16="http://schemas.microsoft.com/office/drawing/2014/main" id="{C697B36A-860E-4538-91A2-40F1056ED0E0}"/>
              </a:ext>
            </a:extLst>
          </p:cNvPr>
          <p:cNvSpPr>
            <a:spLocks noGrp="1"/>
          </p:cNvSpPr>
          <p:nvPr>
            <p:ph idx="1"/>
          </p:nvPr>
        </p:nvSpPr>
        <p:spPr/>
        <p:txBody>
          <a:bodyPr/>
          <a:lstStyle/>
          <a:p>
            <a:pPr>
              <a:defRPr/>
            </a:pPr>
            <a:r>
              <a:rPr lang="zh-CN" altLang="en-US" dirty="0">
                <a:latin typeface="+mj-ea"/>
              </a:rPr>
              <a:t>接收到的字节流序号不连续</a:t>
            </a:r>
            <a:endParaRPr lang="zh-CN" altLang="en-US" dirty="0"/>
          </a:p>
        </p:txBody>
      </p:sp>
      <p:sp>
        <p:nvSpPr>
          <p:cNvPr id="84996" name="Rectangle 6">
            <a:extLst>
              <a:ext uri="{FF2B5EF4-FFF2-40B4-BE49-F238E27FC236}">
                <a16:creationId xmlns:a16="http://schemas.microsoft.com/office/drawing/2014/main" id="{F9205238-9D7B-4954-A9A8-9C27AF775A16}"/>
              </a:ext>
            </a:extLst>
          </p:cNvPr>
          <p:cNvSpPr>
            <a:spLocks noChangeArrowheads="1"/>
          </p:cNvSpPr>
          <p:nvPr/>
        </p:nvSpPr>
        <p:spPr bwMode="auto">
          <a:xfrm>
            <a:off x="575072" y="2120504"/>
            <a:ext cx="2318147" cy="323850"/>
          </a:xfrm>
          <a:prstGeom prst="rect">
            <a:avLst/>
          </a:prstGeom>
          <a:solidFill>
            <a:schemeClr val="bg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800">
              <a:solidFill>
                <a:schemeClr val="tx1"/>
              </a:solidFill>
              <a:latin typeface="Tahoma" panose="020B0604030504040204" pitchFamily="34" charset="0"/>
              <a:ea typeface="宋体" panose="02010600030101010101" pitchFamily="2" charset="-122"/>
            </a:endParaRPr>
          </a:p>
        </p:txBody>
      </p:sp>
      <p:sp>
        <p:nvSpPr>
          <p:cNvPr id="84997" name="Rectangle 7">
            <a:extLst>
              <a:ext uri="{FF2B5EF4-FFF2-40B4-BE49-F238E27FC236}">
                <a16:creationId xmlns:a16="http://schemas.microsoft.com/office/drawing/2014/main" id="{D8A218C4-A77B-49AD-BE4D-19C75F0E5FE5}"/>
              </a:ext>
            </a:extLst>
          </p:cNvPr>
          <p:cNvSpPr>
            <a:spLocks noChangeArrowheads="1"/>
          </p:cNvSpPr>
          <p:nvPr/>
        </p:nvSpPr>
        <p:spPr bwMode="auto">
          <a:xfrm>
            <a:off x="3390900" y="2120504"/>
            <a:ext cx="2124075" cy="323850"/>
          </a:xfrm>
          <a:prstGeom prst="rect">
            <a:avLst/>
          </a:prstGeom>
          <a:solidFill>
            <a:schemeClr val="bg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800">
              <a:solidFill>
                <a:schemeClr val="tx1"/>
              </a:solidFill>
              <a:latin typeface="Tahoma" panose="020B0604030504040204" pitchFamily="34" charset="0"/>
              <a:ea typeface="宋体" panose="02010600030101010101" pitchFamily="2" charset="-122"/>
            </a:endParaRPr>
          </a:p>
        </p:txBody>
      </p:sp>
      <p:sp>
        <p:nvSpPr>
          <p:cNvPr id="84998" name="Rectangle 8">
            <a:extLst>
              <a:ext uri="{FF2B5EF4-FFF2-40B4-BE49-F238E27FC236}">
                <a16:creationId xmlns:a16="http://schemas.microsoft.com/office/drawing/2014/main" id="{AE75EC04-E31E-4805-8D55-5727177BA80B}"/>
              </a:ext>
            </a:extLst>
          </p:cNvPr>
          <p:cNvSpPr>
            <a:spLocks noChangeArrowheads="1"/>
          </p:cNvSpPr>
          <p:nvPr/>
        </p:nvSpPr>
        <p:spPr bwMode="auto">
          <a:xfrm>
            <a:off x="5995988" y="2120504"/>
            <a:ext cx="2403872" cy="323850"/>
          </a:xfrm>
          <a:prstGeom prst="rect">
            <a:avLst/>
          </a:prstGeom>
          <a:solidFill>
            <a:schemeClr val="bg1"/>
          </a:solidFill>
          <a:ln w="9525">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800">
              <a:solidFill>
                <a:schemeClr val="tx1"/>
              </a:solidFill>
              <a:latin typeface="Tahoma" panose="020B0604030504040204" pitchFamily="34" charset="0"/>
              <a:ea typeface="宋体" panose="02010600030101010101" pitchFamily="2" charset="-122"/>
            </a:endParaRPr>
          </a:p>
        </p:txBody>
      </p:sp>
      <p:sp>
        <p:nvSpPr>
          <p:cNvPr id="84999" name="Text Box 15">
            <a:extLst>
              <a:ext uri="{FF2B5EF4-FFF2-40B4-BE49-F238E27FC236}">
                <a16:creationId xmlns:a16="http://schemas.microsoft.com/office/drawing/2014/main" id="{FCE24935-E793-401F-8AD9-DDF034C6E878}"/>
              </a:ext>
            </a:extLst>
          </p:cNvPr>
          <p:cNvSpPr txBox="1">
            <a:spLocks noChangeArrowheads="1"/>
          </p:cNvSpPr>
          <p:nvPr/>
        </p:nvSpPr>
        <p:spPr bwMode="auto">
          <a:xfrm>
            <a:off x="592931" y="2127647"/>
            <a:ext cx="780692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1                            1000             1501                 3000           3501                      4500</a:t>
            </a:r>
          </a:p>
        </p:txBody>
      </p:sp>
      <p:sp>
        <p:nvSpPr>
          <p:cNvPr id="85000" name="Text Box 19">
            <a:extLst>
              <a:ext uri="{FF2B5EF4-FFF2-40B4-BE49-F238E27FC236}">
                <a16:creationId xmlns:a16="http://schemas.microsoft.com/office/drawing/2014/main" id="{A69D98B5-7848-4112-94C3-267561CB9AF2}"/>
              </a:ext>
            </a:extLst>
          </p:cNvPr>
          <p:cNvSpPr txBox="1">
            <a:spLocks noChangeArrowheads="1"/>
          </p:cNvSpPr>
          <p:nvPr/>
        </p:nvSpPr>
        <p:spPr bwMode="auto">
          <a:xfrm>
            <a:off x="1620441" y="2718197"/>
            <a:ext cx="15840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solidFill>
                  <a:schemeClr val="tx2"/>
                </a:solidFill>
                <a:latin typeface="Times New Roman" panose="02020603050405020304" pitchFamily="18" charset="0"/>
                <a:ea typeface="黑体" panose="02010609060101010101" pitchFamily="49" charset="-122"/>
              </a:rPr>
              <a:t>确认号 </a:t>
            </a:r>
            <a:r>
              <a:rPr lang="en-US" altLang="zh-CN" sz="1800">
                <a:solidFill>
                  <a:schemeClr val="tx2"/>
                </a:solidFill>
                <a:latin typeface="Times New Roman" panose="02020603050405020304" pitchFamily="18" charset="0"/>
                <a:ea typeface="黑体" panose="02010609060101010101" pitchFamily="49" charset="-122"/>
              </a:rPr>
              <a:t>= 1001</a:t>
            </a:r>
          </a:p>
        </p:txBody>
      </p:sp>
      <p:sp>
        <p:nvSpPr>
          <p:cNvPr id="85001" name="Text Box 26">
            <a:extLst>
              <a:ext uri="{FF2B5EF4-FFF2-40B4-BE49-F238E27FC236}">
                <a16:creationId xmlns:a16="http://schemas.microsoft.com/office/drawing/2014/main" id="{0DF6CD20-B525-4DF4-AF88-A525626695B6}"/>
              </a:ext>
            </a:extLst>
          </p:cNvPr>
          <p:cNvSpPr txBox="1">
            <a:spLocks noChangeArrowheads="1"/>
          </p:cNvSpPr>
          <p:nvPr/>
        </p:nvSpPr>
        <p:spPr bwMode="auto">
          <a:xfrm>
            <a:off x="3242073" y="2718197"/>
            <a:ext cx="1109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L</a:t>
            </a:r>
            <a:r>
              <a:rPr lang="en-US" altLang="zh-CN" sz="1800" baseline="-25000">
                <a:solidFill>
                  <a:schemeClr val="tx2"/>
                </a:solidFill>
                <a:latin typeface="Times New Roman" panose="02020603050405020304" pitchFamily="18" charset="0"/>
                <a:ea typeface="黑体" panose="02010609060101010101" pitchFamily="49" charset="-122"/>
              </a:rPr>
              <a:t>1</a:t>
            </a:r>
            <a:r>
              <a:rPr lang="en-US" altLang="zh-CN" sz="1800">
                <a:solidFill>
                  <a:schemeClr val="tx2"/>
                </a:solidFill>
                <a:latin typeface="Times New Roman" panose="02020603050405020304" pitchFamily="18" charset="0"/>
                <a:ea typeface="黑体" panose="02010609060101010101" pitchFamily="49" charset="-122"/>
              </a:rPr>
              <a:t> = 1501</a:t>
            </a:r>
          </a:p>
        </p:txBody>
      </p:sp>
      <p:sp>
        <p:nvSpPr>
          <p:cNvPr id="85002" name="Text Box 27">
            <a:extLst>
              <a:ext uri="{FF2B5EF4-FFF2-40B4-BE49-F238E27FC236}">
                <a16:creationId xmlns:a16="http://schemas.microsoft.com/office/drawing/2014/main" id="{6648968F-611E-4EB7-BD81-0EB598F4ABAD}"/>
              </a:ext>
            </a:extLst>
          </p:cNvPr>
          <p:cNvSpPr txBox="1">
            <a:spLocks noChangeArrowheads="1"/>
          </p:cNvSpPr>
          <p:nvPr/>
        </p:nvSpPr>
        <p:spPr bwMode="auto">
          <a:xfrm>
            <a:off x="5959079" y="2693194"/>
            <a:ext cx="110959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L</a:t>
            </a:r>
            <a:r>
              <a:rPr lang="en-US" altLang="zh-CN" sz="1800" baseline="-25000">
                <a:solidFill>
                  <a:schemeClr val="tx2"/>
                </a:solidFill>
                <a:latin typeface="Times New Roman" panose="02020603050405020304" pitchFamily="18" charset="0"/>
                <a:ea typeface="黑体" panose="02010609060101010101" pitchFamily="49" charset="-122"/>
              </a:rPr>
              <a:t>2</a:t>
            </a:r>
            <a:r>
              <a:rPr lang="en-US" altLang="zh-CN" sz="1800">
                <a:solidFill>
                  <a:schemeClr val="tx2"/>
                </a:solidFill>
                <a:latin typeface="Times New Roman" panose="02020603050405020304" pitchFamily="18" charset="0"/>
                <a:ea typeface="黑体" panose="02010609060101010101" pitchFamily="49" charset="-122"/>
              </a:rPr>
              <a:t> = 3501</a:t>
            </a:r>
          </a:p>
        </p:txBody>
      </p:sp>
      <p:sp>
        <p:nvSpPr>
          <p:cNvPr id="85003" name="Text Box 28">
            <a:extLst>
              <a:ext uri="{FF2B5EF4-FFF2-40B4-BE49-F238E27FC236}">
                <a16:creationId xmlns:a16="http://schemas.microsoft.com/office/drawing/2014/main" id="{4BE8825B-2B80-4BD7-9054-D620B5617C53}"/>
              </a:ext>
            </a:extLst>
          </p:cNvPr>
          <p:cNvSpPr txBox="1">
            <a:spLocks noChangeArrowheads="1"/>
          </p:cNvSpPr>
          <p:nvPr/>
        </p:nvSpPr>
        <p:spPr bwMode="auto">
          <a:xfrm>
            <a:off x="4882754" y="2702719"/>
            <a:ext cx="112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R</a:t>
            </a:r>
            <a:r>
              <a:rPr lang="en-US" altLang="zh-CN" sz="1800" baseline="-25000">
                <a:solidFill>
                  <a:schemeClr val="tx2"/>
                </a:solidFill>
                <a:latin typeface="Times New Roman" panose="02020603050405020304" pitchFamily="18" charset="0"/>
                <a:ea typeface="黑体" panose="02010609060101010101" pitchFamily="49" charset="-122"/>
              </a:rPr>
              <a:t>1</a:t>
            </a:r>
            <a:r>
              <a:rPr lang="en-US" altLang="zh-CN" sz="1800">
                <a:solidFill>
                  <a:schemeClr val="tx2"/>
                </a:solidFill>
                <a:latin typeface="Times New Roman" panose="02020603050405020304" pitchFamily="18" charset="0"/>
                <a:ea typeface="黑体" panose="02010609060101010101" pitchFamily="49" charset="-122"/>
              </a:rPr>
              <a:t> = 3001</a:t>
            </a:r>
          </a:p>
        </p:txBody>
      </p:sp>
      <p:sp>
        <p:nvSpPr>
          <p:cNvPr id="85004" name="Text Box 29">
            <a:extLst>
              <a:ext uri="{FF2B5EF4-FFF2-40B4-BE49-F238E27FC236}">
                <a16:creationId xmlns:a16="http://schemas.microsoft.com/office/drawing/2014/main" id="{72A7123E-A88C-4E5D-8D8A-895D979897C2}"/>
              </a:ext>
            </a:extLst>
          </p:cNvPr>
          <p:cNvSpPr txBox="1">
            <a:spLocks noChangeArrowheads="1"/>
          </p:cNvSpPr>
          <p:nvPr/>
        </p:nvSpPr>
        <p:spPr bwMode="auto">
          <a:xfrm>
            <a:off x="7925992" y="2737247"/>
            <a:ext cx="112242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R</a:t>
            </a:r>
            <a:r>
              <a:rPr lang="en-US" altLang="zh-CN" sz="1800" baseline="-25000">
                <a:solidFill>
                  <a:schemeClr val="tx2"/>
                </a:solidFill>
                <a:latin typeface="Times New Roman" panose="02020603050405020304" pitchFamily="18" charset="0"/>
                <a:ea typeface="黑体" panose="02010609060101010101" pitchFamily="49" charset="-122"/>
              </a:rPr>
              <a:t>1</a:t>
            </a:r>
            <a:r>
              <a:rPr lang="en-US" altLang="zh-CN" sz="1800">
                <a:solidFill>
                  <a:schemeClr val="tx2"/>
                </a:solidFill>
                <a:latin typeface="Times New Roman" panose="02020603050405020304" pitchFamily="18" charset="0"/>
                <a:ea typeface="黑体" panose="02010609060101010101" pitchFamily="49" charset="-122"/>
              </a:rPr>
              <a:t> = 4501</a:t>
            </a:r>
          </a:p>
        </p:txBody>
      </p:sp>
      <p:sp>
        <p:nvSpPr>
          <p:cNvPr id="85005" name="Text Box 9">
            <a:extLst>
              <a:ext uri="{FF2B5EF4-FFF2-40B4-BE49-F238E27FC236}">
                <a16:creationId xmlns:a16="http://schemas.microsoft.com/office/drawing/2014/main" id="{2A8606D1-1CEB-4E1C-9C57-B74F8D8A3BF5}"/>
              </a:ext>
            </a:extLst>
          </p:cNvPr>
          <p:cNvSpPr txBox="1">
            <a:spLocks noChangeArrowheads="1"/>
          </p:cNvSpPr>
          <p:nvPr/>
        </p:nvSpPr>
        <p:spPr bwMode="auto">
          <a:xfrm>
            <a:off x="2962275" y="203954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chemeClr val="tx2"/>
                </a:solidFill>
                <a:latin typeface="Times New Roman" panose="02020603050405020304" pitchFamily="18" charset="0"/>
                <a:ea typeface="黑体" panose="02010609060101010101" pitchFamily="49" charset="-122"/>
              </a:rPr>
              <a:t>…</a:t>
            </a:r>
          </a:p>
        </p:txBody>
      </p:sp>
      <p:sp>
        <p:nvSpPr>
          <p:cNvPr id="85006" name="Text Box 10">
            <a:extLst>
              <a:ext uri="{FF2B5EF4-FFF2-40B4-BE49-F238E27FC236}">
                <a16:creationId xmlns:a16="http://schemas.microsoft.com/office/drawing/2014/main" id="{48E9142B-2C09-4A7E-A1B1-F8F5A521131D}"/>
              </a:ext>
            </a:extLst>
          </p:cNvPr>
          <p:cNvSpPr txBox="1">
            <a:spLocks noChangeArrowheads="1"/>
          </p:cNvSpPr>
          <p:nvPr/>
        </p:nvSpPr>
        <p:spPr bwMode="auto">
          <a:xfrm>
            <a:off x="5554266" y="2039541"/>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chemeClr val="tx2"/>
                </a:solidFill>
                <a:latin typeface="Times New Roman" panose="02020603050405020304" pitchFamily="18" charset="0"/>
                <a:ea typeface="黑体" panose="02010609060101010101" pitchFamily="49" charset="-122"/>
              </a:rPr>
              <a:t>…</a:t>
            </a:r>
          </a:p>
        </p:txBody>
      </p:sp>
      <p:sp>
        <p:nvSpPr>
          <p:cNvPr id="85007" name="Text Box 12">
            <a:extLst>
              <a:ext uri="{FF2B5EF4-FFF2-40B4-BE49-F238E27FC236}">
                <a16:creationId xmlns:a16="http://schemas.microsoft.com/office/drawing/2014/main" id="{0F7B257E-57DE-4B7C-A12B-4A5DEF20621B}"/>
              </a:ext>
            </a:extLst>
          </p:cNvPr>
          <p:cNvSpPr txBox="1">
            <a:spLocks noChangeArrowheads="1"/>
          </p:cNvSpPr>
          <p:nvPr/>
        </p:nvSpPr>
        <p:spPr bwMode="auto">
          <a:xfrm>
            <a:off x="984647" y="1774031"/>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solidFill>
                  <a:schemeClr val="tx2"/>
                </a:solidFill>
                <a:latin typeface="Times New Roman" panose="02020603050405020304" pitchFamily="18" charset="0"/>
                <a:ea typeface="黑体" panose="02010609060101010101" pitchFamily="49" charset="-122"/>
              </a:rPr>
              <a:t>连续的字节流</a:t>
            </a:r>
          </a:p>
        </p:txBody>
      </p:sp>
      <p:sp>
        <p:nvSpPr>
          <p:cNvPr id="85008" name="Line 14">
            <a:extLst>
              <a:ext uri="{FF2B5EF4-FFF2-40B4-BE49-F238E27FC236}">
                <a16:creationId xmlns:a16="http://schemas.microsoft.com/office/drawing/2014/main" id="{7DAFFD63-335B-4102-BFB9-3958E5957CCB}"/>
              </a:ext>
            </a:extLst>
          </p:cNvPr>
          <p:cNvSpPr>
            <a:spLocks noChangeShapeType="1"/>
          </p:cNvSpPr>
          <p:nvPr/>
        </p:nvSpPr>
        <p:spPr bwMode="auto">
          <a:xfrm flipV="1">
            <a:off x="2951560" y="2391966"/>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5009" name="Text Box 16">
            <a:extLst>
              <a:ext uri="{FF2B5EF4-FFF2-40B4-BE49-F238E27FC236}">
                <a16:creationId xmlns:a16="http://schemas.microsoft.com/office/drawing/2014/main" id="{564ED4BE-4FED-4011-A365-25A4C1CB1D6F}"/>
              </a:ext>
            </a:extLst>
          </p:cNvPr>
          <p:cNvSpPr txBox="1">
            <a:spLocks noChangeArrowheads="1"/>
          </p:cNvSpPr>
          <p:nvPr/>
        </p:nvSpPr>
        <p:spPr bwMode="auto">
          <a:xfrm>
            <a:off x="1521619" y="2049066"/>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a:t>
            </a:r>
          </a:p>
        </p:txBody>
      </p:sp>
      <p:sp>
        <p:nvSpPr>
          <p:cNvPr id="85010" name="Text Box 17">
            <a:extLst>
              <a:ext uri="{FF2B5EF4-FFF2-40B4-BE49-F238E27FC236}">
                <a16:creationId xmlns:a16="http://schemas.microsoft.com/office/drawing/2014/main" id="{B670B1CA-D954-4EAE-89EA-C44D9636AF8C}"/>
              </a:ext>
            </a:extLst>
          </p:cNvPr>
          <p:cNvSpPr txBox="1">
            <a:spLocks noChangeArrowheads="1"/>
          </p:cNvSpPr>
          <p:nvPr/>
        </p:nvSpPr>
        <p:spPr bwMode="auto">
          <a:xfrm>
            <a:off x="4319587" y="2062163"/>
            <a:ext cx="4154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a:t>
            </a:r>
          </a:p>
        </p:txBody>
      </p:sp>
      <p:sp>
        <p:nvSpPr>
          <p:cNvPr id="85011" name="Text Box 18">
            <a:extLst>
              <a:ext uri="{FF2B5EF4-FFF2-40B4-BE49-F238E27FC236}">
                <a16:creationId xmlns:a16="http://schemas.microsoft.com/office/drawing/2014/main" id="{AB8E8C59-7383-4673-AB80-11DEC92AFE82}"/>
              </a:ext>
            </a:extLst>
          </p:cNvPr>
          <p:cNvSpPr txBox="1">
            <a:spLocks noChangeArrowheads="1"/>
          </p:cNvSpPr>
          <p:nvPr/>
        </p:nvSpPr>
        <p:spPr bwMode="auto">
          <a:xfrm>
            <a:off x="6953250" y="2076450"/>
            <a:ext cx="4732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chemeClr val="tx2"/>
                </a:solidFill>
                <a:latin typeface="Times New Roman" panose="02020603050405020304" pitchFamily="18" charset="0"/>
                <a:ea typeface="黑体" panose="02010609060101010101" pitchFamily="49" charset="-122"/>
              </a:rPr>
              <a:t>… </a:t>
            </a:r>
          </a:p>
        </p:txBody>
      </p:sp>
      <p:sp>
        <p:nvSpPr>
          <p:cNvPr id="85012" name="Line 20">
            <a:extLst>
              <a:ext uri="{FF2B5EF4-FFF2-40B4-BE49-F238E27FC236}">
                <a16:creationId xmlns:a16="http://schemas.microsoft.com/office/drawing/2014/main" id="{535CF335-0449-439E-9A96-1ECC608C1955}"/>
              </a:ext>
            </a:extLst>
          </p:cNvPr>
          <p:cNvSpPr>
            <a:spLocks noChangeShapeType="1"/>
          </p:cNvSpPr>
          <p:nvPr/>
        </p:nvSpPr>
        <p:spPr bwMode="auto">
          <a:xfrm flipV="1">
            <a:off x="3745706" y="2444354"/>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5013" name="Line 21">
            <a:extLst>
              <a:ext uri="{FF2B5EF4-FFF2-40B4-BE49-F238E27FC236}">
                <a16:creationId xmlns:a16="http://schemas.microsoft.com/office/drawing/2014/main" id="{ED0F9E96-47B1-4823-AD80-6EF3801E7011}"/>
              </a:ext>
            </a:extLst>
          </p:cNvPr>
          <p:cNvSpPr>
            <a:spLocks noChangeShapeType="1"/>
          </p:cNvSpPr>
          <p:nvPr/>
        </p:nvSpPr>
        <p:spPr bwMode="auto">
          <a:xfrm flipV="1">
            <a:off x="5598319" y="2405063"/>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5014" name="Line 22">
            <a:extLst>
              <a:ext uri="{FF2B5EF4-FFF2-40B4-BE49-F238E27FC236}">
                <a16:creationId xmlns:a16="http://schemas.microsoft.com/office/drawing/2014/main" id="{45808D3E-0601-4F43-8F60-D85F2F38C8AA}"/>
              </a:ext>
            </a:extLst>
          </p:cNvPr>
          <p:cNvSpPr>
            <a:spLocks noChangeShapeType="1"/>
          </p:cNvSpPr>
          <p:nvPr/>
        </p:nvSpPr>
        <p:spPr bwMode="auto">
          <a:xfrm flipV="1">
            <a:off x="6299597" y="2444354"/>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5015" name="Line 23">
            <a:extLst>
              <a:ext uri="{FF2B5EF4-FFF2-40B4-BE49-F238E27FC236}">
                <a16:creationId xmlns:a16="http://schemas.microsoft.com/office/drawing/2014/main" id="{D15D07A6-6019-4BFB-ADF7-4A20FE95F1A7}"/>
              </a:ext>
            </a:extLst>
          </p:cNvPr>
          <p:cNvSpPr>
            <a:spLocks noChangeShapeType="1"/>
          </p:cNvSpPr>
          <p:nvPr/>
        </p:nvSpPr>
        <p:spPr bwMode="auto">
          <a:xfrm flipV="1">
            <a:off x="8514160" y="2427685"/>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85016" name="Text Box 24">
            <a:extLst>
              <a:ext uri="{FF2B5EF4-FFF2-40B4-BE49-F238E27FC236}">
                <a16:creationId xmlns:a16="http://schemas.microsoft.com/office/drawing/2014/main" id="{7C3A56FA-66D9-4FEE-A580-8C2C8B8CA31F}"/>
              </a:ext>
            </a:extLst>
          </p:cNvPr>
          <p:cNvSpPr txBox="1">
            <a:spLocks noChangeArrowheads="1"/>
          </p:cNvSpPr>
          <p:nvPr/>
        </p:nvSpPr>
        <p:spPr bwMode="auto">
          <a:xfrm>
            <a:off x="3734991" y="1765697"/>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solidFill>
                  <a:schemeClr val="tx2"/>
                </a:solidFill>
                <a:latin typeface="Times New Roman" panose="02020603050405020304" pitchFamily="18" charset="0"/>
                <a:ea typeface="黑体" panose="02010609060101010101" pitchFamily="49" charset="-122"/>
              </a:rPr>
              <a:t>第一个字节块</a:t>
            </a:r>
          </a:p>
        </p:txBody>
      </p:sp>
      <p:sp>
        <p:nvSpPr>
          <p:cNvPr id="85017" name="Text Box 25">
            <a:extLst>
              <a:ext uri="{FF2B5EF4-FFF2-40B4-BE49-F238E27FC236}">
                <a16:creationId xmlns:a16="http://schemas.microsoft.com/office/drawing/2014/main" id="{2C9423BF-B6C2-404C-A499-E85C7ED4E325}"/>
              </a:ext>
            </a:extLst>
          </p:cNvPr>
          <p:cNvSpPr txBox="1">
            <a:spLocks noChangeArrowheads="1"/>
          </p:cNvSpPr>
          <p:nvPr/>
        </p:nvSpPr>
        <p:spPr bwMode="auto">
          <a:xfrm>
            <a:off x="6321029" y="1799035"/>
            <a:ext cx="156966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solidFill>
                  <a:schemeClr val="tx2"/>
                </a:solidFill>
                <a:latin typeface="Times New Roman" panose="02020603050405020304" pitchFamily="18" charset="0"/>
                <a:ea typeface="黑体" panose="02010609060101010101" pitchFamily="49" charset="-122"/>
              </a:rPr>
              <a:t>第二个字节块</a:t>
            </a:r>
          </a:p>
        </p:txBody>
      </p:sp>
      <p:sp>
        <p:nvSpPr>
          <p:cNvPr id="85018" name="Text Box 30">
            <a:extLst>
              <a:ext uri="{FF2B5EF4-FFF2-40B4-BE49-F238E27FC236}">
                <a16:creationId xmlns:a16="http://schemas.microsoft.com/office/drawing/2014/main" id="{1F9E1265-E149-484E-89E5-7243BC67974C}"/>
              </a:ext>
            </a:extLst>
          </p:cNvPr>
          <p:cNvSpPr txBox="1">
            <a:spLocks noChangeArrowheads="1"/>
          </p:cNvSpPr>
          <p:nvPr/>
        </p:nvSpPr>
        <p:spPr bwMode="auto">
          <a:xfrm>
            <a:off x="345282" y="3188494"/>
            <a:ext cx="8399860" cy="1754326"/>
          </a:xfrm>
          <a:prstGeom prst="rect">
            <a:avLst/>
          </a:prstGeom>
          <a:solidFill>
            <a:srgbClr val="FFFF99"/>
          </a:solidFill>
          <a:ln w="9525">
            <a:solidFill>
              <a:schemeClr val="folHlink"/>
            </a:solidFill>
            <a:miter lim="800000"/>
            <a:headEnd/>
            <a:tailEnd/>
          </a:ln>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Char char="•"/>
            </a:pPr>
            <a:r>
              <a:rPr lang="en-US" altLang="zh-CN" sz="1800">
                <a:solidFill>
                  <a:schemeClr val="tx1"/>
                </a:solidFill>
                <a:latin typeface="Arial" panose="020B0604020202020204" pitchFamily="34" charset="0"/>
                <a:ea typeface="黑体" panose="02010609060101010101" pitchFamily="49" charset="-122"/>
              </a:rPr>
              <a:t>  </a:t>
            </a:r>
            <a:r>
              <a:rPr lang="zh-CN" altLang="en-US" sz="1800"/>
              <a:t>和前后字节不连续的每一个字节块都有两个边界：左边界和右边界。图中用四个指针标记这些边界。</a:t>
            </a:r>
          </a:p>
          <a:p>
            <a:pPr eaLnBrk="1" hangingPunct="1">
              <a:lnSpc>
                <a:spcPct val="100000"/>
              </a:lnSpc>
              <a:buClrTx/>
              <a:buFontTx/>
              <a:buChar char="•"/>
            </a:pPr>
            <a:r>
              <a:rPr lang="zh-CN" altLang="en-US" sz="1800"/>
              <a:t>  第一个字节块的左边界 </a:t>
            </a:r>
            <a:r>
              <a:rPr lang="en-US" altLang="zh-CN" sz="1800"/>
              <a:t>L1 = 1501</a:t>
            </a:r>
            <a:r>
              <a:rPr lang="zh-CN" altLang="en-US" sz="1800"/>
              <a:t>，但右边界 </a:t>
            </a:r>
            <a:r>
              <a:rPr lang="en-US" altLang="zh-CN" sz="1800"/>
              <a:t>R1 = 3001</a:t>
            </a:r>
            <a:r>
              <a:rPr lang="zh-CN" altLang="en-US" sz="1800"/>
              <a:t>。</a:t>
            </a:r>
          </a:p>
          <a:p>
            <a:pPr eaLnBrk="1" hangingPunct="1">
              <a:lnSpc>
                <a:spcPct val="100000"/>
              </a:lnSpc>
              <a:buClrTx/>
              <a:buFontTx/>
              <a:buChar char="•"/>
            </a:pPr>
            <a:r>
              <a:rPr lang="zh-CN" altLang="en-US" sz="1800"/>
              <a:t>  左边界指出字节块的第一个字节的序号，但右边界减 </a:t>
            </a:r>
            <a:r>
              <a:rPr lang="en-US" altLang="zh-CN" sz="1800"/>
              <a:t>1 </a:t>
            </a:r>
            <a:r>
              <a:rPr lang="zh-CN" altLang="en-US" sz="1800"/>
              <a:t>才是字节块中的最后一个序号。</a:t>
            </a:r>
          </a:p>
          <a:p>
            <a:pPr eaLnBrk="1" hangingPunct="1">
              <a:lnSpc>
                <a:spcPct val="100000"/>
              </a:lnSpc>
              <a:buClrTx/>
              <a:buFontTx/>
              <a:buChar char="•"/>
            </a:pPr>
            <a:r>
              <a:rPr lang="zh-CN" altLang="en-US" sz="1800"/>
              <a:t>  第二个字节块的左边界 </a:t>
            </a:r>
            <a:r>
              <a:rPr lang="en-US" altLang="zh-CN" sz="1800"/>
              <a:t>L2 = 3501</a:t>
            </a:r>
            <a:r>
              <a:rPr lang="zh-CN" altLang="en-US" sz="1800"/>
              <a:t>，而右边界 </a:t>
            </a:r>
            <a:r>
              <a:rPr lang="en-US" altLang="zh-CN" sz="1800"/>
              <a:t>R2 = 4501</a:t>
            </a:r>
            <a:r>
              <a:rPr lang="zh-CN" altLang="en-US" sz="1800"/>
              <a:t>。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29505"/>
            <a:ext cx="3299793" cy="400110"/>
          </a:xfrm>
          <a:prstGeom prst="rect">
            <a:avLst/>
          </a:prstGeom>
          <a:noFill/>
        </p:spPr>
        <p:txBody>
          <a:bodyPr wrap="square" rtlCol="0">
            <a:spAutoFit/>
          </a:bodyPr>
          <a:lstStyle/>
          <a:p>
            <a:r>
              <a:rPr lang="en-US" altLang="zh-CN" sz="2000" dirty="0">
                <a:solidFill>
                  <a:srgbClr val="C00000"/>
                </a:solidFill>
              </a:rPr>
              <a:t>TCP</a:t>
            </a:r>
            <a:r>
              <a:rPr lang="zh-CN" altLang="en-US" sz="2000" dirty="0">
                <a:solidFill>
                  <a:srgbClr val="C00000"/>
                </a:solidFill>
              </a:rPr>
              <a:t>的流量控制</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29038"/>
            <a:ext cx="3299793" cy="400110"/>
          </a:xfrm>
          <a:prstGeom prst="rect">
            <a:avLst/>
          </a:prstGeom>
          <a:noFill/>
        </p:spPr>
        <p:txBody>
          <a:bodyPr wrap="square" rtlCol="0">
            <a:spAutoFit/>
          </a:bodyPr>
          <a:lstStyle/>
          <a:p>
            <a:r>
              <a:rPr lang="zh-CN" altLang="en-US" sz="2000" dirty="0"/>
              <a:t>运输层协议</a:t>
            </a:r>
            <a:r>
              <a:rPr lang="en-US" altLang="zh-CN" sz="2000" dirty="0"/>
              <a:t>UDP</a:t>
            </a:r>
            <a:r>
              <a:rPr lang="zh-CN" altLang="en-US" sz="2000" dirty="0"/>
              <a:t>和</a:t>
            </a:r>
            <a:r>
              <a:rPr lang="en-US" altLang="zh-CN" sz="2000" dirty="0"/>
              <a:t>TCP</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24595"/>
            <a:ext cx="3299793" cy="400110"/>
          </a:xfrm>
          <a:prstGeom prst="rect">
            <a:avLst/>
          </a:prstGeom>
          <a:noFill/>
        </p:spPr>
        <p:txBody>
          <a:bodyPr wrap="square" rtlCol="0">
            <a:spAutoFit/>
          </a:bodyPr>
          <a:lstStyle/>
          <a:p>
            <a:r>
              <a:rPr lang="en-US" altLang="zh-CN" sz="2000" dirty="0"/>
              <a:t>TCP</a:t>
            </a:r>
            <a:r>
              <a:rPr lang="zh-CN" altLang="en-US" sz="2000" dirty="0"/>
              <a:t>可靠传输的实现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3997151"/>
            <a:ext cx="3299793" cy="400110"/>
          </a:xfrm>
          <a:prstGeom prst="rect">
            <a:avLst/>
          </a:prstGeom>
          <a:noFill/>
        </p:spPr>
        <p:txBody>
          <a:bodyPr wrap="square" rtlCol="0">
            <a:spAutoFit/>
          </a:bodyPr>
          <a:lstStyle/>
          <a:p>
            <a:r>
              <a:rPr lang="en-US" altLang="zh-CN" sz="2000" dirty="0"/>
              <a:t>TCP</a:t>
            </a:r>
            <a:r>
              <a:rPr lang="zh-CN" altLang="en-US" sz="2000" dirty="0"/>
              <a:t>的拥塞控制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t>运输层的功能</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692708"/>
            <a:ext cx="3299793" cy="400110"/>
          </a:xfrm>
          <a:prstGeom prst="rect">
            <a:avLst/>
          </a:prstGeom>
          <a:noFill/>
        </p:spPr>
        <p:txBody>
          <a:bodyPr wrap="square" rtlCol="0">
            <a:spAutoFit/>
          </a:bodyPr>
          <a:lstStyle/>
          <a:p>
            <a:r>
              <a:rPr lang="en-US" altLang="zh-CN" sz="2000" dirty="0"/>
              <a:t>TCP</a:t>
            </a:r>
            <a:r>
              <a:rPr lang="zh-CN" altLang="en-US" sz="2000" dirty="0"/>
              <a:t>的连接管理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9744824"/>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1">
            <a:extLst>
              <a:ext uri="{FF2B5EF4-FFF2-40B4-BE49-F238E27FC236}">
                <a16:creationId xmlns:a16="http://schemas.microsoft.com/office/drawing/2014/main" id="{393BC8C5-85FF-43AA-BE0B-072824B18278}"/>
              </a:ext>
            </a:extLst>
          </p:cNvPr>
          <p:cNvSpPr>
            <a:spLocks noGrp="1" noChangeArrowheads="1"/>
          </p:cNvSpPr>
          <p:nvPr>
            <p:ph type="title"/>
          </p:nvPr>
        </p:nvSpPr>
        <p:spPr/>
        <p:txBody>
          <a:bodyPr/>
          <a:lstStyle/>
          <a:p>
            <a:r>
              <a:rPr lang="zh-CN" altLang="en-US"/>
              <a:t>利用滑动窗口实现流量控制</a:t>
            </a:r>
          </a:p>
        </p:txBody>
      </p:sp>
      <p:sp>
        <p:nvSpPr>
          <p:cNvPr id="87043" name="内容占位符 2">
            <a:extLst>
              <a:ext uri="{FF2B5EF4-FFF2-40B4-BE49-F238E27FC236}">
                <a16:creationId xmlns:a16="http://schemas.microsoft.com/office/drawing/2014/main" id="{BD5125E5-93BD-4E36-B087-6FBF03C0AE31}"/>
              </a:ext>
            </a:extLst>
          </p:cNvPr>
          <p:cNvSpPr>
            <a:spLocks noGrp="1" noChangeArrowheads="1"/>
          </p:cNvSpPr>
          <p:nvPr>
            <p:ph idx="1"/>
          </p:nvPr>
        </p:nvSpPr>
        <p:spPr/>
        <p:txBody>
          <a:bodyPr/>
          <a:lstStyle/>
          <a:p>
            <a:pPr>
              <a:lnSpc>
                <a:spcPct val="150000"/>
              </a:lnSpc>
            </a:pPr>
            <a:r>
              <a:rPr lang="zh-CN" altLang="en-US" dirty="0">
                <a:solidFill>
                  <a:srgbClr val="C00000"/>
                </a:solidFill>
              </a:rPr>
              <a:t>流量控制</a:t>
            </a:r>
            <a:r>
              <a:rPr lang="en-US" altLang="zh-CN" dirty="0"/>
              <a:t>(flow control)</a:t>
            </a:r>
            <a:r>
              <a:rPr lang="zh-CN" altLang="en-US" dirty="0"/>
              <a:t>就是让发送方的发送速率不要太快，既要让接收方来得及接收，也不要使网络发生拥塞。</a:t>
            </a:r>
          </a:p>
          <a:p>
            <a:pPr>
              <a:lnSpc>
                <a:spcPct val="150000"/>
              </a:lnSpc>
            </a:pPr>
            <a:r>
              <a:rPr lang="zh-CN" altLang="en-US" dirty="0"/>
              <a:t>利用滑动窗口机制可以很方便地在 </a:t>
            </a:r>
            <a:r>
              <a:rPr lang="en-US" altLang="zh-CN" dirty="0"/>
              <a:t>TCP </a:t>
            </a:r>
            <a:r>
              <a:rPr lang="zh-CN" altLang="en-US" dirty="0"/>
              <a:t>连接上实现流量控制。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038641D1-570E-4F9B-A871-8773A066635A}"/>
              </a:ext>
            </a:extLst>
          </p:cNvPr>
          <p:cNvSpPr>
            <a:spLocks noGrp="1" noChangeArrowheads="1"/>
          </p:cNvSpPr>
          <p:nvPr>
            <p:ph type="title"/>
          </p:nvPr>
        </p:nvSpPr>
        <p:spPr/>
        <p:txBody>
          <a:bodyPr/>
          <a:lstStyle/>
          <a:p>
            <a:r>
              <a:rPr lang="zh-CN" altLang="en-US"/>
              <a:t>流量控制举例</a:t>
            </a:r>
          </a:p>
        </p:txBody>
      </p:sp>
      <p:sp>
        <p:nvSpPr>
          <p:cNvPr id="88067" name="Line 4">
            <a:extLst>
              <a:ext uri="{FF2B5EF4-FFF2-40B4-BE49-F238E27FC236}">
                <a16:creationId xmlns:a16="http://schemas.microsoft.com/office/drawing/2014/main" id="{62890075-8271-4DFA-B7E1-792E2448FCEE}"/>
              </a:ext>
            </a:extLst>
          </p:cNvPr>
          <p:cNvSpPr>
            <a:spLocks noChangeShapeType="1"/>
          </p:cNvSpPr>
          <p:nvPr/>
        </p:nvSpPr>
        <p:spPr bwMode="auto">
          <a:xfrm>
            <a:off x="3461147" y="1841897"/>
            <a:ext cx="0" cy="309919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8068" name="Line 5">
            <a:extLst>
              <a:ext uri="{FF2B5EF4-FFF2-40B4-BE49-F238E27FC236}">
                <a16:creationId xmlns:a16="http://schemas.microsoft.com/office/drawing/2014/main" id="{F9C3A9B4-2EC5-444D-ADA6-E86D66D0209B}"/>
              </a:ext>
            </a:extLst>
          </p:cNvPr>
          <p:cNvSpPr>
            <a:spLocks noChangeShapeType="1"/>
          </p:cNvSpPr>
          <p:nvPr/>
        </p:nvSpPr>
        <p:spPr bwMode="auto">
          <a:xfrm>
            <a:off x="252413" y="1937147"/>
            <a:ext cx="3170635" cy="17859"/>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69" name="Rectangle 6">
            <a:extLst>
              <a:ext uri="{FF2B5EF4-FFF2-40B4-BE49-F238E27FC236}">
                <a16:creationId xmlns:a16="http://schemas.microsoft.com/office/drawing/2014/main" id="{70DCFC8F-CC9F-4A00-BDE1-B21A54766868}"/>
              </a:ext>
            </a:extLst>
          </p:cNvPr>
          <p:cNvSpPr>
            <a:spLocks noChangeArrowheads="1"/>
          </p:cNvSpPr>
          <p:nvPr/>
        </p:nvSpPr>
        <p:spPr bwMode="auto">
          <a:xfrm>
            <a:off x="644128" y="1637110"/>
            <a:ext cx="151807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1, DATA</a:t>
            </a:r>
          </a:p>
        </p:txBody>
      </p:sp>
      <p:sp>
        <p:nvSpPr>
          <p:cNvPr id="88070" name="Line 7">
            <a:extLst>
              <a:ext uri="{FF2B5EF4-FFF2-40B4-BE49-F238E27FC236}">
                <a16:creationId xmlns:a16="http://schemas.microsoft.com/office/drawing/2014/main" id="{CCD66B1F-0F0A-40BF-80B3-6DEC95D1ACE8}"/>
              </a:ext>
            </a:extLst>
          </p:cNvPr>
          <p:cNvSpPr>
            <a:spLocks noChangeShapeType="1"/>
          </p:cNvSpPr>
          <p:nvPr/>
        </p:nvSpPr>
        <p:spPr bwMode="auto">
          <a:xfrm>
            <a:off x="253604" y="3818335"/>
            <a:ext cx="3168253" cy="2738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71" name="Rectangle 8">
            <a:extLst>
              <a:ext uri="{FF2B5EF4-FFF2-40B4-BE49-F238E27FC236}">
                <a16:creationId xmlns:a16="http://schemas.microsoft.com/office/drawing/2014/main" id="{DEAB37D5-5630-422E-BDB3-C4CFD5A0CB5F}"/>
              </a:ext>
            </a:extLst>
          </p:cNvPr>
          <p:cNvSpPr>
            <a:spLocks noChangeArrowheads="1"/>
          </p:cNvSpPr>
          <p:nvPr/>
        </p:nvSpPr>
        <p:spPr bwMode="auto">
          <a:xfrm>
            <a:off x="644129" y="3532585"/>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201, DATA</a:t>
            </a:r>
          </a:p>
        </p:txBody>
      </p:sp>
      <p:sp>
        <p:nvSpPr>
          <p:cNvPr id="88072" name="Line 9">
            <a:extLst>
              <a:ext uri="{FF2B5EF4-FFF2-40B4-BE49-F238E27FC236}">
                <a16:creationId xmlns:a16="http://schemas.microsoft.com/office/drawing/2014/main" id="{18EF255E-E65D-4393-9573-65271A095AB5}"/>
              </a:ext>
            </a:extLst>
          </p:cNvPr>
          <p:cNvSpPr>
            <a:spLocks noChangeShapeType="1"/>
          </p:cNvSpPr>
          <p:nvPr/>
        </p:nvSpPr>
        <p:spPr bwMode="auto">
          <a:xfrm>
            <a:off x="254794" y="3508773"/>
            <a:ext cx="3150394" cy="11906"/>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73" name="Rectangle 10">
            <a:extLst>
              <a:ext uri="{FF2B5EF4-FFF2-40B4-BE49-F238E27FC236}">
                <a16:creationId xmlns:a16="http://schemas.microsoft.com/office/drawing/2014/main" id="{6CB2472C-B969-49A4-A4C6-B3EEF7111AB6}"/>
              </a:ext>
            </a:extLst>
          </p:cNvPr>
          <p:cNvSpPr>
            <a:spLocks noChangeArrowheads="1"/>
          </p:cNvSpPr>
          <p:nvPr/>
        </p:nvSpPr>
        <p:spPr bwMode="auto">
          <a:xfrm>
            <a:off x="644129" y="3219451"/>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401, DATA</a:t>
            </a:r>
          </a:p>
        </p:txBody>
      </p:sp>
      <p:sp>
        <p:nvSpPr>
          <p:cNvPr id="88074" name="Line 11">
            <a:extLst>
              <a:ext uri="{FF2B5EF4-FFF2-40B4-BE49-F238E27FC236}">
                <a16:creationId xmlns:a16="http://schemas.microsoft.com/office/drawing/2014/main" id="{4874CCCB-28DF-466C-8B04-95F60ABB1CF9}"/>
              </a:ext>
            </a:extLst>
          </p:cNvPr>
          <p:cNvSpPr>
            <a:spLocks noChangeShapeType="1"/>
          </p:cNvSpPr>
          <p:nvPr/>
        </p:nvSpPr>
        <p:spPr bwMode="auto">
          <a:xfrm>
            <a:off x="250031" y="3164682"/>
            <a:ext cx="3171825" cy="32147"/>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75" name="Rectangle 12">
            <a:extLst>
              <a:ext uri="{FF2B5EF4-FFF2-40B4-BE49-F238E27FC236}">
                <a16:creationId xmlns:a16="http://schemas.microsoft.com/office/drawing/2014/main" id="{60FDC5AB-A1DD-4979-AA93-DA39F689DE40}"/>
              </a:ext>
            </a:extLst>
          </p:cNvPr>
          <p:cNvSpPr>
            <a:spLocks noChangeArrowheads="1"/>
          </p:cNvSpPr>
          <p:nvPr/>
        </p:nvSpPr>
        <p:spPr bwMode="auto">
          <a:xfrm>
            <a:off x="644129" y="2886076"/>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301, DATA</a:t>
            </a:r>
          </a:p>
        </p:txBody>
      </p:sp>
      <p:sp>
        <p:nvSpPr>
          <p:cNvPr id="88076" name="Line 13">
            <a:extLst>
              <a:ext uri="{FF2B5EF4-FFF2-40B4-BE49-F238E27FC236}">
                <a16:creationId xmlns:a16="http://schemas.microsoft.com/office/drawing/2014/main" id="{256E97AD-2007-4E7F-B40E-3244B1594B79}"/>
              </a:ext>
            </a:extLst>
          </p:cNvPr>
          <p:cNvSpPr>
            <a:spLocks noChangeShapeType="1"/>
          </p:cNvSpPr>
          <p:nvPr/>
        </p:nvSpPr>
        <p:spPr bwMode="auto">
          <a:xfrm>
            <a:off x="251222" y="2262188"/>
            <a:ext cx="3170634" cy="16669"/>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77" name="Rectangle 14">
            <a:extLst>
              <a:ext uri="{FF2B5EF4-FFF2-40B4-BE49-F238E27FC236}">
                <a16:creationId xmlns:a16="http://schemas.microsoft.com/office/drawing/2014/main" id="{3DC9F17F-8BEF-48ED-81CB-98548E136994}"/>
              </a:ext>
            </a:extLst>
          </p:cNvPr>
          <p:cNvSpPr>
            <a:spLocks noChangeArrowheads="1"/>
          </p:cNvSpPr>
          <p:nvPr/>
        </p:nvSpPr>
        <p:spPr bwMode="auto">
          <a:xfrm>
            <a:off x="644129" y="1939529"/>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101, DATA</a:t>
            </a:r>
          </a:p>
        </p:txBody>
      </p:sp>
      <p:sp>
        <p:nvSpPr>
          <p:cNvPr id="88078" name="Line 15">
            <a:extLst>
              <a:ext uri="{FF2B5EF4-FFF2-40B4-BE49-F238E27FC236}">
                <a16:creationId xmlns:a16="http://schemas.microsoft.com/office/drawing/2014/main" id="{A9CABCAA-9139-4AFC-B62B-AA5E0888FC20}"/>
              </a:ext>
            </a:extLst>
          </p:cNvPr>
          <p:cNvSpPr>
            <a:spLocks noChangeShapeType="1"/>
          </p:cNvSpPr>
          <p:nvPr/>
        </p:nvSpPr>
        <p:spPr bwMode="auto">
          <a:xfrm flipV="1">
            <a:off x="247650" y="2590800"/>
            <a:ext cx="2238375"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79" name="Rectangle 16">
            <a:extLst>
              <a:ext uri="{FF2B5EF4-FFF2-40B4-BE49-F238E27FC236}">
                <a16:creationId xmlns:a16="http://schemas.microsoft.com/office/drawing/2014/main" id="{240DA9D5-A00A-4FA8-9B2F-A9A91E4D9E4E}"/>
              </a:ext>
            </a:extLst>
          </p:cNvPr>
          <p:cNvSpPr>
            <a:spLocks noChangeArrowheads="1"/>
          </p:cNvSpPr>
          <p:nvPr/>
        </p:nvSpPr>
        <p:spPr bwMode="auto">
          <a:xfrm>
            <a:off x="644129" y="2284810"/>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201, DATA</a:t>
            </a:r>
          </a:p>
        </p:txBody>
      </p:sp>
      <p:sp>
        <p:nvSpPr>
          <p:cNvPr id="88080" name="Line 17">
            <a:extLst>
              <a:ext uri="{FF2B5EF4-FFF2-40B4-BE49-F238E27FC236}">
                <a16:creationId xmlns:a16="http://schemas.microsoft.com/office/drawing/2014/main" id="{67334E3D-10AB-4940-AF62-E801BEC56998}"/>
              </a:ext>
            </a:extLst>
          </p:cNvPr>
          <p:cNvSpPr>
            <a:spLocks noChangeShapeType="1"/>
          </p:cNvSpPr>
          <p:nvPr/>
        </p:nvSpPr>
        <p:spPr bwMode="auto">
          <a:xfrm>
            <a:off x="272654" y="4493419"/>
            <a:ext cx="3123009" cy="0"/>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81" name="Rectangle 18">
            <a:extLst>
              <a:ext uri="{FF2B5EF4-FFF2-40B4-BE49-F238E27FC236}">
                <a16:creationId xmlns:a16="http://schemas.microsoft.com/office/drawing/2014/main" id="{8C9A94C3-FF59-4ADF-84D0-31E61A45E2ED}"/>
              </a:ext>
            </a:extLst>
          </p:cNvPr>
          <p:cNvSpPr>
            <a:spLocks noChangeArrowheads="1"/>
          </p:cNvSpPr>
          <p:nvPr/>
        </p:nvSpPr>
        <p:spPr bwMode="auto">
          <a:xfrm>
            <a:off x="698898" y="4198144"/>
            <a:ext cx="174890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seq = 501, DATA</a:t>
            </a:r>
          </a:p>
        </p:txBody>
      </p:sp>
      <p:sp>
        <p:nvSpPr>
          <p:cNvPr id="88082" name="Line 19">
            <a:extLst>
              <a:ext uri="{FF2B5EF4-FFF2-40B4-BE49-F238E27FC236}">
                <a16:creationId xmlns:a16="http://schemas.microsoft.com/office/drawing/2014/main" id="{B1397348-F5BE-4FED-863E-CEA48C0AA29F}"/>
              </a:ext>
            </a:extLst>
          </p:cNvPr>
          <p:cNvSpPr>
            <a:spLocks noChangeShapeType="1"/>
          </p:cNvSpPr>
          <p:nvPr/>
        </p:nvSpPr>
        <p:spPr bwMode="auto">
          <a:xfrm flipH="1" flipV="1">
            <a:off x="229791" y="2899172"/>
            <a:ext cx="3175397" cy="27384"/>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83" name="Rectangle 20">
            <a:extLst>
              <a:ext uri="{FF2B5EF4-FFF2-40B4-BE49-F238E27FC236}">
                <a16:creationId xmlns:a16="http://schemas.microsoft.com/office/drawing/2014/main" id="{C7323B47-A0B3-4896-9857-B370F8BF3153}"/>
              </a:ext>
            </a:extLst>
          </p:cNvPr>
          <p:cNvSpPr>
            <a:spLocks noChangeArrowheads="1"/>
          </p:cNvSpPr>
          <p:nvPr/>
        </p:nvSpPr>
        <p:spPr bwMode="auto">
          <a:xfrm flipH="1">
            <a:off x="322660" y="2602707"/>
            <a:ext cx="319398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ACK = 1, ack = 201, rwnd = 300</a:t>
            </a:r>
          </a:p>
        </p:txBody>
      </p:sp>
      <p:sp>
        <p:nvSpPr>
          <p:cNvPr id="88084" name="Line 21">
            <a:extLst>
              <a:ext uri="{FF2B5EF4-FFF2-40B4-BE49-F238E27FC236}">
                <a16:creationId xmlns:a16="http://schemas.microsoft.com/office/drawing/2014/main" id="{1A37CED2-1DA8-45F3-960E-59EB27781621}"/>
              </a:ext>
            </a:extLst>
          </p:cNvPr>
          <p:cNvSpPr>
            <a:spLocks noChangeShapeType="1"/>
          </p:cNvSpPr>
          <p:nvPr/>
        </p:nvSpPr>
        <p:spPr bwMode="auto">
          <a:xfrm flipH="1">
            <a:off x="239316" y="4817269"/>
            <a:ext cx="3156347" cy="0"/>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85" name="Rectangle 22">
            <a:extLst>
              <a:ext uri="{FF2B5EF4-FFF2-40B4-BE49-F238E27FC236}">
                <a16:creationId xmlns:a16="http://schemas.microsoft.com/office/drawing/2014/main" id="{87AB1719-87BA-4B50-8A04-6BDB259106EB}"/>
              </a:ext>
            </a:extLst>
          </p:cNvPr>
          <p:cNvSpPr>
            <a:spLocks noChangeArrowheads="1"/>
          </p:cNvSpPr>
          <p:nvPr/>
        </p:nvSpPr>
        <p:spPr bwMode="auto">
          <a:xfrm flipH="1">
            <a:off x="321469" y="4516042"/>
            <a:ext cx="2963152"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ACK = 1, ack = 601, rwnd = 0</a:t>
            </a:r>
          </a:p>
        </p:txBody>
      </p:sp>
      <p:sp>
        <p:nvSpPr>
          <p:cNvPr id="88086" name="Line 23">
            <a:extLst>
              <a:ext uri="{FF2B5EF4-FFF2-40B4-BE49-F238E27FC236}">
                <a16:creationId xmlns:a16="http://schemas.microsoft.com/office/drawing/2014/main" id="{B7EB3E9B-558B-4FE4-8F43-5FF4096DC2D4}"/>
              </a:ext>
            </a:extLst>
          </p:cNvPr>
          <p:cNvSpPr>
            <a:spLocks noChangeShapeType="1"/>
          </p:cNvSpPr>
          <p:nvPr/>
        </p:nvSpPr>
        <p:spPr bwMode="auto">
          <a:xfrm flipH="1" flipV="1">
            <a:off x="227410" y="4146947"/>
            <a:ext cx="3168253" cy="22622"/>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88087" name="Rectangle 24">
            <a:extLst>
              <a:ext uri="{FF2B5EF4-FFF2-40B4-BE49-F238E27FC236}">
                <a16:creationId xmlns:a16="http://schemas.microsoft.com/office/drawing/2014/main" id="{9D642EFD-0520-4088-AB5E-C85ABCE58E47}"/>
              </a:ext>
            </a:extLst>
          </p:cNvPr>
          <p:cNvSpPr>
            <a:spLocks noChangeArrowheads="1"/>
          </p:cNvSpPr>
          <p:nvPr/>
        </p:nvSpPr>
        <p:spPr bwMode="auto">
          <a:xfrm flipH="1">
            <a:off x="266700" y="3877867"/>
            <a:ext cx="3193985"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ACK = 1, ack = 501, </a:t>
            </a:r>
            <a:r>
              <a:rPr kumimoji="1" lang="en-US" altLang="zh-CN" sz="1800">
                <a:latin typeface="Times New Roman" panose="02020603050405020304" pitchFamily="18" charset="0"/>
                <a:ea typeface="宋体" panose="02010600030101010101" pitchFamily="2" charset="-122"/>
              </a:rPr>
              <a:t>rwnd</a:t>
            </a:r>
            <a:r>
              <a:rPr kumimoji="1" lang="en-US" altLang="zh-CN" sz="1800">
                <a:latin typeface="Times New Roman" panose="02020603050405020304" pitchFamily="18" charset="0"/>
                <a:ea typeface="黑体" panose="02010609060101010101" pitchFamily="49" charset="-122"/>
              </a:rPr>
              <a:t> = 100</a:t>
            </a:r>
          </a:p>
        </p:txBody>
      </p:sp>
      <p:sp>
        <p:nvSpPr>
          <p:cNvPr id="88088" name="Rectangle 25">
            <a:extLst>
              <a:ext uri="{FF2B5EF4-FFF2-40B4-BE49-F238E27FC236}">
                <a16:creationId xmlns:a16="http://schemas.microsoft.com/office/drawing/2014/main" id="{B1A2BCC6-A993-4F92-A626-5B5BF1851FE1}"/>
              </a:ext>
            </a:extLst>
          </p:cNvPr>
          <p:cNvSpPr>
            <a:spLocks noChangeArrowheads="1"/>
          </p:cNvSpPr>
          <p:nvPr/>
        </p:nvSpPr>
        <p:spPr bwMode="auto">
          <a:xfrm>
            <a:off x="104775" y="1487092"/>
            <a:ext cx="303770"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a:t>
            </a:r>
          </a:p>
        </p:txBody>
      </p:sp>
      <p:sp>
        <p:nvSpPr>
          <p:cNvPr id="88089" name="Rectangle 26">
            <a:extLst>
              <a:ext uri="{FF2B5EF4-FFF2-40B4-BE49-F238E27FC236}">
                <a16:creationId xmlns:a16="http://schemas.microsoft.com/office/drawing/2014/main" id="{5D376C2D-14E0-428C-AF0C-A654D9785777}"/>
              </a:ext>
            </a:extLst>
          </p:cNvPr>
          <p:cNvSpPr>
            <a:spLocks noChangeArrowheads="1"/>
          </p:cNvSpPr>
          <p:nvPr/>
        </p:nvSpPr>
        <p:spPr bwMode="auto">
          <a:xfrm>
            <a:off x="3275410" y="1487092"/>
            <a:ext cx="29094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B</a:t>
            </a:r>
          </a:p>
        </p:txBody>
      </p:sp>
      <p:sp>
        <p:nvSpPr>
          <p:cNvPr id="88090" name="Rectangle 27">
            <a:extLst>
              <a:ext uri="{FF2B5EF4-FFF2-40B4-BE49-F238E27FC236}">
                <a16:creationId xmlns:a16="http://schemas.microsoft.com/office/drawing/2014/main" id="{63A99081-07D5-4AD1-8AB2-519F7AEA6A53}"/>
              </a:ext>
            </a:extLst>
          </p:cNvPr>
          <p:cNvSpPr>
            <a:spLocks noChangeArrowheads="1"/>
          </p:cNvSpPr>
          <p:nvPr/>
        </p:nvSpPr>
        <p:spPr bwMode="auto">
          <a:xfrm>
            <a:off x="3588544" y="2670573"/>
            <a:ext cx="4144693"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Times New Roman" panose="02020603050405020304" pitchFamily="18" charset="0"/>
                <a:ea typeface="黑体" panose="02010609060101010101" pitchFamily="49" charset="-122"/>
              </a:rPr>
              <a:t>允许 </a:t>
            </a: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发送序号 </a:t>
            </a:r>
            <a:r>
              <a:rPr kumimoji="1" lang="en-US" altLang="zh-CN" sz="1800">
                <a:latin typeface="Times New Roman" panose="02020603050405020304" pitchFamily="18" charset="0"/>
                <a:ea typeface="黑体" panose="02010609060101010101" pitchFamily="49" charset="-122"/>
              </a:rPr>
              <a:t>201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500  </a:t>
            </a:r>
            <a:r>
              <a:rPr kumimoji="1" lang="zh-CN" altLang="en-US" sz="1800">
                <a:latin typeface="Times New Roman" panose="02020603050405020304" pitchFamily="18" charset="0"/>
                <a:ea typeface="黑体" panose="02010609060101010101" pitchFamily="49" charset="-122"/>
              </a:rPr>
              <a:t>共 </a:t>
            </a:r>
            <a:r>
              <a:rPr kumimoji="1" lang="en-US" altLang="zh-CN" sz="1800">
                <a:latin typeface="Times New Roman" panose="02020603050405020304" pitchFamily="18" charset="0"/>
                <a:ea typeface="黑体" panose="02010609060101010101" pitchFamily="49" charset="-122"/>
              </a:rPr>
              <a:t>300 </a:t>
            </a:r>
            <a:r>
              <a:rPr kumimoji="1" lang="zh-CN" altLang="en-US" sz="1800">
                <a:latin typeface="Times New Roman" panose="02020603050405020304" pitchFamily="18" charset="0"/>
                <a:ea typeface="黑体" panose="02010609060101010101" pitchFamily="49" charset="-122"/>
              </a:rPr>
              <a:t>字节</a:t>
            </a:r>
          </a:p>
        </p:txBody>
      </p:sp>
      <p:sp>
        <p:nvSpPr>
          <p:cNvPr id="88091" name="Rectangle 28">
            <a:extLst>
              <a:ext uri="{FF2B5EF4-FFF2-40B4-BE49-F238E27FC236}">
                <a16:creationId xmlns:a16="http://schemas.microsoft.com/office/drawing/2014/main" id="{AA075C79-E0B8-46B1-AAFB-312C1D487402}"/>
              </a:ext>
            </a:extLst>
          </p:cNvPr>
          <p:cNvSpPr>
            <a:spLocks noChangeArrowheads="1"/>
          </p:cNvSpPr>
          <p:nvPr/>
        </p:nvSpPr>
        <p:spPr bwMode="auto">
          <a:xfrm>
            <a:off x="3577829" y="2014538"/>
            <a:ext cx="467682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101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200</a:t>
            </a:r>
            <a:r>
              <a:rPr kumimoji="1" lang="zh-CN" altLang="en-US" sz="1800">
                <a:latin typeface="Times New Roman" panose="02020603050405020304" pitchFamily="18" charset="0"/>
                <a:ea typeface="黑体" panose="02010609060101010101" pitchFamily="49" charset="-122"/>
              </a:rPr>
              <a:t>，还能发送 </a:t>
            </a:r>
            <a:r>
              <a:rPr kumimoji="1" lang="en-US" altLang="zh-CN" sz="1800">
                <a:latin typeface="Times New Roman" panose="02020603050405020304" pitchFamily="18" charset="0"/>
                <a:ea typeface="黑体" panose="02010609060101010101" pitchFamily="49" charset="-122"/>
              </a:rPr>
              <a:t>200 </a:t>
            </a:r>
            <a:r>
              <a:rPr kumimoji="1" lang="zh-CN" altLang="en-US" sz="1800">
                <a:latin typeface="Times New Roman" panose="02020603050405020304" pitchFamily="18" charset="0"/>
                <a:ea typeface="黑体" panose="02010609060101010101" pitchFamily="49" charset="-122"/>
              </a:rPr>
              <a:t>字节</a:t>
            </a:r>
          </a:p>
        </p:txBody>
      </p:sp>
      <p:sp>
        <p:nvSpPr>
          <p:cNvPr id="88092" name="Rectangle 29">
            <a:extLst>
              <a:ext uri="{FF2B5EF4-FFF2-40B4-BE49-F238E27FC236}">
                <a16:creationId xmlns:a16="http://schemas.microsoft.com/office/drawing/2014/main" id="{CDE5893D-55DD-42B4-B445-31CA3781BB65}"/>
              </a:ext>
            </a:extLst>
          </p:cNvPr>
          <p:cNvSpPr>
            <a:spLocks noChangeArrowheads="1"/>
          </p:cNvSpPr>
          <p:nvPr/>
        </p:nvSpPr>
        <p:spPr bwMode="auto">
          <a:xfrm>
            <a:off x="3598069" y="2959894"/>
            <a:ext cx="5600156"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301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400</a:t>
            </a:r>
            <a:r>
              <a:rPr kumimoji="1" lang="zh-CN" altLang="en-US" sz="1800">
                <a:latin typeface="Times New Roman" panose="02020603050405020304" pitchFamily="18" charset="0"/>
                <a:ea typeface="黑体" panose="02010609060101010101" pitchFamily="49" charset="-122"/>
              </a:rPr>
              <a:t>，还能再发送 </a:t>
            </a:r>
            <a:r>
              <a:rPr kumimoji="1" lang="en-US" altLang="zh-CN" sz="1800">
                <a:latin typeface="Times New Roman" panose="02020603050405020304" pitchFamily="18" charset="0"/>
                <a:ea typeface="黑体" panose="02010609060101010101" pitchFamily="49" charset="-122"/>
              </a:rPr>
              <a:t>100 </a:t>
            </a:r>
            <a:r>
              <a:rPr kumimoji="1" lang="zh-CN" altLang="en-US" sz="1800">
                <a:latin typeface="Times New Roman" panose="02020603050405020304" pitchFamily="18" charset="0"/>
                <a:ea typeface="黑体" panose="02010609060101010101" pitchFamily="49" charset="-122"/>
              </a:rPr>
              <a:t>字节新数据</a:t>
            </a:r>
          </a:p>
        </p:txBody>
      </p:sp>
      <p:sp>
        <p:nvSpPr>
          <p:cNvPr id="88093" name="Rectangle 30">
            <a:extLst>
              <a:ext uri="{FF2B5EF4-FFF2-40B4-BE49-F238E27FC236}">
                <a16:creationId xmlns:a16="http://schemas.microsoft.com/office/drawing/2014/main" id="{62D8C463-D816-4E1E-9D0E-00A3D66EC3B8}"/>
              </a:ext>
            </a:extLst>
          </p:cNvPr>
          <p:cNvSpPr>
            <a:spLocks noChangeArrowheads="1"/>
          </p:cNvSpPr>
          <p:nvPr/>
        </p:nvSpPr>
        <p:spPr bwMode="auto">
          <a:xfrm>
            <a:off x="3577829" y="1703785"/>
            <a:ext cx="4445994"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100</a:t>
            </a:r>
            <a:r>
              <a:rPr kumimoji="1" lang="zh-CN" altLang="en-US" sz="1800">
                <a:latin typeface="Times New Roman" panose="02020603050405020304" pitchFamily="18" charset="0"/>
                <a:ea typeface="黑体" panose="02010609060101010101" pitchFamily="49" charset="-122"/>
              </a:rPr>
              <a:t>，还能发送 </a:t>
            </a:r>
            <a:r>
              <a:rPr kumimoji="1" lang="en-US" altLang="zh-CN" sz="1800">
                <a:latin typeface="Times New Roman" panose="02020603050405020304" pitchFamily="18" charset="0"/>
                <a:ea typeface="黑体" panose="02010609060101010101" pitchFamily="49" charset="-122"/>
              </a:rPr>
              <a:t>300 </a:t>
            </a:r>
            <a:r>
              <a:rPr kumimoji="1" lang="zh-CN" altLang="en-US" sz="1800">
                <a:latin typeface="Times New Roman" panose="02020603050405020304" pitchFamily="18" charset="0"/>
                <a:ea typeface="黑体" panose="02010609060101010101" pitchFamily="49" charset="-122"/>
              </a:rPr>
              <a:t>字节</a:t>
            </a:r>
          </a:p>
        </p:txBody>
      </p:sp>
      <p:sp>
        <p:nvSpPr>
          <p:cNvPr id="88094" name="Rectangle 31">
            <a:extLst>
              <a:ext uri="{FF2B5EF4-FFF2-40B4-BE49-F238E27FC236}">
                <a16:creationId xmlns:a16="http://schemas.microsoft.com/office/drawing/2014/main" id="{BBE7A320-F23D-4BA8-B1FB-604CEFDE905F}"/>
              </a:ext>
            </a:extLst>
          </p:cNvPr>
          <p:cNvSpPr>
            <a:spLocks noChangeArrowheads="1"/>
          </p:cNvSpPr>
          <p:nvPr/>
        </p:nvSpPr>
        <p:spPr bwMode="auto">
          <a:xfrm>
            <a:off x="3588544" y="3308748"/>
            <a:ext cx="490765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401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500</a:t>
            </a:r>
            <a:r>
              <a:rPr kumimoji="1" lang="zh-CN" altLang="en-US" sz="1800">
                <a:latin typeface="Times New Roman" panose="02020603050405020304" pitchFamily="18" charset="0"/>
                <a:ea typeface="黑体" panose="02010609060101010101" pitchFamily="49" charset="-122"/>
              </a:rPr>
              <a:t>，不能再发送新数据了</a:t>
            </a:r>
          </a:p>
        </p:txBody>
      </p:sp>
      <p:sp>
        <p:nvSpPr>
          <p:cNvPr id="88095" name="Rectangle 32">
            <a:extLst>
              <a:ext uri="{FF2B5EF4-FFF2-40B4-BE49-F238E27FC236}">
                <a16:creationId xmlns:a16="http://schemas.microsoft.com/office/drawing/2014/main" id="{683CB588-E4B5-417F-AA7C-D7D7678B1DA2}"/>
              </a:ext>
            </a:extLst>
          </p:cNvPr>
          <p:cNvSpPr>
            <a:spLocks noChangeArrowheads="1"/>
          </p:cNvSpPr>
          <p:nvPr/>
        </p:nvSpPr>
        <p:spPr bwMode="auto">
          <a:xfrm>
            <a:off x="3577829" y="3629026"/>
            <a:ext cx="4503702"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超时重传旧的数据，但不能发送新的数据</a:t>
            </a:r>
          </a:p>
        </p:txBody>
      </p:sp>
      <p:sp>
        <p:nvSpPr>
          <p:cNvPr id="88096" name="Rectangle 33">
            <a:extLst>
              <a:ext uri="{FF2B5EF4-FFF2-40B4-BE49-F238E27FC236}">
                <a16:creationId xmlns:a16="http://schemas.microsoft.com/office/drawing/2014/main" id="{85F5DA29-C65A-4F6D-B960-C979E7FEBBE8}"/>
              </a:ext>
            </a:extLst>
          </p:cNvPr>
          <p:cNvSpPr>
            <a:spLocks noChangeArrowheads="1"/>
          </p:cNvSpPr>
          <p:nvPr/>
        </p:nvSpPr>
        <p:spPr bwMode="auto">
          <a:xfrm>
            <a:off x="3565922" y="3939779"/>
            <a:ext cx="4504134"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Times New Roman" panose="02020603050405020304" pitchFamily="18" charset="0"/>
                <a:ea typeface="黑体" panose="02010609060101010101" pitchFamily="49" charset="-122"/>
              </a:rPr>
              <a:t>允许 </a:t>
            </a: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发送序号 </a:t>
            </a:r>
            <a:r>
              <a:rPr kumimoji="1" lang="en-US" altLang="zh-CN" sz="1800">
                <a:latin typeface="Times New Roman" panose="02020603050405020304" pitchFamily="18" charset="0"/>
                <a:ea typeface="黑体" panose="02010609060101010101" pitchFamily="49" charset="-122"/>
              </a:rPr>
              <a:t>501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600 </a:t>
            </a:r>
            <a:r>
              <a:rPr kumimoji="1" lang="zh-CN" altLang="en-US" sz="1800">
                <a:latin typeface="Times New Roman" panose="02020603050405020304" pitchFamily="18" charset="0"/>
                <a:ea typeface="黑体" panose="02010609060101010101" pitchFamily="49" charset="-122"/>
              </a:rPr>
              <a:t>共 </a:t>
            </a:r>
            <a:r>
              <a:rPr kumimoji="1" lang="en-US" altLang="zh-CN" sz="1800">
                <a:latin typeface="Times New Roman" panose="02020603050405020304" pitchFamily="18" charset="0"/>
                <a:ea typeface="黑体" panose="02010609060101010101" pitchFamily="49" charset="-122"/>
              </a:rPr>
              <a:t>100 </a:t>
            </a:r>
            <a:r>
              <a:rPr kumimoji="1" lang="zh-CN" altLang="en-US" sz="1800">
                <a:latin typeface="Times New Roman" panose="02020603050405020304" pitchFamily="18" charset="0"/>
                <a:ea typeface="黑体" panose="02010609060101010101" pitchFamily="49" charset="-122"/>
              </a:rPr>
              <a:t>字节</a:t>
            </a:r>
          </a:p>
        </p:txBody>
      </p:sp>
      <p:sp>
        <p:nvSpPr>
          <p:cNvPr id="88097" name="Rectangle 34">
            <a:extLst>
              <a:ext uri="{FF2B5EF4-FFF2-40B4-BE49-F238E27FC236}">
                <a16:creationId xmlns:a16="http://schemas.microsoft.com/office/drawing/2014/main" id="{4003585C-96A6-4146-A17C-9848F21D808F}"/>
              </a:ext>
            </a:extLst>
          </p:cNvPr>
          <p:cNvSpPr>
            <a:spLocks noChangeArrowheads="1"/>
          </p:cNvSpPr>
          <p:nvPr/>
        </p:nvSpPr>
        <p:spPr bwMode="auto">
          <a:xfrm>
            <a:off x="3576638" y="4262438"/>
            <a:ext cx="4217194"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发送了序号 </a:t>
            </a:r>
            <a:r>
              <a:rPr kumimoji="1" lang="en-US" altLang="zh-CN" sz="1800">
                <a:latin typeface="Times New Roman" panose="02020603050405020304" pitchFamily="18" charset="0"/>
                <a:ea typeface="黑体" panose="02010609060101010101" pitchFamily="49" charset="-122"/>
              </a:rPr>
              <a:t>501 </a:t>
            </a:r>
            <a:r>
              <a:rPr kumimoji="1" lang="zh-CN" altLang="en-US" sz="1800">
                <a:latin typeface="Times New Roman" panose="02020603050405020304" pitchFamily="18" charset="0"/>
                <a:ea typeface="黑体" panose="02010609060101010101" pitchFamily="49" charset="-122"/>
              </a:rPr>
              <a:t>至 </a:t>
            </a:r>
            <a:r>
              <a:rPr kumimoji="1" lang="en-US" altLang="zh-CN" sz="1800">
                <a:latin typeface="Times New Roman" panose="02020603050405020304" pitchFamily="18" charset="0"/>
                <a:ea typeface="黑体" panose="02010609060101010101" pitchFamily="49" charset="-122"/>
              </a:rPr>
              <a:t>600</a:t>
            </a:r>
            <a:r>
              <a:rPr kumimoji="1" lang="zh-CN" altLang="en-US" sz="1800">
                <a:latin typeface="Times New Roman" panose="02020603050405020304" pitchFamily="18" charset="0"/>
                <a:ea typeface="黑体" panose="02010609060101010101" pitchFamily="49" charset="-122"/>
              </a:rPr>
              <a:t>，不能再发送了</a:t>
            </a:r>
          </a:p>
        </p:txBody>
      </p:sp>
      <p:sp>
        <p:nvSpPr>
          <p:cNvPr id="88098" name="Rectangle 35">
            <a:extLst>
              <a:ext uri="{FF2B5EF4-FFF2-40B4-BE49-F238E27FC236}">
                <a16:creationId xmlns:a16="http://schemas.microsoft.com/office/drawing/2014/main" id="{543ECDB4-0635-47CD-8BA4-E23FAAAF001B}"/>
              </a:ext>
            </a:extLst>
          </p:cNvPr>
          <p:cNvSpPr>
            <a:spLocks noChangeArrowheads="1"/>
          </p:cNvSpPr>
          <p:nvPr/>
        </p:nvSpPr>
        <p:spPr bwMode="auto">
          <a:xfrm>
            <a:off x="3577829" y="4597004"/>
            <a:ext cx="5471979"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Times New Roman" panose="02020603050405020304" pitchFamily="18" charset="0"/>
                <a:ea typeface="黑体" panose="02010609060101010101" pitchFamily="49" charset="-122"/>
              </a:rPr>
              <a:t>不允许 </a:t>
            </a:r>
            <a:r>
              <a:rPr kumimoji="1" lang="en-US" altLang="zh-CN" sz="1800">
                <a:latin typeface="Times New Roman" panose="02020603050405020304" pitchFamily="18" charset="0"/>
                <a:ea typeface="黑体" panose="02010609060101010101" pitchFamily="49" charset="-122"/>
              </a:rPr>
              <a:t>A </a:t>
            </a:r>
            <a:r>
              <a:rPr kumimoji="1" lang="zh-CN" altLang="en-US" sz="1800">
                <a:latin typeface="Times New Roman" panose="02020603050405020304" pitchFamily="18" charset="0"/>
                <a:ea typeface="黑体" panose="02010609060101010101" pitchFamily="49" charset="-122"/>
              </a:rPr>
              <a:t>再发送（到序号 </a:t>
            </a:r>
            <a:r>
              <a:rPr kumimoji="1" lang="en-US" altLang="zh-CN" sz="1800">
                <a:latin typeface="Times New Roman" panose="02020603050405020304" pitchFamily="18" charset="0"/>
                <a:ea typeface="黑体" panose="02010609060101010101" pitchFamily="49" charset="-122"/>
              </a:rPr>
              <a:t>600 </a:t>
            </a:r>
            <a:r>
              <a:rPr kumimoji="1" lang="zh-CN" altLang="en-US" sz="1800">
                <a:latin typeface="Times New Roman" panose="02020603050405020304" pitchFamily="18" charset="0"/>
                <a:ea typeface="黑体" panose="02010609060101010101" pitchFamily="49" charset="-122"/>
              </a:rPr>
              <a:t>为止的数据都收到了）</a:t>
            </a:r>
          </a:p>
        </p:txBody>
      </p:sp>
      <p:sp>
        <p:nvSpPr>
          <p:cNvPr id="88099" name="AutoShape 36">
            <a:extLst>
              <a:ext uri="{FF2B5EF4-FFF2-40B4-BE49-F238E27FC236}">
                <a16:creationId xmlns:a16="http://schemas.microsoft.com/office/drawing/2014/main" id="{087004A1-FC54-4E27-86A0-5138B4210213}"/>
              </a:ext>
            </a:extLst>
          </p:cNvPr>
          <p:cNvSpPr>
            <a:spLocks noChangeArrowheads="1"/>
          </p:cNvSpPr>
          <p:nvPr/>
        </p:nvSpPr>
        <p:spPr bwMode="auto">
          <a:xfrm>
            <a:off x="2507456" y="2286000"/>
            <a:ext cx="872729" cy="410766"/>
          </a:xfrm>
          <a:prstGeom prst="irregularSeal1">
            <a:avLst/>
          </a:prstGeom>
          <a:solidFill>
            <a:srgbClr val="C9DE06"/>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800">
              <a:latin typeface="Tahoma" panose="020B0604030504040204" pitchFamily="34" charset="0"/>
              <a:ea typeface="宋体" panose="02010600030101010101" pitchFamily="2" charset="-122"/>
            </a:endParaRPr>
          </a:p>
        </p:txBody>
      </p:sp>
      <p:sp>
        <p:nvSpPr>
          <p:cNvPr id="88100" name="Rectangle 37">
            <a:extLst>
              <a:ext uri="{FF2B5EF4-FFF2-40B4-BE49-F238E27FC236}">
                <a16:creationId xmlns:a16="http://schemas.microsoft.com/office/drawing/2014/main" id="{014E27F4-CB3C-42F1-8341-6BE867F00941}"/>
              </a:ext>
            </a:extLst>
          </p:cNvPr>
          <p:cNvSpPr>
            <a:spLocks noChangeArrowheads="1"/>
          </p:cNvSpPr>
          <p:nvPr/>
        </p:nvSpPr>
        <p:spPr bwMode="auto">
          <a:xfrm>
            <a:off x="2590801" y="2314576"/>
            <a:ext cx="870347" cy="34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800">
                <a:latin typeface="Times New Roman" panose="02020603050405020304" pitchFamily="18" charset="0"/>
                <a:ea typeface="黑体" panose="02010609060101010101" pitchFamily="49" charset="-122"/>
              </a:rPr>
              <a:t>丢失！</a:t>
            </a:r>
          </a:p>
        </p:txBody>
      </p:sp>
      <p:sp>
        <p:nvSpPr>
          <p:cNvPr id="88101" name="Line 38">
            <a:extLst>
              <a:ext uri="{FF2B5EF4-FFF2-40B4-BE49-F238E27FC236}">
                <a16:creationId xmlns:a16="http://schemas.microsoft.com/office/drawing/2014/main" id="{581EC138-4400-4977-8B35-1E3DA7EBA452}"/>
              </a:ext>
            </a:extLst>
          </p:cNvPr>
          <p:cNvSpPr>
            <a:spLocks noChangeShapeType="1"/>
          </p:cNvSpPr>
          <p:nvPr/>
        </p:nvSpPr>
        <p:spPr bwMode="auto">
          <a:xfrm>
            <a:off x="228600" y="1771651"/>
            <a:ext cx="0" cy="3099197"/>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88102" name="Text Box 40">
            <a:extLst>
              <a:ext uri="{FF2B5EF4-FFF2-40B4-BE49-F238E27FC236}">
                <a16:creationId xmlns:a16="http://schemas.microsoft.com/office/drawing/2014/main" id="{6234EC53-2454-4B42-A6B5-160445BFA65B}"/>
              </a:ext>
            </a:extLst>
          </p:cNvPr>
          <p:cNvSpPr txBox="1">
            <a:spLocks noChangeArrowheads="1"/>
          </p:cNvSpPr>
          <p:nvPr/>
        </p:nvSpPr>
        <p:spPr bwMode="auto">
          <a:xfrm>
            <a:off x="140494" y="1100138"/>
            <a:ext cx="89273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t>A </a:t>
            </a:r>
            <a:r>
              <a:rPr lang="zh-CN" altLang="en-US" sz="1800"/>
              <a:t>向 </a:t>
            </a:r>
            <a:r>
              <a:rPr lang="en-US" altLang="zh-CN" sz="1800"/>
              <a:t>B </a:t>
            </a:r>
            <a:r>
              <a:rPr lang="zh-CN" altLang="en-US" sz="1800"/>
              <a:t>发送数据。在连接建立时，</a:t>
            </a:r>
            <a:r>
              <a:rPr lang="en-US" altLang="zh-CN" sz="1800"/>
              <a:t>B </a:t>
            </a:r>
            <a:r>
              <a:rPr lang="zh-CN" altLang="en-US" sz="1800"/>
              <a:t>告诉 </a:t>
            </a:r>
            <a:r>
              <a:rPr lang="en-US" altLang="zh-CN" sz="1800"/>
              <a:t>A</a:t>
            </a:r>
            <a:r>
              <a:rPr lang="zh-CN" altLang="en-US" sz="1800"/>
              <a:t>：“我的接收窗口 </a:t>
            </a:r>
            <a:r>
              <a:rPr lang="en-US" altLang="zh-CN" sz="1800"/>
              <a:t>rwnd = 400</a:t>
            </a:r>
            <a:r>
              <a:rPr lang="zh-CN" altLang="en-US" sz="1800"/>
              <a:t>（字节）”。</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CD0224AA-6CD4-45D8-A5AD-F1E3CCAC1CAE}"/>
              </a:ext>
            </a:extLst>
          </p:cNvPr>
          <p:cNvSpPr>
            <a:spLocks noGrp="1" noChangeArrowheads="1"/>
          </p:cNvSpPr>
          <p:nvPr>
            <p:ph type="title"/>
          </p:nvPr>
        </p:nvSpPr>
        <p:spPr/>
        <p:txBody>
          <a:bodyPr/>
          <a:lstStyle/>
          <a:p>
            <a:r>
              <a:rPr lang="zh-CN" altLang="en-US"/>
              <a:t>持续计时器</a:t>
            </a:r>
            <a:r>
              <a:rPr lang="en-US" altLang="zh-CN"/>
              <a:t>(persistence timer)</a:t>
            </a:r>
            <a:endParaRPr lang="zh-CN" altLang="en-US"/>
          </a:p>
        </p:txBody>
      </p:sp>
      <p:sp>
        <p:nvSpPr>
          <p:cNvPr id="89091" name="内容占位符 2">
            <a:extLst>
              <a:ext uri="{FF2B5EF4-FFF2-40B4-BE49-F238E27FC236}">
                <a16:creationId xmlns:a16="http://schemas.microsoft.com/office/drawing/2014/main" id="{40426DE0-8891-4147-83FD-29A4762F0C41}"/>
              </a:ext>
            </a:extLst>
          </p:cNvPr>
          <p:cNvSpPr>
            <a:spLocks noGrp="1" noChangeArrowheads="1"/>
          </p:cNvSpPr>
          <p:nvPr>
            <p:ph idx="1"/>
          </p:nvPr>
        </p:nvSpPr>
        <p:spPr/>
        <p:txBody>
          <a:bodyPr>
            <a:normAutofit/>
          </a:bodyPr>
          <a:lstStyle/>
          <a:p>
            <a:r>
              <a:rPr lang="zh-CN" altLang="en-US"/>
              <a:t>发送方和接收方死锁局面的产生</a:t>
            </a:r>
          </a:p>
          <a:p>
            <a:r>
              <a:rPr lang="en-US" altLang="zh-CN"/>
              <a:t>TCP </a:t>
            </a:r>
            <a:r>
              <a:rPr lang="zh-CN" altLang="en-US"/>
              <a:t>为每一个连接设有一个持续计时器</a:t>
            </a:r>
          </a:p>
          <a:p>
            <a:r>
              <a:rPr lang="zh-CN" altLang="en-US"/>
              <a:t>若持续计时器设置的时间到期，就发送一个零窗口探测报文段</a:t>
            </a:r>
          </a:p>
          <a:p>
            <a:r>
              <a:rPr lang="zh-CN" altLang="en-US"/>
              <a:t>若窗口仍然是零，则收到这个报文段的一方就重新设置持续计时器。</a:t>
            </a:r>
          </a:p>
          <a:p>
            <a:r>
              <a:rPr lang="zh-CN" altLang="en-US"/>
              <a:t>若窗口不是零，则死锁的僵局就可以打破了。 </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29505"/>
            <a:ext cx="3299793" cy="400110"/>
          </a:xfrm>
          <a:prstGeom prst="rect">
            <a:avLst/>
          </a:prstGeom>
          <a:noFill/>
        </p:spPr>
        <p:txBody>
          <a:bodyPr wrap="square" rtlCol="0">
            <a:spAutoFit/>
          </a:bodyPr>
          <a:lstStyle/>
          <a:p>
            <a:r>
              <a:rPr lang="en-US" altLang="zh-CN" sz="2000" dirty="0"/>
              <a:t>TCP</a:t>
            </a:r>
            <a:r>
              <a:rPr lang="zh-CN" altLang="en-US" sz="2000" dirty="0"/>
              <a:t>的流量控制</a:t>
            </a:r>
            <a:endParaRPr lang="zh-CN" altLang="en-US" sz="20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29038"/>
            <a:ext cx="3299793" cy="400110"/>
          </a:xfrm>
          <a:prstGeom prst="rect">
            <a:avLst/>
          </a:prstGeom>
          <a:noFill/>
        </p:spPr>
        <p:txBody>
          <a:bodyPr wrap="square" rtlCol="0">
            <a:spAutoFit/>
          </a:bodyPr>
          <a:lstStyle/>
          <a:p>
            <a:r>
              <a:rPr lang="zh-CN" altLang="en-US" sz="2000" dirty="0"/>
              <a:t>运输层协议</a:t>
            </a:r>
            <a:r>
              <a:rPr lang="en-US" altLang="zh-CN" sz="2000" dirty="0"/>
              <a:t>UDP</a:t>
            </a:r>
            <a:r>
              <a:rPr lang="zh-CN" altLang="en-US" sz="2000" dirty="0"/>
              <a:t>和</a:t>
            </a:r>
            <a:r>
              <a:rPr lang="en-US" altLang="zh-CN" sz="2000" dirty="0"/>
              <a:t>TCP</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24595"/>
            <a:ext cx="3299793" cy="400110"/>
          </a:xfrm>
          <a:prstGeom prst="rect">
            <a:avLst/>
          </a:prstGeom>
          <a:noFill/>
        </p:spPr>
        <p:txBody>
          <a:bodyPr wrap="square" rtlCol="0">
            <a:spAutoFit/>
          </a:bodyPr>
          <a:lstStyle/>
          <a:p>
            <a:r>
              <a:rPr lang="en-US" altLang="zh-CN" sz="2000" dirty="0"/>
              <a:t>TCP</a:t>
            </a:r>
            <a:r>
              <a:rPr lang="zh-CN" altLang="en-US" sz="2000" dirty="0"/>
              <a:t>可靠传输的实现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3997151"/>
            <a:ext cx="3299793" cy="400110"/>
          </a:xfrm>
          <a:prstGeom prst="rect">
            <a:avLst/>
          </a:prstGeom>
          <a:noFill/>
        </p:spPr>
        <p:txBody>
          <a:bodyPr wrap="square" rtlCol="0">
            <a:spAutoFit/>
          </a:bodyPr>
          <a:lstStyle/>
          <a:p>
            <a:r>
              <a:rPr lang="en-US" altLang="zh-CN" sz="2000" dirty="0">
                <a:solidFill>
                  <a:srgbClr val="C00000"/>
                </a:solidFill>
              </a:rPr>
              <a:t>TCP</a:t>
            </a:r>
            <a:r>
              <a:rPr lang="zh-CN" altLang="en-US" sz="2000" dirty="0">
                <a:solidFill>
                  <a:srgbClr val="C00000"/>
                </a:solidFill>
              </a:rPr>
              <a:t>的拥塞控制</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t>运输层的功能</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692708"/>
            <a:ext cx="3299793" cy="400110"/>
          </a:xfrm>
          <a:prstGeom prst="rect">
            <a:avLst/>
          </a:prstGeom>
          <a:noFill/>
        </p:spPr>
        <p:txBody>
          <a:bodyPr wrap="square" rtlCol="0">
            <a:spAutoFit/>
          </a:bodyPr>
          <a:lstStyle/>
          <a:p>
            <a:r>
              <a:rPr lang="en-US" altLang="zh-CN" sz="2000" dirty="0"/>
              <a:t>TCP</a:t>
            </a:r>
            <a:r>
              <a:rPr lang="zh-CN" altLang="en-US" sz="2000" dirty="0"/>
              <a:t>的连接管理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974117"/>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a:extLst>
              <a:ext uri="{FF2B5EF4-FFF2-40B4-BE49-F238E27FC236}">
                <a16:creationId xmlns:a16="http://schemas.microsoft.com/office/drawing/2014/main" id="{9537D9BD-95CA-4683-A61E-F09263808B6D}"/>
              </a:ext>
            </a:extLst>
          </p:cNvPr>
          <p:cNvSpPr>
            <a:spLocks noGrp="1" noChangeArrowheads="1"/>
          </p:cNvSpPr>
          <p:nvPr>
            <p:ph type="title"/>
          </p:nvPr>
        </p:nvSpPr>
        <p:spPr/>
        <p:txBody>
          <a:bodyPr/>
          <a:lstStyle/>
          <a:p>
            <a:r>
              <a:rPr lang="zh-CN" altLang="en-US" dirty="0"/>
              <a:t>拥塞控制的一</a:t>
            </a:r>
            <a:r>
              <a:rPr lang="en-US" altLang="zh-CN" dirty="0"/>
              <a:t>`</a:t>
            </a:r>
            <a:r>
              <a:rPr lang="zh-CN" altLang="en-US" dirty="0"/>
              <a:t>般原理 </a:t>
            </a:r>
          </a:p>
        </p:txBody>
      </p:sp>
      <p:sp>
        <p:nvSpPr>
          <p:cNvPr id="3" name="内容占位符 2">
            <a:extLst>
              <a:ext uri="{FF2B5EF4-FFF2-40B4-BE49-F238E27FC236}">
                <a16:creationId xmlns:a16="http://schemas.microsoft.com/office/drawing/2014/main" id="{214E0392-685F-47B8-A8A3-D6CCE446C87B}"/>
              </a:ext>
            </a:extLst>
          </p:cNvPr>
          <p:cNvSpPr>
            <a:spLocks noGrp="1"/>
          </p:cNvSpPr>
          <p:nvPr>
            <p:ph idx="1"/>
          </p:nvPr>
        </p:nvSpPr>
        <p:spPr/>
        <p:txBody>
          <a:bodyPr>
            <a:normAutofit/>
          </a:bodyPr>
          <a:lstStyle/>
          <a:p>
            <a:pPr>
              <a:defRPr/>
            </a:pPr>
            <a:r>
              <a:rPr lang="zh-CN" altLang="en-US" dirty="0"/>
              <a:t>出现资源拥塞的条件：</a:t>
            </a:r>
          </a:p>
          <a:p>
            <a:pPr indent="0">
              <a:buNone/>
              <a:defRPr/>
            </a:pPr>
            <a:r>
              <a:rPr lang="zh-CN" altLang="en-US" dirty="0"/>
              <a:t>        对资源需求的总和 </a:t>
            </a:r>
            <a:r>
              <a:rPr lang="en-US" altLang="zh-CN" dirty="0"/>
              <a:t>&gt; </a:t>
            </a:r>
            <a:r>
              <a:rPr lang="zh-CN" altLang="en-US" dirty="0"/>
              <a:t>可用资源</a:t>
            </a:r>
          </a:p>
          <a:p>
            <a:pPr>
              <a:defRPr/>
            </a:pPr>
            <a:r>
              <a:rPr lang="zh-CN" altLang="en-US" dirty="0">
                <a:solidFill>
                  <a:srgbClr val="C00000"/>
                </a:solidFill>
              </a:rPr>
              <a:t>拥塞控制</a:t>
            </a:r>
            <a:r>
              <a:rPr lang="zh-CN" altLang="en-US" dirty="0"/>
              <a:t>是一个全局性的过程，涉及到所有的主机、所有的路由器，以及与降低网络传输性能有关的所有因素。</a:t>
            </a:r>
          </a:p>
          <a:p>
            <a:pPr>
              <a:defRPr/>
            </a:pPr>
            <a:r>
              <a:rPr lang="zh-CN" altLang="en-US" dirty="0">
                <a:solidFill>
                  <a:srgbClr val="C00000"/>
                </a:solidFill>
              </a:rPr>
              <a:t>流量控制</a:t>
            </a:r>
            <a:r>
              <a:rPr lang="zh-CN" altLang="en-US" dirty="0"/>
              <a:t>往往指在给定的发送端和接收端之间的点对点通信量的控制，它所要做的就是抑制发送端发送数据的速率，以便使接收端来得及接收。 </a:t>
            </a:r>
          </a:p>
          <a:p>
            <a:pPr>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38D2E49C-7992-4FAD-9BC7-717889486189}"/>
              </a:ext>
            </a:extLst>
          </p:cNvPr>
          <p:cNvSpPr>
            <a:spLocks noGrp="1" noChangeArrowheads="1"/>
          </p:cNvSpPr>
          <p:nvPr>
            <p:ph type="title"/>
          </p:nvPr>
        </p:nvSpPr>
        <p:spPr/>
        <p:txBody>
          <a:bodyPr/>
          <a:lstStyle/>
          <a:p>
            <a:r>
              <a:rPr lang="zh-CN" altLang="en-US"/>
              <a:t>拥塞控制所起的作用 </a:t>
            </a:r>
          </a:p>
        </p:txBody>
      </p:sp>
      <p:sp>
        <p:nvSpPr>
          <p:cNvPr id="92163" name="Line 3">
            <a:extLst>
              <a:ext uri="{FF2B5EF4-FFF2-40B4-BE49-F238E27FC236}">
                <a16:creationId xmlns:a16="http://schemas.microsoft.com/office/drawing/2014/main" id="{91D748C7-C3C4-4FFD-914A-EE2D59E337AE}"/>
              </a:ext>
            </a:extLst>
          </p:cNvPr>
          <p:cNvSpPr>
            <a:spLocks noChangeShapeType="1"/>
          </p:cNvSpPr>
          <p:nvPr/>
        </p:nvSpPr>
        <p:spPr bwMode="auto">
          <a:xfrm rot="16200000">
            <a:off x="188715" y="2744987"/>
            <a:ext cx="2611040"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64" name="Text Box 5">
            <a:extLst>
              <a:ext uri="{FF2B5EF4-FFF2-40B4-BE49-F238E27FC236}">
                <a16:creationId xmlns:a16="http://schemas.microsoft.com/office/drawing/2014/main" id="{7C508808-4949-496F-975B-24518F0A6C4A}"/>
              </a:ext>
            </a:extLst>
          </p:cNvPr>
          <p:cNvSpPr txBox="1">
            <a:spLocks noChangeArrowheads="1"/>
          </p:cNvSpPr>
          <p:nvPr/>
        </p:nvSpPr>
        <p:spPr bwMode="auto">
          <a:xfrm>
            <a:off x="6038850" y="3734991"/>
            <a:ext cx="15311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提供的负载</a:t>
            </a:r>
          </a:p>
        </p:txBody>
      </p:sp>
      <p:sp>
        <p:nvSpPr>
          <p:cNvPr id="92165" name="Text Box 6">
            <a:extLst>
              <a:ext uri="{FF2B5EF4-FFF2-40B4-BE49-F238E27FC236}">
                <a16:creationId xmlns:a16="http://schemas.microsoft.com/office/drawing/2014/main" id="{3C83D1E1-5D0B-4DD7-BA2F-135152185C16}"/>
              </a:ext>
            </a:extLst>
          </p:cNvPr>
          <p:cNvSpPr txBox="1">
            <a:spLocks noChangeArrowheads="1"/>
          </p:cNvSpPr>
          <p:nvPr/>
        </p:nvSpPr>
        <p:spPr bwMode="auto">
          <a:xfrm>
            <a:off x="1494235" y="1328737"/>
            <a:ext cx="9925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吞吐量</a:t>
            </a:r>
          </a:p>
        </p:txBody>
      </p:sp>
      <p:grpSp>
        <p:nvGrpSpPr>
          <p:cNvPr id="7" name="Group 7">
            <a:extLst>
              <a:ext uri="{FF2B5EF4-FFF2-40B4-BE49-F238E27FC236}">
                <a16:creationId xmlns:a16="http://schemas.microsoft.com/office/drawing/2014/main" id="{F9896709-EB87-4E83-9829-3F190EE262AA}"/>
              </a:ext>
            </a:extLst>
          </p:cNvPr>
          <p:cNvGrpSpPr>
            <a:grpSpLocks/>
          </p:cNvGrpSpPr>
          <p:nvPr/>
        </p:nvGrpSpPr>
        <p:grpSpPr bwMode="auto">
          <a:xfrm>
            <a:off x="1494235" y="1952626"/>
            <a:ext cx="4860131" cy="2097881"/>
            <a:chOff x="651" y="1797"/>
            <a:chExt cx="4082" cy="1762"/>
          </a:xfrm>
        </p:grpSpPr>
        <p:sp>
          <p:nvSpPr>
            <p:cNvPr id="92195" name="Line 8">
              <a:extLst>
                <a:ext uri="{FF2B5EF4-FFF2-40B4-BE49-F238E27FC236}">
                  <a16:creationId xmlns:a16="http://schemas.microsoft.com/office/drawing/2014/main" id="{802D8BE9-DB60-41DB-88F6-5B7361095E3D}"/>
                </a:ext>
              </a:extLst>
            </p:cNvPr>
            <p:cNvSpPr>
              <a:spLocks noChangeShapeType="1"/>
            </p:cNvSpPr>
            <p:nvPr/>
          </p:nvSpPr>
          <p:spPr bwMode="auto">
            <a:xfrm flipV="1">
              <a:off x="651" y="2077"/>
              <a:ext cx="1925" cy="148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96" name="Line 9">
              <a:extLst>
                <a:ext uri="{FF2B5EF4-FFF2-40B4-BE49-F238E27FC236}">
                  <a16:creationId xmlns:a16="http://schemas.microsoft.com/office/drawing/2014/main" id="{F8FC5C44-20E0-4BB4-8943-ACC65D4DFB6F}"/>
                </a:ext>
              </a:extLst>
            </p:cNvPr>
            <p:cNvSpPr>
              <a:spLocks noChangeShapeType="1"/>
            </p:cNvSpPr>
            <p:nvPr/>
          </p:nvSpPr>
          <p:spPr bwMode="auto">
            <a:xfrm>
              <a:off x="2576" y="2077"/>
              <a:ext cx="2157" cy="0"/>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97" name="Text Box 10">
              <a:extLst>
                <a:ext uri="{FF2B5EF4-FFF2-40B4-BE49-F238E27FC236}">
                  <a16:creationId xmlns:a16="http://schemas.microsoft.com/office/drawing/2014/main" id="{9FCCAA66-F2ED-4527-917C-E7E5025F3181}"/>
                </a:ext>
              </a:extLst>
            </p:cNvPr>
            <p:cNvSpPr txBox="1">
              <a:spLocks noChangeArrowheads="1"/>
            </p:cNvSpPr>
            <p:nvPr/>
          </p:nvSpPr>
          <p:spPr bwMode="auto">
            <a:xfrm>
              <a:off x="2901" y="1797"/>
              <a:ext cx="17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chemeClr val="hlink"/>
                  </a:solidFill>
                  <a:latin typeface="Arial" panose="020B0604020202020204" pitchFamily="34" charset="0"/>
                  <a:ea typeface="黑体" panose="02010609060101010101" pitchFamily="49" charset="-122"/>
                </a:rPr>
                <a:t>理想的拥塞控制</a:t>
              </a:r>
            </a:p>
          </p:txBody>
        </p:sp>
      </p:grpSp>
      <p:sp>
        <p:nvSpPr>
          <p:cNvPr id="92167" name="Rectangle 15">
            <a:extLst>
              <a:ext uri="{FF2B5EF4-FFF2-40B4-BE49-F238E27FC236}">
                <a16:creationId xmlns:a16="http://schemas.microsoft.com/office/drawing/2014/main" id="{AB1BCE64-0131-4077-9480-EE1B4C684AEB}"/>
              </a:ext>
            </a:extLst>
          </p:cNvPr>
          <p:cNvSpPr>
            <a:spLocks noChangeArrowheads="1"/>
          </p:cNvSpPr>
          <p:nvPr/>
        </p:nvSpPr>
        <p:spPr bwMode="auto">
          <a:xfrm>
            <a:off x="4038600" y="4121944"/>
            <a:ext cx="481013" cy="22026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pSp>
        <p:nvGrpSpPr>
          <p:cNvPr id="12" name="Group 23">
            <a:extLst>
              <a:ext uri="{FF2B5EF4-FFF2-40B4-BE49-F238E27FC236}">
                <a16:creationId xmlns:a16="http://schemas.microsoft.com/office/drawing/2014/main" id="{C38A76F5-A4E1-4237-9575-A98404B32CFE}"/>
              </a:ext>
            </a:extLst>
          </p:cNvPr>
          <p:cNvGrpSpPr>
            <a:grpSpLocks/>
          </p:cNvGrpSpPr>
          <p:nvPr/>
        </p:nvGrpSpPr>
        <p:grpSpPr bwMode="auto">
          <a:xfrm>
            <a:off x="1494235" y="2409826"/>
            <a:ext cx="4930378" cy="1640681"/>
            <a:chOff x="651" y="2181"/>
            <a:chExt cx="4141" cy="1378"/>
          </a:xfrm>
        </p:grpSpPr>
        <p:sp>
          <p:nvSpPr>
            <p:cNvPr id="92191" name="Freeform 24">
              <a:extLst>
                <a:ext uri="{FF2B5EF4-FFF2-40B4-BE49-F238E27FC236}">
                  <a16:creationId xmlns:a16="http://schemas.microsoft.com/office/drawing/2014/main" id="{C54B547F-2A84-4CE7-94FC-D04410CF0320}"/>
                </a:ext>
              </a:extLst>
            </p:cNvPr>
            <p:cNvSpPr>
              <a:spLocks/>
            </p:cNvSpPr>
            <p:nvPr/>
          </p:nvSpPr>
          <p:spPr bwMode="auto">
            <a:xfrm>
              <a:off x="651" y="2422"/>
              <a:ext cx="4141" cy="1137"/>
            </a:xfrm>
            <a:custGeom>
              <a:avLst/>
              <a:gdLst>
                <a:gd name="T0" fmla="*/ 0 w 2581"/>
                <a:gd name="T1" fmla="*/ 40860 h 921"/>
                <a:gd name="T2" fmla="*/ 4345606 w 2581"/>
                <a:gd name="T3" fmla="*/ 15292 h 921"/>
                <a:gd name="T4" fmla="*/ 6192173 w 2581"/>
                <a:gd name="T5" fmla="*/ 8122 h 921"/>
                <a:gd name="T6" fmla="*/ 7859655 w 2581"/>
                <a:gd name="T7" fmla="*/ 4662 h 921"/>
                <a:gd name="T8" fmla="*/ 9378316 w 2581"/>
                <a:gd name="T9" fmla="*/ 2790 h 921"/>
                <a:gd name="T10" fmla="*/ 11075059 w 2581"/>
                <a:gd name="T11" fmla="*/ 917 h 921"/>
                <a:gd name="T12" fmla="*/ 12594673 w 2581"/>
                <a:gd name="T13" fmla="*/ 138 h 921"/>
                <a:gd name="T14" fmla="*/ 12357509 w 2581"/>
                <a:gd name="T15" fmla="*/ 138 h 921"/>
                <a:gd name="T16" fmla="*/ 0 60000 65536"/>
                <a:gd name="T17" fmla="*/ 0 60000 65536"/>
                <a:gd name="T18" fmla="*/ 0 60000 65536"/>
                <a:gd name="T19" fmla="*/ 0 60000 65536"/>
                <a:gd name="T20" fmla="*/ 0 60000 65536"/>
                <a:gd name="T21" fmla="*/ 0 60000 65536"/>
                <a:gd name="T22" fmla="*/ 0 60000 65536"/>
                <a:gd name="T23" fmla="*/ 0 60000 65536"/>
                <a:gd name="T24" fmla="*/ 0 w 2581"/>
                <a:gd name="T25" fmla="*/ 0 h 921"/>
                <a:gd name="T26" fmla="*/ 2581 w 2581"/>
                <a:gd name="T27" fmla="*/ 921 h 92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81" h="921">
                  <a:moveTo>
                    <a:pt x="0" y="921"/>
                  </a:moveTo>
                  <a:cubicBezTo>
                    <a:pt x="334" y="694"/>
                    <a:pt x="668" y="468"/>
                    <a:pt x="876" y="345"/>
                  </a:cubicBezTo>
                  <a:cubicBezTo>
                    <a:pt x="1084" y="222"/>
                    <a:pt x="1130" y="223"/>
                    <a:pt x="1248" y="183"/>
                  </a:cubicBezTo>
                  <a:cubicBezTo>
                    <a:pt x="1366" y="143"/>
                    <a:pt x="1477" y="125"/>
                    <a:pt x="1584" y="105"/>
                  </a:cubicBezTo>
                  <a:cubicBezTo>
                    <a:pt x="1691" y="85"/>
                    <a:pt x="1782" y="77"/>
                    <a:pt x="1890" y="63"/>
                  </a:cubicBezTo>
                  <a:cubicBezTo>
                    <a:pt x="1998" y="49"/>
                    <a:pt x="2124" y="31"/>
                    <a:pt x="2232" y="21"/>
                  </a:cubicBezTo>
                  <a:cubicBezTo>
                    <a:pt x="2340" y="11"/>
                    <a:pt x="2495" y="6"/>
                    <a:pt x="2538" y="3"/>
                  </a:cubicBezTo>
                  <a:cubicBezTo>
                    <a:pt x="2581" y="0"/>
                    <a:pt x="2498" y="3"/>
                    <a:pt x="2490" y="3"/>
                  </a:cubicBezTo>
                </a:path>
              </a:pathLst>
            </a:custGeom>
            <a:noFill/>
            <a:ln w="57150">
              <a:solidFill>
                <a:srgbClr val="3333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grpSp>
          <p:nvGrpSpPr>
            <p:cNvPr id="92192" name="Group 25">
              <a:extLst>
                <a:ext uri="{FF2B5EF4-FFF2-40B4-BE49-F238E27FC236}">
                  <a16:creationId xmlns:a16="http://schemas.microsoft.com/office/drawing/2014/main" id="{9B03B915-4E82-420B-9827-3A0F461D318D}"/>
                </a:ext>
              </a:extLst>
            </p:cNvPr>
            <p:cNvGrpSpPr>
              <a:grpSpLocks/>
            </p:cNvGrpSpPr>
            <p:nvPr/>
          </p:nvGrpSpPr>
          <p:grpSpPr bwMode="auto">
            <a:xfrm>
              <a:off x="2499" y="2181"/>
              <a:ext cx="1738" cy="382"/>
              <a:chOff x="2499" y="2181"/>
              <a:chExt cx="1738" cy="382"/>
            </a:xfrm>
          </p:grpSpPr>
          <p:sp>
            <p:nvSpPr>
              <p:cNvPr id="92193" name="Text Box 26">
                <a:extLst>
                  <a:ext uri="{FF2B5EF4-FFF2-40B4-BE49-F238E27FC236}">
                    <a16:creationId xmlns:a16="http://schemas.microsoft.com/office/drawing/2014/main" id="{EB8A4CC2-0172-4D49-9E48-0CA7455F4C77}"/>
                  </a:ext>
                </a:extLst>
              </p:cNvPr>
              <p:cNvSpPr txBox="1">
                <a:spLocks noChangeArrowheads="1"/>
              </p:cNvSpPr>
              <p:nvPr/>
            </p:nvSpPr>
            <p:spPr bwMode="auto">
              <a:xfrm>
                <a:off x="2499" y="2181"/>
                <a:ext cx="173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实际的拥塞控制</a:t>
                </a:r>
              </a:p>
            </p:txBody>
          </p:sp>
          <p:sp>
            <p:nvSpPr>
              <p:cNvPr id="92194" name="Line 27">
                <a:extLst>
                  <a:ext uri="{FF2B5EF4-FFF2-40B4-BE49-F238E27FC236}">
                    <a16:creationId xmlns:a16="http://schemas.microsoft.com/office/drawing/2014/main" id="{C542E86B-6608-4EEE-A2EF-B17784D90BEB}"/>
                  </a:ext>
                </a:extLst>
              </p:cNvPr>
              <p:cNvSpPr>
                <a:spLocks noChangeShapeType="1"/>
              </p:cNvSpPr>
              <p:nvPr/>
            </p:nvSpPr>
            <p:spPr bwMode="auto">
              <a:xfrm>
                <a:off x="3016" y="2387"/>
                <a:ext cx="100" cy="176"/>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sp>
        <p:nvSpPr>
          <p:cNvPr id="92169" name="Line 32">
            <a:extLst>
              <a:ext uri="{FF2B5EF4-FFF2-40B4-BE49-F238E27FC236}">
                <a16:creationId xmlns:a16="http://schemas.microsoft.com/office/drawing/2014/main" id="{B4B87086-3287-4234-BF6F-E4F2880DDE34}"/>
              </a:ext>
            </a:extLst>
          </p:cNvPr>
          <p:cNvSpPr>
            <a:spLocks noChangeShapeType="1"/>
          </p:cNvSpPr>
          <p:nvPr/>
        </p:nvSpPr>
        <p:spPr bwMode="auto">
          <a:xfrm>
            <a:off x="1494235" y="4050506"/>
            <a:ext cx="5228034" cy="0"/>
          </a:xfrm>
          <a:prstGeom prst="line">
            <a:avLst/>
          </a:prstGeom>
          <a:noFill/>
          <a:ln w="190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70" name="Text Box 33">
            <a:extLst>
              <a:ext uri="{FF2B5EF4-FFF2-40B4-BE49-F238E27FC236}">
                <a16:creationId xmlns:a16="http://schemas.microsoft.com/office/drawing/2014/main" id="{14222A57-322B-413D-85ED-D5BDFE9E65DF}"/>
              </a:ext>
            </a:extLst>
          </p:cNvPr>
          <p:cNvSpPr txBox="1">
            <a:spLocks noChangeArrowheads="1"/>
          </p:cNvSpPr>
          <p:nvPr/>
        </p:nvSpPr>
        <p:spPr bwMode="auto">
          <a:xfrm>
            <a:off x="1304925" y="3940969"/>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2100">
                <a:solidFill>
                  <a:srgbClr val="333399"/>
                </a:solidFill>
                <a:latin typeface="Arial" panose="020B0604020202020204" pitchFamily="34" charset="0"/>
                <a:ea typeface="黑体" panose="02010609060101010101" pitchFamily="49" charset="-122"/>
              </a:rPr>
              <a:t>0</a:t>
            </a:r>
          </a:p>
        </p:txBody>
      </p:sp>
      <p:grpSp>
        <p:nvGrpSpPr>
          <p:cNvPr id="19" name="Group 38">
            <a:extLst>
              <a:ext uri="{FF2B5EF4-FFF2-40B4-BE49-F238E27FC236}">
                <a16:creationId xmlns:a16="http://schemas.microsoft.com/office/drawing/2014/main" id="{C67B75C8-902A-43B0-B17C-B886A5E4FD55}"/>
              </a:ext>
            </a:extLst>
          </p:cNvPr>
          <p:cNvGrpSpPr>
            <a:grpSpLocks/>
          </p:cNvGrpSpPr>
          <p:nvPr/>
        </p:nvGrpSpPr>
        <p:grpSpPr bwMode="auto">
          <a:xfrm>
            <a:off x="4752975" y="3313510"/>
            <a:ext cx="3056335" cy="764381"/>
            <a:chOff x="3388" y="2940"/>
            <a:chExt cx="2567" cy="642"/>
          </a:xfrm>
        </p:grpSpPr>
        <p:grpSp>
          <p:nvGrpSpPr>
            <p:cNvPr id="92187" name="Group 17">
              <a:extLst>
                <a:ext uri="{FF2B5EF4-FFF2-40B4-BE49-F238E27FC236}">
                  <a16:creationId xmlns:a16="http://schemas.microsoft.com/office/drawing/2014/main" id="{7C20D4DD-FBEF-4389-8C47-177E895B7D41}"/>
                </a:ext>
              </a:extLst>
            </p:cNvPr>
            <p:cNvGrpSpPr>
              <a:grpSpLocks/>
            </p:cNvGrpSpPr>
            <p:nvPr/>
          </p:nvGrpSpPr>
          <p:grpSpPr bwMode="auto">
            <a:xfrm>
              <a:off x="3429" y="2940"/>
              <a:ext cx="2526" cy="590"/>
              <a:chOff x="3429" y="2940"/>
              <a:chExt cx="2526" cy="590"/>
            </a:xfrm>
          </p:grpSpPr>
          <p:sp>
            <p:nvSpPr>
              <p:cNvPr id="92189" name="Text Box 18">
                <a:extLst>
                  <a:ext uri="{FF2B5EF4-FFF2-40B4-BE49-F238E27FC236}">
                    <a16:creationId xmlns:a16="http://schemas.microsoft.com/office/drawing/2014/main" id="{76FDEBB1-EF54-433C-A4F1-9425184E3C06}"/>
                  </a:ext>
                </a:extLst>
              </p:cNvPr>
              <p:cNvSpPr txBox="1">
                <a:spLocks noChangeArrowheads="1"/>
              </p:cNvSpPr>
              <p:nvPr/>
            </p:nvSpPr>
            <p:spPr bwMode="auto">
              <a:xfrm>
                <a:off x="3833" y="2940"/>
                <a:ext cx="212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死锁（吞吐量 </a:t>
                </a:r>
                <a:r>
                  <a:rPr kumimoji="1" lang="en-US" altLang="zh-CN" sz="2100">
                    <a:solidFill>
                      <a:srgbClr val="333399"/>
                    </a:solidFill>
                    <a:latin typeface="Arial" panose="020B0604020202020204" pitchFamily="34" charset="0"/>
                    <a:ea typeface="黑体" panose="02010609060101010101" pitchFamily="49" charset="-122"/>
                  </a:rPr>
                  <a:t>= 0</a:t>
                </a:r>
                <a:r>
                  <a:rPr kumimoji="1" lang="zh-CN" altLang="en-US" sz="2100">
                    <a:solidFill>
                      <a:srgbClr val="333399"/>
                    </a:solidFill>
                    <a:latin typeface="Arial" panose="020B0604020202020204" pitchFamily="34" charset="0"/>
                    <a:ea typeface="黑体" panose="02010609060101010101" pitchFamily="49" charset="-122"/>
                  </a:rPr>
                  <a:t>）</a:t>
                </a:r>
              </a:p>
            </p:txBody>
          </p:sp>
          <p:sp>
            <p:nvSpPr>
              <p:cNvPr id="92190" name="Line 19">
                <a:extLst>
                  <a:ext uri="{FF2B5EF4-FFF2-40B4-BE49-F238E27FC236}">
                    <a16:creationId xmlns:a16="http://schemas.microsoft.com/office/drawing/2014/main" id="{DB0CC59C-0B20-4C1E-88BB-B83A84942A1A}"/>
                  </a:ext>
                </a:extLst>
              </p:cNvPr>
              <p:cNvSpPr>
                <a:spLocks noChangeShapeType="1"/>
              </p:cNvSpPr>
              <p:nvPr/>
            </p:nvSpPr>
            <p:spPr bwMode="auto">
              <a:xfrm flipH="1">
                <a:off x="3429" y="3144"/>
                <a:ext cx="457" cy="386"/>
              </a:xfrm>
              <a:prstGeom prst="line">
                <a:avLst/>
              </a:prstGeom>
              <a:noFill/>
              <a:ln w="28575">
                <a:solidFill>
                  <a:srgbClr val="333399"/>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92188" name="Oval 34">
              <a:extLst>
                <a:ext uri="{FF2B5EF4-FFF2-40B4-BE49-F238E27FC236}">
                  <a16:creationId xmlns:a16="http://schemas.microsoft.com/office/drawing/2014/main" id="{0F1DDD94-4079-4340-9C25-3183BAE34865}"/>
                </a:ext>
              </a:extLst>
            </p:cNvPr>
            <p:cNvSpPr>
              <a:spLocks noChangeArrowheads="1"/>
            </p:cNvSpPr>
            <p:nvPr/>
          </p:nvSpPr>
          <p:spPr bwMode="auto">
            <a:xfrm>
              <a:off x="3388" y="3522"/>
              <a:ext cx="63" cy="60"/>
            </a:xfrm>
            <a:prstGeom prst="ellipse">
              <a:avLst/>
            </a:prstGeom>
            <a:solidFill>
              <a:srgbClr val="FF0066"/>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grpSp>
      <p:grpSp>
        <p:nvGrpSpPr>
          <p:cNvPr id="24" name="Group 40">
            <a:extLst>
              <a:ext uri="{FF2B5EF4-FFF2-40B4-BE49-F238E27FC236}">
                <a16:creationId xmlns:a16="http://schemas.microsoft.com/office/drawing/2014/main" id="{2F35CB26-A59D-4E24-92F8-F0024AA70C64}"/>
              </a:ext>
            </a:extLst>
          </p:cNvPr>
          <p:cNvGrpSpPr>
            <a:grpSpLocks/>
          </p:cNvGrpSpPr>
          <p:nvPr/>
        </p:nvGrpSpPr>
        <p:grpSpPr bwMode="auto">
          <a:xfrm>
            <a:off x="1495425" y="2864644"/>
            <a:ext cx="4923235" cy="1837135"/>
            <a:chOff x="651" y="2577"/>
            <a:chExt cx="4135" cy="1543"/>
          </a:xfrm>
        </p:grpSpPr>
        <p:sp>
          <p:nvSpPr>
            <p:cNvPr id="92173" name="Line 14">
              <a:extLst>
                <a:ext uri="{FF2B5EF4-FFF2-40B4-BE49-F238E27FC236}">
                  <a16:creationId xmlns:a16="http://schemas.microsoft.com/office/drawing/2014/main" id="{50DDC382-28A7-4D46-A906-1F62592A4A87}"/>
                </a:ext>
              </a:extLst>
            </p:cNvPr>
            <p:cNvSpPr>
              <a:spLocks noChangeShapeType="1"/>
            </p:cNvSpPr>
            <p:nvPr/>
          </p:nvSpPr>
          <p:spPr bwMode="auto">
            <a:xfrm>
              <a:off x="2585" y="3737"/>
              <a:ext cx="848"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74" name="Line 30">
              <a:extLst>
                <a:ext uri="{FF2B5EF4-FFF2-40B4-BE49-F238E27FC236}">
                  <a16:creationId xmlns:a16="http://schemas.microsoft.com/office/drawing/2014/main" id="{ED1AD914-C92F-4C44-BCCE-A84E0BBC7BD0}"/>
                </a:ext>
              </a:extLst>
            </p:cNvPr>
            <p:cNvSpPr>
              <a:spLocks noChangeShapeType="1"/>
            </p:cNvSpPr>
            <p:nvPr/>
          </p:nvSpPr>
          <p:spPr bwMode="auto">
            <a:xfrm>
              <a:off x="1633" y="3737"/>
              <a:ext cx="943" cy="0"/>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grpSp>
          <p:nvGrpSpPr>
            <p:cNvPr id="92175" name="Group 39">
              <a:extLst>
                <a:ext uri="{FF2B5EF4-FFF2-40B4-BE49-F238E27FC236}">
                  <a16:creationId xmlns:a16="http://schemas.microsoft.com/office/drawing/2014/main" id="{F1E01D62-2F9E-4795-B3F8-E19EF0127864}"/>
                </a:ext>
              </a:extLst>
            </p:cNvPr>
            <p:cNvGrpSpPr>
              <a:grpSpLocks/>
            </p:cNvGrpSpPr>
            <p:nvPr/>
          </p:nvGrpSpPr>
          <p:grpSpPr bwMode="auto">
            <a:xfrm>
              <a:off x="651" y="2577"/>
              <a:ext cx="4135" cy="1543"/>
              <a:chOff x="651" y="2577"/>
              <a:chExt cx="4135" cy="1543"/>
            </a:xfrm>
          </p:grpSpPr>
          <p:grpSp>
            <p:nvGrpSpPr>
              <p:cNvPr id="92176" name="Group 37">
                <a:extLst>
                  <a:ext uri="{FF2B5EF4-FFF2-40B4-BE49-F238E27FC236}">
                    <a16:creationId xmlns:a16="http://schemas.microsoft.com/office/drawing/2014/main" id="{F0A21FAA-F220-4CB3-AF9D-EAA19AA4E1E4}"/>
                  </a:ext>
                </a:extLst>
              </p:cNvPr>
              <p:cNvGrpSpPr>
                <a:grpSpLocks/>
              </p:cNvGrpSpPr>
              <p:nvPr/>
            </p:nvGrpSpPr>
            <p:grpSpPr bwMode="auto">
              <a:xfrm>
                <a:off x="651" y="2577"/>
                <a:ext cx="4135" cy="1219"/>
                <a:chOff x="651" y="2577"/>
                <a:chExt cx="4135" cy="1219"/>
              </a:xfrm>
            </p:grpSpPr>
            <p:sp>
              <p:nvSpPr>
                <p:cNvPr id="92179" name="Freeform 4">
                  <a:extLst>
                    <a:ext uri="{FF2B5EF4-FFF2-40B4-BE49-F238E27FC236}">
                      <a16:creationId xmlns:a16="http://schemas.microsoft.com/office/drawing/2014/main" id="{6C608111-BD27-4B60-A1BC-B316884BDA21}"/>
                    </a:ext>
                  </a:extLst>
                </p:cNvPr>
                <p:cNvSpPr>
                  <a:spLocks/>
                </p:cNvSpPr>
                <p:nvPr/>
              </p:nvSpPr>
              <p:spPr bwMode="auto">
                <a:xfrm>
                  <a:off x="651" y="2595"/>
                  <a:ext cx="2773" cy="964"/>
                </a:xfrm>
                <a:custGeom>
                  <a:avLst/>
                  <a:gdLst>
                    <a:gd name="T0" fmla="*/ 0 w 1728"/>
                    <a:gd name="T1" fmla="*/ 34541 h 781"/>
                    <a:gd name="T2" fmla="*/ 3736751 w 1728"/>
                    <a:gd name="T3" fmla="*/ 6669 h 781"/>
                    <a:gd name="T4" fmla="*/ 5379009 w 1728"/>
                    <a:gd name="T5" fmla="*/ 813 h 781"/>
                    <a:gd name="T6" fmla="*/ 6545058 w 1728"/>
                    <a:gd name="T7" fmla="*/ 1643 h 781"/>
                    <a:gd name="T8" fmla="*/ 7411797 w 1728"/>
                    <a:gd name="T9" fmla="*/ 7747 h 781"/>
                    <a:gd name="T10" fmla="*/ 7979998 w 1728"/>
                    <a:gd name="T11" fmla="*/ 16228 h 781"/>
                    <a:gd name="T12" fmla="*/ 8398512 w 1728"/>
                    <a:gd name="T13" fmla="*/ 26029 h 781"/>
                    <a:gd name="T14" fmla="*/ 8606779 w 1728"/>
                    <a:gd name="T15" fmla="*/ 34541 h 781"/>
                    <a:gd name="T16" fmla="*/ 0 60000 65536"/>
                    <a:gd name="T17" fmla="*/ 0 60000 65536"/>
                    <a:gd name="T18" fmla="*/ 0 60000 65536"/>
                    <a:gd name="T19" fmla="*/ 0 60000 65536"/>
                    <a:gd name="T20" fmla="*/ 0 60000 65536"/>
                    <a:gd name="T21" fmla="*/ 0 60000 65536"/>
                    <a:gd name="T22" fmla="*/ 0 60000 65536"/>
                    <a:gd name="T23" fmla="*/ 0 60000 65536"/>
                    <a:gd name="T24" fmla="*/ 0 w 1728"/>
                    <a:gd name="T25" fmla="*/ 0 h 781"/>
                    <a:gd name="T26" fmla="*/ 1728 w 1728"/>
                    <a:gd name="T27" fmla="*/ 781 h 78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728" h="781">
                      <a:moveTo>
                        <a:pt x="0" y="781"/>
                      </a:moveTo>
                      <a:cubicBezTo>
                        <a:pt x="285" y="529"/>
                        <a:pt x="570" y="278"/>
                        <a:pt x="750" y="151"/>
                      </a:cubicBezTo>
                      <a:cubicBezTo>
                        <a:pt x="930" y="24"/>
                        <a:pt x="986" y="38"/>
                        <a:pt x="1080" y="19"/>
                      </a:cubicBezTo>
                      <a:cubicBezTo>
                        <a:pt x="1174" y="0"/>
                        <a:pt x="1246" y="11"/>
                        <a:pt x="1314" y="37"/>
                      </a:cubicBezTo>
                      <a:cubicBezTo>
                        <a:pt x="1382" y="63"/>
                        <a:pt x="1440" y="120"/>
                        <a:pt x="1488" y="175"/>
                      </a:cubicBezTo>
                      <a:cubicBezTo>
                        <a:pt x="1536" y="230"/>
                        <a:pt x="1569" y="298"/>
                        <a:pt x="1602" y="367"/>
                      </a:cubicBezTo>
                      <a:cubicBezTo>
                        <a:pt x="1635" y="436"/>
                        <a:pt x="1665" y="520"/>
                        <a:pt x="1686" y="589"/>
                      </a:cubicBezTo>
                      <a:cubicBezTo>
                        <a:pt x="1707" y="658"/>
                        <a:pt x="1717" y="719"/>
                        <a:pt x="1728" y="781"/>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2180" name="Line 11">
                  <a:extLst>
                    <a:ext uri="{FF2B5EF4-FFF2-40B4-BE49-F238E27FC236}">
                      <a16:creationId xmlns:a16="http://schemas.microsoft.com/office/drawing/2014/main" id="{4338D441-5727-4312-8FD0-55C019619D72}"/>
                    </a:ext>
                  </a:extLst>
                </p:cNvPr>
                <p:cNvSpPr>
                  <a:spLocks noChangeShapeType="1"/>
                </p:cNvSpPr>
                <p:nvPr/>
              </p:nvSpPr>
              <p:spPr bwMode="auto">
                <a:xfrm>
                  <a:off x="2576" y="2611"/>
                  <a:ext cx="0" cy="948"/>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81" name="Text Box 21">
                  <a:extLst>
                    <a:ext uri="{FF2B5EF4-FFF2-40B4-BE49-F238E27FC236}">
                      <a16:creationId xmlns:a16="http://schemas.microsoft.com/office/drawing/2014/main" id="{895DE798-60BA-4A38-917F-3D29981BB3CE}"/>
                    </a:ext>
                  </a:extLst>
                </p:cNvPr>
                <p:cNvSpPr txBox="1">
                  <a:spLocks noChangeArrowheads="1"/>
                </p:cNvSpPr>
                <p:nvPr/>
              </p:nvSpPr>
              <p:spPr bwMode="auto">
                <a:xfrm>
                  <a:off x="3500" y="2577"/>
                  <a:ext cx="128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无拥塞控制</a:t>
                  </a:r>
                </a:p>
              </p:txBody>
            </p:sp>
            <p:sp>
              <p:nvSpPr>
                <p:cNvPr id="92182" name="Line 22">
                  <a:extLst>
                    <a:ext uri="{FF2B5EF4-FFF2-40B4-BE49-F238E27FC236}">
                      <a16:creationId xmlns:a16="http://schemas.microsoft.com/office/drawing/2014/main" id="{3B0B4FDD-6DB8-4D36-BA23-D0DB9CCEF4FE}"/>
                    </a:ext>
                  </a:extLst>
                </p:cNvPr>
                <p:cNvSpPr>
                  <a:spLocks noChangeShapeType="1"/>
                </p:cNvSpPr>
                <p:nvPr/>
              </p:nvSpPr>
              <p:spPr bwMode="auto">
                <a:xfrm flipH="1">
                  <a:off x="3125" y="2759"/>
                  <a:ext cx="453" cy="148"/>
                </a:xfrm>
                <a:prstGeom prst="line">
                  <a:avLst/>
                </a:prstGeom>
                <a:noFill/>
                <a:ln w="28575">
                  <a:solidFill>
                    <a:srgbClr val="3333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83" name="Line 28">
                  <a:extLst>
                    <a:ext uri="{FF2B5EF4-FFF2-40B4-BE49-F238E27FC236}">
                      <a16:creationId xmlns:a16="http://schemas.microsoft.com/office/drawing/2014/main" id="{97F1C573-004F-4A26-AE8E-304A830A2C65}"/>
                    </a:ext>
                  </a:extLst>
                </p:cNvPr>
                <p:cNvSpPr>
                  <a:spLocks noChangeShapeType="1"/>
                </p:cNvSpPr>
                <p:nvPr/>
              </p:nvSpPr>
              <p:spPr bwMode="auto">
                <a:xfrm>
                  <a:off x="1619" y="2848"/>
                  <a:ext cx="0" cy="713"/>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84" name="Line 12">
                  <a:extLst>
                    <a:ext uri="{FF2B5EF4-FFF2-40B4-BE49-F238E27FC236}">
                      <a16:creationId xmlns:a16="http://schemas.microsoft.com/office/drawing/2014/main" id="{2AD205FE-6F12-499F-8798-989D0B76A20F}"/>
                    </a:ext>
                  </a:extLst>
                </p:cNvPr>
                <p:cNvSpPr>
                  <a:spLocks noChangeShapeType="1"/>
                </p:cNvSpPr>
                <p:nvPr/>
              </p:nvSpPr>
              <p:spPr bwMode="auto">
                <a:xfrm>
                  <a:off x="2576" y="3559"/>
                  <a:ext cx="0" cy="2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85" name="Line 13">
                  <a:extLst>
                    <a:ext uri="{FF2B5EF4-FFF2-40B4-BE49-F238E27FC236}">
                      <a16:creationId xmlns:a16="http://schemas.microsoft.com/office/drawing/2014/main" id="{36476B22-078E-45D7-9BF4-2B67994F2643}"/>
                    </a:ext>
                  </a:extLst>
                </p:cNvPr>
                <p:cNvSpPr>
                  <a:spLocks noChangeShapeType="1"/>
                </p:cNvSpPr>
                <p:nvPr/>
              </p:nvSpPr>
              <p:spPr bwMode="auto">
                <a:xfrm>
                  <a:off x="3424" y="3153"/>
                  <a:ext cx="0" cy="64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2186" name="Line 29">
                  <a:extLst>
                    <a:ext uri="{FF2B5EF4-FFF2-40B4-BE49-F238E27FC236}">
                      <a16:creationId xmlns:a16="http://schemas.microsoft.com/office/drawing/2014/main" id="{0890461E-A39C-4434-9AAC-A6C1C565B513}"/>
                    </a:ext>
                  </a:extLst>
                </p:cNvPr>
                <p:cNvSpPr>
                  <a:spLocks noChangeShapeType="1"/>
                </p:cNvSpPr>
                <p:nvPr/>
              </p:nvSpPr>
              <p:spPr bwMode="auto">
                <a:xfrm>
                  <a:off x="1619" y="3559"/>
                  <a:ext cx="0" cy="23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92177" name="Text Box 16">
                <a:extLst>
                  <a:ext uri="{FF2B5EF4-FFF2-40B4-BE49-F238E27FC236}">
                    <a16:creationId xmlns:a16="http://schemas.microsoft.com/office/drawing/2014/main" id="{7BD0506C-6EA7-477C-976E-F016D800C8D6}"/>
                  </a:ext>
                </a:extLst>
              </p:cNvPr>
              <p:cNvSpPr txBox="1">
                <a:spLocks noChangeArrowheads="1"/>
              </p:cNvSpPr>
              <p:nvPr/>
            </p:nvSpPr>
            <p:spPr bwMode="auto">
              <a:xfrm>
                <a:off x="2748" y="3589"/>
                <a:ext cx="607" cy="34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拥塞</a:t>
                </a:r>
              </a:p>
            </p:txBody>
          </p:sp>
          <p:sp>
            <p:nvSpPr>
              <p:cNvPr id="92178" name="Text Box 31">
                <a:extLst>
                  <a:ext uri="{FF2B5EF4-FFF2-40B4-BE49-F238E27FC236}">
                    <a16:creationId xmlns:a16="http://schemas.microsoft.com/office/drawing/2014/main" id="{F06C0929-C329-4B9A-851A-F648E945246C}"/>
                  </a:ext>
                </a:extLst>
              </p:cNvPr>
              <p:cNvSpPr txBox="1">
                <a:spLocks noChangeArrowheads="1"/>
              </p:cNvSpPr>
              <p:nvPr/>
            </p:nvSpPr>
            <p:spPr bwMode="auto">
              <a:xfrm>
                <a:off x="1868" y="3608"/>
                <a:ext cx="607" cy="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8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轻度</a:t>
                </a:r>
              </a:p>
              <a:p>
                <a:pPr eaLnBrk="1" hangingPunct="1">
                  <a:lnSpc>
                    <a:spcPct val="80000"/>
                  </a:lnSpc>
                  <a:buClrTx/>
                  <a:buFontTx/>
                  <a:buNone/>
                </a:pPr>
                <a:r>
                  <a:rPr kumimoji="1" lang="zh-CN" altLang="en-US" sz="2100">
                    <a:solidFill>
                      <a:srgbClr val="333399"/>
                    </a:solidFill>
                    <a:latin typeface="Arial" panose="020B0604020202020204" pitchFamily="34" charset="0"/>
                    <a:ea typeface="黑体" panose="02010609060101010101" pitchFamily="49" charset="-122"/>
                  </a:rPr>
                  <a:t>拥塞</a:t>
                </a:r>
              </a:p>
            </p:txBody>
          </p:sp>
        </p:gr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08E5EB91-5657-4BE7-9682-0A1CA1FDA421}"/>
              </a:ext>
            </a:extLst>
          </p:cNvPr>
          <p:cNvSpPr>
            <a:spLocks noGrp="1" noChangeArrowheads="1"/>
          </p:cNvSpPr>
          <p:nvPr>
            <p:ph type="title"/>
          </p:nvPr>
        </p:nvSpPr>
        <p:spPr/>
        <p:txBody>
          <a:bodyPr/>
          <a:lstStyle/>
          <a:p>
            <a:r>
              <a:rPr lang="zh-CN" altLang="en-US"/>
              <a:t>慢开始和拥塞避免</a:t>
            </a:r>
          </a:p>
        </p:txBody>
      </p:sp>
      <p:sp>
        <p:nvSpPr>
          <p:cNvPr id="93187" name="内容占位符 2">
            <a:extLst>
              <a:ext uri="{FF2B5EF4-FFF2-40B4-BE49-F238E27FC236}">
                <a16:creationId xmlns:a16="http://schemas.microsoft.com/office/drawing/2014/main" id="{6882E8EB-FA28-4F90-B448-80EAF64E5B86}"/>
              </a:ext>
            </a:extLst>
          </p:cNvPr>
          <p:cNvSpPr>
            <a:spLocks noGrp="1" noChangeArrowheads="1"/>
          </p:cNvSpPr>
          <p:nvPr>
            <p:ph idx="1"/>
          </p:nvPr>
        </p:nvSpPr>
        <p:spPr/>
        <p:txBody>
          <a:bodyPr/>
          <a:lstStyle/>
          <a:p>
            <a:r>
              <a:rPr lang="zh-CN" altLang="en-US"/>
              <a:t>发送方维持</a:t>
            </a:r>
            <a:r>
              <a:rPr lang="zh-CN" altLang="en-US">
                <a:solidFill>
                  <a:srgbClr val="C00000"/>
                </a:solidFill>
              </a:rPr>
              <a:t>拥塞窗口 </a:t>
            </a:r>
            <a:r>
              <a:rPr lang="en-US" altLang="zh-CN"/>
              <a:t>cwnd (congestion window)</a:t>
            </a:r>
          </a:p>
          <a:p>
            <a:r>
              <a:rPr lang="zh-CN" altLang="en-US"/>
              <a:t>发送方控制拥塞窗口的原则是：</a:t>
            </a:r>
          </a:p>
          <a:p>
            <a:pPr lvl="1"/>
            <a:r>
              <a:rPr lang="zh-CN" altLang="en-US"/>
              <a:t>只要网络没有出现拥塞，拥塞窗口就再增大一些，以便把更多的分组发送出去。</a:t>
            </a:r>
          </a:p>
          <a:p>
            <a:pPr lvl="1"/>
            <a:r>
              <a:rPr lang="zh-CN" altLang="en-US"/>
              <a:t>只要网络出现拥塞，拥塞窗口就减小一些，以减少注入到网络中的分组数。 </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45">
            <a:extLst>
              <a:ext uri="{FF2B5EF4-FFF2-40B4-BE49-F238E27FC236}">
                <a16:creationId xmlns:a16="http://schemas.microsoft.com/office/drawing/2014/main" id="{EE6BE3F1-A145-4198-9B7A-D7B7EFB03808}"/>
              </a:ext>
            </a:extLst>
          </p:cNvPr>
          <p:cNvSpPr>
            <a:spLocks noChangeArrowheads="1"/>
          </p:cNvSpPr>
          <p:nvPr/>
        </p:nvSpPr>
        <p:spPr bwMode="auto">
          <a:xfrm>
            <a:off x="3437335" y="2133600"/>
            <a:ext cx="4476750" cy="828675"/>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4211" name="Rectangle 41">
            <a:extLst>
              <a:ext uri="{FF2B5EF4-FFF2-40B4-BE49-F238E27FC236}">
                <a16:creationId xmlns:a16="http://schemas.microsoft.com/office/drawing/2014/main" id="{E1319424-D5A7-45E5-8B31-B99797333752}"/>
              </a:ext>
            </a:extLst>
          </p:cNvPr>
          <p:cNvSpPr>
            <a:spLocks noChangeArrowheads="1"/>
          </p:cNvSpPr>
          <p:nvPr/>
        </p:nvSpPr>
        <p:spPr bwMode="auto">
          <a:xfrm>
            <a:off x="3444479" y="3032522"/>
            <a:ext cx="4476750" cy="1285875"/>
          </a:xfrm>
          <a:prstGeom prst="rect">
            <a:avLst/>
          </a:prstGeom>
          <a:solidFill>
            <a:srgbClr val="99FF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4212" name="Rectangle 40">
            <a:extLst>
              <a:ext uri="{FF2B5EF4-FFF2-40B4-BE49-F238E27FC236}">
                <a16:creationId xmlns:a16="http://schemas.microsoft.com/office/drawing/2014/main" id="{23167DCF-87E4-4014-BCA8-CB2718F5AA12}"/>
              </a:ext>
            </a:extLst>
          </p:cNvPr>
          <p:cNvSpPr>
            <a:spLocks noChangeArrowheads="1"/>
          </p:cNvSpPr>
          <p:nvPr/>
        </p:nvSpPr>
        <p:spPr bwMode="auto">
          <a:xfrm>
            <a:off x="3434954" y="1387079"/>
            <a:ext cx="4476750" cy="61912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4213" name="Text Box 4">
            <a:extLst>
              <a:ext uri="{FF2B5EF4-FFF2-40B4-BE49-F238E27FC236}">
                <a16:creationId xmlns:a16="http://schemas.microsoft.com/office/drawing/2014/main" id="{0F2CEB8A-083A-43EE-A697-FF4548C95BB7}"/>
              </a:ext>
            </a:extLst>
          </p:cNvPr>
          <p:cNvSpPr txBox="1">
            <a:spLocks noChangeArrowheads="1"/>
          </p:cNvSpPr>
          <p:nvPr/>
        </p:nvSpPr>
        <p:spPr bwMode="auto">
          <a:xfrm>
            <a:off x="3053954" y="897732"/>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发送方</a:t>
            </a:r>
          </a:p>
        </p:txBody>
      </p:sp>
      <p:sp>
        <p:nvSpPr>
          <p:cNvPr id="94214" name="Text Box 5">
            <a:extLst>
              <a:ext uri="{FF2B5EF4-FFF2-40B4-BE49-F238E27FC236}">
                <a16:creationId xmlns:a16="http://schemas.microsoft.com/office/drawing/2014/main" id="{42C55170-84CD-4718-8405-66DF7C90C1F3}"/>
              </a:ext>
            </a:extLst>
          </p:cNvPr>
          <p:cNvSpPr txBox="1">
            <a:spLocks noChangeArrowheads="1"/>
          </p:cNvSpPr>
          <p:nvPr/>
        </p:nvSpPr>
        <p:spPr bwMode="auto">
          <a:xfrm>
            <a:off x="5538788" y="896541"/>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接收方</a:t>
            </a:r>
          </a:p>
        </p:txBody>
      </p:sp>
      <p:sp>
        <p:nvSpPr>
          <p:cNvPr id="94215" name="Text Box 6">
            <a:extLst>
              <a:ext uri="{FF2B5EF4-FFF2-40B4-BE49-F238E27FC236}">
                <a16:creationId xmlns:a16="http://schemas.microsoft.com/office/drawing/2014/main" id="{51CA776C-D580-44F8-866B-B0431A56FD44}"/>
              </a:ext>
            </a:extLst>
          </p:cNvPr>
          <p:cNvSpPr txBox="1">
            <a:spLocks noChangeArrowheads="1"/>
          </p:cNvSpPr>
          <p:nvPr/>
        </p:nvSpPr>
        <p:spPr bwMode="auto">
          <a:xfrm>
            <a:off x="2622948" y="1208485"/>
            <a:ext cx="85311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p>
        </p:txBody>
      </p:sp>
      <p:sp>
        <p:nvSpPr>
          <p:cNvPr id="94216" name="Line 7">
            <a:extLst>
              <a:ext uri="{FF2B5EF4-FFF2-40B4-BE49-F238E27FC236}">
                <a16:creationId xmlns:a16="http://schemas.microsoft.com/office/drawing/2014/main" id="{F2B03326-D48D-4C50-A518-50921FF546DA}"/>
              </a:ext>
            </a:extLst>
          </p:cNvPr>
          <p:cNvSpPr>
            <a:spLocks noChangeShapeType="1"/>
          </p:cNvSpPr>
          <p:nvPr/>
        </p:nvSpPr>
        <p:spPr bwMode="auto">
          <a:xfrm>
            <a:off x="3437335" y="1410892"/>
            <a:ext cx="2482453"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17" name="Line 8">
            <a:extLst>
              <a:ext uri="{FF2B5EF4-FFF2-40B4-BE49-F238E27FC236}">
                <a16:creationId xmlns:a16="http://schemas.microsoft.com/office/drawing/2014/main" id="{2F2CAFB5-7CFA-45AB-88D0-54121D97CB90}"/>
              </a:ext>
            </a:extLst>
          </p:cNvPr>
          <p:cNvSpPr>
            <a:spLocks noChangeShapeType="1"/>
          </p:cNvSpPr>
          <p:nvPr/>
        </p:nvSpPr>
        <p:spPr bwMode="auto">
          <a:xfrm>
            <a:off x="3437335" y="2152650"/>
            <a:ext cx="2482453"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18" name="Line 9">
            <a:extLst>
              <a:ext uri="{FF2B5EF4-FFF2-40B4-BE49-F238E27FC236}">
                <a16:creationId xmlns:a16="http://schemas.microsoft.com/office/drawing/2014/main" id="{E2C33B78-2F93-41A7-BA55-D1F141AEFF8E}"/>
              </a:ext>
            </a:extLst>
          </p:cNvPr>
          <p:cNvSpPr>
            <a:spLocks noChangeShapeType="1"/>
          </p:cNvSpPr>
          <p:nvPr/>
        </p:nvSpPr>
        <p:spPr bwMode="auto">
          <a:xfrm flipH="1">
            <a:off x="3437335" y="1752600"/>
            <a:ext cx="2482453"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19" name="Text Box 10">
            <a:extLst>
              <a:ext uri="{FF2B5EF4-FFF2-40B4-BE49-F238E27FC236}">
                <a16:creationId xmlns:a16="http://schemas.microsoft.com/office/drawing/2014/main" id="{8FEC7C0E-AE9E-418A-A11C-94F0ACF68595}"/>
              </a:ext>
            </a:extLst>
          </p:cNvPr>
          <p:cNvSpPr txBox="1">
            <a:spLocks noChangeArrowheads="1"/>
          </p:cNvSpPr>
          <p:nvPr/>
        </p:nvSpPr>
        <p:spPr bwMode="auto">
          <a:xfrm>
            <a:off x="5859066" y="1600200"/>
            <a:ext cx="90601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 </a:t>
            </a: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a:t>
            </a:r>
            <a:endParaRPr lang="en-US" altLang="zh-CN" sz="1500">
              <a:latin typeface="Arial" panose="020B0604020202020204" pitchFamily="34" charset="0"/>
              <a:ea typeface="黑体" panose="02010609060101010101" pitchFamily="49" charset="-122"/>
            </a:endParaRPr>
          </a:p>
        </p:txBody>
      </p:sp>
      <p:sp>
        <p:nvSpPr>
          <p:cNvPr id="94220" name="Line 11">
            <a:extLst>
              <a:ext uri="{FF2B5EF4-FFF2-40B4-BE49-F238E27FC236}">
                <a16:creationId xmlns:a16="http://schemas.microsoft.com/office/drawing/2014/main" id="{8EC14B59-3256-4380-864D-CE4698A9C94A}"/>
              </a:ext>
            </a:extLst>
          </p:cNvPr>
          <p:cNvSpPr>
            <a:spLocks noChangeShapeType="1"/>
          </p:cNvSpPr>
          <p:nvPr/>
        </p:nvSpPr>
        <p:spPr bwMode="auto">
          <a:xfrm>
            <a:off x="3437335" y="4388644"/>
            <a:ext cx="2482453"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21" name="Line 12">
            <a:extLst>
              <a:ext uri="{FF2B5EF4-FFF2-40B4-BE49-F238E27FC236}">
                <a16:creationId xmlns:a16="http://schemas.microsoft.com/office/drawing/2014/main" id="{83D93E92-612B-4214-A7E4-5260EE5F45F9}"/>
              </a:ext>
            </a:extLst>
          </p:cNvPr>
          <p:cNvSpPr>
            <a:spLocks noChangeShapeType="1"/>
          </p:cNvSpPr>
          <p:nvPr/>
        </p:nvSpPr>
        <p:spPr bwMode="auto">
          <a:xfrm flipH="1">
            <a:off x="3437335" y="3349229"/>
            <a:ext cx="2482453"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nvGrpSpPr>
          <p:cNvPr id="94222" name="Group 13">
            <a:extLst>
              <a:ext uri="{FF2B5EF4-FFF2-40B4-BE49-F238E27FC236}">
                <a16:creationId xmlns:a16="http://schemas.microsoft.com/office/drawing/2014/main" id="{2501B2CD-1194-446C-86F6-C253CF89ED63}"/>
              </a:ext>
            </a:extLst>
          </p:cNvPr>
          <p:cNvGrpSpPr>
            <a:grpSpLocks/>
          </p:cNvGrpSpPr>
          <p:nvPr/>
        </p:nvGrpSpPr>
        <p:grpSpPr bwMode="auto">
          <a:xfrm>
            <a:off x="3437335" y="1293019"/>
            <a:ext cx="2482453" cy="3654029"/>
            <a:chOff x="2042" y="674"/>
            <a:chExt cx="1569" cy="2711"/>
          </a:xfrm>
        </p:grpSpPr>
        <p:sp>
          <p:nvSpPr>
            <p:cNvPr id="94249" name="Line 14">
              <a:extLst>
                <a:ext uri="{FF2B5EF4-FFF2-40B4-BE49-F238E27FC236}">
                  <a16:creationId xmlns:a16="http://schemas.microsoft.com/office/drawing/2014/main" id="{43051554-7A91-41CD-9F5B-63E768D1BC39}"/>
                </a:ext>
              </a:extLst>
            </p:cNvPr>
            <p:cNvSpPr>
              <a:spLocks noChangeShapeType="1"/>
            </p:cNvSpPr>
            <p:nvPr/>
          </p:nvSpPr>
          <p:spPr bwMode="auto">
            <a:xfrm>
              <a:off x="2042" y="674"/>
              <a:ext cx="0" cy="2711"/>
            </a:xfrm>
            <a:prstGeom prst="line">
              <a:avLst/>
            </a:prstGeom>
            <a:ln>
              <a:headEnd/>
              <a:tailEnd type="triangle" w="med" len="lg"/>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1350"/>
            </a:p>
          </p:txBody>
        </p:sp>
        <p:sp>
          <p:nvSpPr>
            <p:cNvPr id="94250" name="Line 15">
              <a:extLst>
                <a:ext uri="{FF2B5EF4-FFF2-40B4-BE49-F238E27FC236}">
                  <a16:creationId xmlns:a16="http://schemas.microsoft.com/office/drawing/2014/main" id="{AE0371F4-99A1-47B0-AD13-66BC774C4B0F}"/>
                </a:ext>
              </a:extLst>
            </p:cNvPr>
            <p:cNvSpPr>
              <a:spLocks noChangeShapeType="1"/>
            </p:cNvSpPr>
            <p:nvPr/>
          </p:nvSpPr>
          <p:spPr bwMode="auto">
            <a:xfrm>
              <a:off x="3611" y="674"/>
              <a:ext cx="0" cy="2711"/>
            </a:xfrm>
            <a:prstGeom prst="line">
              <a:avLst/>
            </a:prstGeom>
            <a:ln>
              <a:headEnd/>
              <a:tailEnd type="triangle" w="med" len="lg"/>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txBody>
            <a:bodyPr/>
            <a:lstStyle/>
            <a:p>
              <a:pPr>
                <a:defRPr/>
              </a:pPr>
              <a:endParaRPr lang="zh-CN" altLang="en-US" sz="1350"/>
            </a:p>
          </p:txBody>
        </p:sp>
      </p:grpSp>
      <p:sp>
        <p:nvSpPr>
          <p:cNvPr id="94223" name="Text Box 16">
            <a:extLst>
              <a:ext uri="{FF2B5EF4-FFF2-40B4-BE49-F238E27FC236}">
                <a16:creationId xmlns:a16="http://schemas.microsoft.com/office/drawing/2014/main" id="{978EF874-A0BA-4898-A3A0-1344F5029C66}"/>
              </a:ext>
            </a:extLst>
          </p:cNvPr>
          <p:cNvSpPr txBox="1">
            <a:spLocks noChangeArrowheads="1"/>
          </p:cNvSpPr>
          <p:nvPr/>
        </p:nvSpPr>
        <p:spPr bwMode="auto">
          <a:xfrm>
            <a:off x="2320529" y="2006204"/>
            <a:ext cx="119616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3</a:t>
            </a:r>
          </a:p>
        </p:txBody>
      </p:sp>
      <p:sp>
        <p:nvSpPr>
          <p:cNvPr id="94224" name="Line 17">
            <a:extLst>
              <a:ext uri="{FF2B5EF4-FFF2-40B4-BE49-F238E27FC236}">
                <a16:creationId xmlns:a16="http://schemas.microsoft.com/office/drawing/2014/main" id="{3F0FEFD9-7902-4DE1-8F45-2DB48956B7A4}"/>
              </a:ext>
            </a:extLst>
          </p:cNvPr>
          <p:cNvSpPr>
            <a:spLocks noChangeShapeType="1"/>
          </p:cNvSpPr>
          <p:nvPr/>
        </p:nvSpPr>
        <p:spPr bwMode="auto">
          <a:xfrm>
            <a:off x="3437335" y="2391967"/>
            <a:ext cx="2482453"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25" name="Text Box 18">
            <a:extLst>
              <a:ext uri="{FF2B5EF4-FFF2-40B4-BE49-F238E27FC236}">
                <a16:creationId xmlns:a16="http://schemas.microsoft.com/office/drawing/2014/main" id="{A86BEEB9-3B89-470A-B0F1-3B46FBC8AF4F}"/>
              </a:ext>
            </a:extLst>
          </p:cNvPr>
          <p:cNvSpPr txBox="1">
            <a:spLocks noChangeArrowheads="1"/>
          </p:cNvSpPr>
          <p:nvPr/>
        </p:nvSpPr>
        <p:spPr bwMode="auto">
          <a:xfrm>
            <a:off x="5859066" y="2302669"/>
            <a:ext cx="12843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 </a:t>
            </a: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2</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3 </a:t>
            </a:r>
            <a:endParaRPr lang="en-US" altLang="zh-CN" sz="1500">
              <a:latin typeface="Arial" panose="020B0604020202020204" pitchFamily="34" charset="0"/>
              <a:ea typeface="黑体" panose="02010609060101010101" pitchFamily="49" charset="-122"/>
            </a:endParaRPr>
          </a:p>
        </p:txBody>
      </p:sp>
      <p:sp>
        <p:nvSpPr>
          <p:cNvPr id="94226" name="Line 19">
            <a:extLst>
              <a:ext uri="{FF2B5EF4-FFF2-40B4-BE49-F238E27FC236}">
                <a16:creationId xmlns:a16="http://schemas.microsoft.com/office/drawing/2014/main" id="{2A0B67A6-CDB1-49A1-9B5F-B67B09865706}"/>
              </a:ext>
            </a:extLst>
          </p:cNvPr>
          <p:cNvSpPr>
            <a:spLocks noChangeShapeType="1"/>
          </p:cNvSpPr>
          <p:nvPr/>
        </p:nvSpPr>
        <p:spPr bwMode="auto">
          <a:xfrm flipH="1">
            <a:off x="3437335" y="2472929"/>
            <a:ext cx="2482453"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27" name="Line 20">
            <a:extLst>
              <a:ext uri="{FF2B5EF4-FFF2-40B4-BE49-F238E27FC236}">
                <a16:creationId xmlns:a16="http://schemas.microsoft.com/office/drawing/2014/main" id="{EE62F7EE-EFA9-49CD-BE81-1E2811D25D25}"/>
              </a:ext>
            </a:extLst>
          </p:cNvPr>
          <p:cNvSpPr>
            <a:spLocks noChangeShapeType="1"/>
          </p:cNvSpPr>
          <p:nvPr/>
        </p:nvSpPr>
        <p:spPr bwMode="auto">
          <a:xfrm flipH="1">
            <a:off x="3437335" y="2712244"/>
            <a:ext cx="2482453"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28" name="Text Box 21">
            <a:extLst>
              <a:ext uri="{FF2B5EF4-FFF2-40B4-BE49-F238E27FC236}">
                <a16:creationId xmlns:a16="http://schemas.microsoft.com/office/drawing/2014/main" id="{19B2308C-9E58-4875-80BE-9F03FC0DA615}"/>
              </a:ext>
            </a:extLst>
          </p:cNvPr>
          <p:cNvSpPr txBox="1">
            <a:spLocks noChangeArrowheads="1"/>
          </p:cNvSpPr>
          <p:nvPr/>
        </p:nvSpPr>
        <p:spPr bwMode="auto">
          <a:xfrm>
            <a:off x="2280048" y="2842023"/>
            <a:ext cx="119616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4</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7</a:t>
            </a:r>
          </a:p>
        </p:txBody>
      </p:sp>
      <p:sp>
        <p:nvSpPr>
          <p:cNvPr id="94229" name="Text Box 22">
            <a:extLst>
              <a:ext uri="{FF2B5EF4-FFF2-40B4-BE49-F238E27FC236}">
                <a16:creationId xmlns:a16="http://schemas.microsoft.com/office/drawing/2014/main" id="{A4A2225D-FBB9-445F-A1B4-9CF4C465C004}"/>
              </a:ext>
            </a:extLst>
          </p:cNvPr>
          <p:cNvSpPr txBox="1">
            <a:spLocks noChangeArrowheads="1"/>
          </p:cNvSpPr>
          <p:nvPr/>
        </p:nvSpPr>
        <p:spPr bwMode="auto">
          <a:xfrm>
            <a:off x="5859066" y="3194448"/>
            <a:ext cx="128432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 </a:t>
            </a:r>
            <a:r>
              <a:rPr lang="zh-CN" altLang="en-US" sz="1500">
                <a:latin typeface="Arial" panose="020B0604020202020204" pitchFamily="34" charset="0"/>
                <a:ea typeface="黑体" panose="02010609060101010101" pitchFamily="49" charset="-122"/>
              </a:rPr>
              <a:t>确认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4</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7 </a:t>
            </a:r>
            <a:endParaRPr lang="en-US" altLang="zh-CN" sz="1500">
              <a:latin typeface="Arial" panose="020B0604020202020204" pitchFamily="34" charset="0"/>
              <a:ea typeface="黑体" panose="02010609060101010101" pitchFamily="49" charset="-122"/>
            </a:endParaRPr>
          </a:p>
        </p:txBody>
      </p:sp>
      <p:sp>
        <p:nvSpPr>
          <p:cNvPr id="94230" name="Line 23">
            <a:extLst>
              <a:ext uri="{FF2B5EF4-FFF2-40B4-BE49-F238E27FC236}">
                <a16:creationId xmlns:a16="http://schemas.microsoft.com/office/drawing/2014/main" id="{E0E8BC47-D927-4F81-8508-11B84F448B0F}"/>
              </a:ext>
            </a:extLst>
          </p:cNvPr>
          <p:cNvSpPr>
            <a:spLocks noChangeShapeType="1"/>
          </p:cNvSpPr>
          <p:nvPr/>
        </p:nvSpPr>
        <p:spPr bwMode="auto">
          <a:xfrm flipH="1">
            <a:off x="3437335" y="3588544"/>
            <a:ext cx="2482453" cy="24050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31" name="Line 24">
            <a:extLst>
              <a:ext uri="{FF2B5EF4-FFF2-40B4-BE49-F238E27FC236}">
                <a16:creationId xmlns:a16="http://schemas.microsoft.com/office/drawing/2014/main" id="{E7AA5C87-D5D4-4374-BA10-7B087D678451}"/>
              </a:ext>
            </a:extLst>
          </p:cNvPr>
          <p:cNvSpPr>
            <a:spLocks noChangeShapeType="1"/>
          </p:cNvSpPr>
          <p:nvPr/>
        </p:nvSpPr>
        <p:spPr bwMode="auto">
          <a:xfrm flipH="1">
            <a:off x="3437335" y="3829050"/>
            <a:ext cx="2482453" cy="239316"/>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32" name="Line 25">
            <a:extLst>
              <a:ext uri="{FF2B5EF4-FFF2-40B4-BE49-F238E27FC236}">
                <a16:creationId xmlns:a16="http://schemas.microsoft.com/office/drawing/2014/main" id="{8C371916-2148-41A0-BE0C-C7816B024B68}"/>
              </a:ext>
            </a:extLst>
          </p:cNvPr>
          <p:cNvSpPr>
            <a:spLocks noChangeShapeType="1"/>
          </p:cNvSpPr>
          <p:nvPr/>
        </p:nvSpPr>
        <p:spPr bwMode="auto">
          <a:xfrm flipH="1">
            <a:off x="3437335" y="4068367"/>
            <a:ext cx="2482453" cy="239315"/>
          </a:xfrm>
          <a:prstGeom prst="line">
            <a:avLst/>
          </a:prstGeom>
          <a:noFill/>
          <a:ln w="28575">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33" name="Text Box 26">
            <a:extLst>
              <a:ext uri="{FF2B5EF4-FFF2-40B4-BE49-F238E27FC236}">
                <a16:creationId xmlns:a16="http://schemas.microsoft.com/office/drawing/2014/main" id="{79C8CC62-A001-4688-9ADD-8948965A31AE}"/>
              </a:ext>
            </a:extLst>
          </p:cNvPr>
          <p:cNvSpPr txBox="1">
            <a:spLocks noChangeArrowheads="1"/>
          </p:cNvSpPr>
          <p:nvPr/>
        </p:nvSpPr>
        <p:spPr bwMode="auto">
          <a:xfrm>
            <a:off x="1245394" y="1214438"/>
            <a:ext cx="964406" cy="304800"/>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cwnd = 1 </a:t>
            </a:r>
          </a:p>
        </p:txBody>
      </p:sp>
      <p:sp>
        <p:nvSpPr>
          <p:cNvPr id="94234" name="Text Box 27">
            <a:extLst>
              <a:ext uri="{FF2B5EF4-FFF2-40B4-BE49-F238E27FC236}">
                <a16:creationId xmlns:a16="http://schemas.microsoft.com/office/drawing/2014/main" id="{FD02A6C6-1D8F-471F-9F27-483E8E9853E6}"/>
              </a:ext>
            </a:extLst>
          </p:cNvPr>
          <p:cNvSpPr txBox="1">
            <a:spLocks noChangeArrowheads="1"/>
          </p:cNvSpPr>
          <p:nvPr/>
        </p:nvSpPr>
        <p:spPr bwMode="auto">
          <a:xfrm>
            <a:off x="1245394" y="2021681"/>
            <a:ext cx="964406" cy="304800"/>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dirty="0" err="1">
                <a:latin typeface="Arial" panose="020B0604020202020204" pitchFamily="34" charset="0"/>
                <a:ea typeface="黑体" panose="02010609060101010101" pitchFamily="49" charset="-122"/>
              </a:rPr>
              <a:t>cwnd</a:t>
            </a:r>
            <a:r>
              <a:rPr lang="en-US" altLang="zh-CN" sz="1500" dirty="0">
                <a:latin typeface="Arial" panose="020B0604020202020204" pitchFamily="34" charset="0"/>
                <a:ea typeface="黑体" panose="02010609060101010101" pitchFamily="49" charset="-122"/>
              </a:rPr>
              <a:t> = 2 </a:t>
            </a:r>
          </a:p>
        </p:txBody>
      </p:sp>
      <p:sp>
        <p:nvSpPr>
          <p:cNvPr id="94235" name="Text Box 28">
            <a:extLst>
              <a:ext uri="{FF2B5EF4-FFF2-40B4-BE49-F238E27FC236}">
                <a16:creationId xmlns:a16="http://schemas.microsoft.com/office/drawing/2014/main" id="{B483A70B-6D4B-40C8-BD8D-5ED4168E69B5}"/>
              </a:ext>
            </a:extLst>
          </p:cNvPr>
          <p:cNvSpPr txBox="1">
            <a:spLocks noChangeArrowheads="1"/>
          </p:cNvSpPr>
          <p:nvPr/>
        </p:nvSpPr>
        <p:spPr bwMode="auto">
          <a:xfrm>
            <a:off x="1245394" y="2842022"/>
            <a:ext cx="964406" cy="304800"/>
          </a:xfrm>
          <a:prstGeom prst="rect">
            <a:avLst/>
          </a:prstGeom>
          <a:solidFill>
            <a:srgbClr val="99FF33"/>
          </a:solidFill>
          <a:ln>
            <a:noFill/>
          </a:ln>
          <a:effectLst>
            <a:outerShdw dist="35921" dir="2700000" algn="ctr" rotWithShape="0">
              <a:schemeClr val="bg2"/>
            </a:outerShdw>
          </a:effectLst>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cwnd = 4 </a:t>
            </a:r>
          </a:p>
        </p:txBody>
      </p:sp>
      <p:sp>
        <p:nvSpPr>
          <p:cNvPr id="94236" name="Text Box 29">
            <a:extLst>
              <a:ext uri="{FF2B5EF4-FFF2-40B4-BE49-F238E27FC236}">
                <a16:creationId xmlns:a16="http://schemas.microsoft.com/office/drawing/2014/main" id="{6E7A79D6-2717-47D8-96FE-957322FA2AC5}"/>
              </a:ext>
            </a:extLst>
          </p:cNvPr>
          <p:cNvSpPr txBox="1">
            <a:spLocks noChangeArrowheads="1"/>
          </p:cNvSpPr>
          <p:nvPr/>
        </p:nvSpPr>
        <p:spPr bwMode="auto">
          <a:xfrm>
            <a:off x="2216944" y="4246960"/>
            <a:ext cx="126669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发送 </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8</a:t>
            </a:r>
            <a:r>
              <a:rPr lang="en-US" altLang="zh-CN" sz="1500">
                <a:latin typeface="Arial" panose="020B0604020202020204" pitchFamily="34" charset="0"/>
                <a:ea typeface="黑体" panose="02010609060101010101" pitchFamily="49" charset="-122"/>
              </a:rPr>
              <a:t>~M</a:t>
            </a:r>
            <a:r>
              <a:rPr lang="en-US" altLang="zh-CN" sz="1500" baseline="-25000">
                <a:latin typeface="Arial" panose="020B0604020202020204" pitchFamily="34" charset="0"/>
                <a:ea typeface="黑体" panose="02010609060101010101" pitchFamily="49" charset="-122"/>
              </a:rPr>
              <a:t>15</a:t>
            </a:r>
          </a:p>
        </p:txBody>
      </p:sp>
      <p:sp>
        <p:nvSpPr>
          <p:cNvPr id="94237" name="Text Box 30">
            <a:extLst>
              <a:ext uri="{FF2B5EF4-FFF2-40B4-BE49-F238E27FC236}">
                <a16:creationId xmlns:a16="http://schemas.microsoft.com/office/drawing/2014/main" id="{CDEADD3A-F49C-460B-80E8-1438429F1C9C}"/>
              </a:ext>
            </a:extLst>
          </p:cNvPr>
          <p:cNvSpPr txBox="1">
            <a:spLocks noChangeArrowheads="1"/>
          </p:cNvSpPr>
          <p:nvPr/>
        </p:nvSpPr>
        <p:spPr bwMode="auto">
          <a:xfrm>
            <a:off x="1245394" y="4246960"/>
            <a:ext cx="1013419" cy="3231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500">
                <a:latin typeface="Arial" panose="020B0604020202020204" pitchFamily="34" charset="0"/>
                <a:ea typeface="黑体" panose="02010609060101010101" pitchFamily="49" charset="-122"/>
              </a:rPr>
              <a:t>cwnd = 8 </a:t>
            </a:r>
          </a:p>
        </p:txBody>
      </p:sp>
      <p:sp>
        <p:nvSpPr>
          <p:cNvPr id="94238" name="Text Box 31">
            <a:extLst>
              <a:ext uri="{FF2B5EF4-FFF2-40B4-BE49-F238E27FC236}">
                <a16:creationId xmlns:a16="http://schemas.microsoft.com/office/drawing/2014/main" id="{EBCB8CDA-9B11-45B0-9A42-7D3A77F3E5A7}"/>
              </a:ext>
            </a:extLst>
          </p:cNvPr>
          <p:cNvSpPr txBox="1">
            <a:spLocks noChangeArrowheads="1"/>
          </p:cNvSpPr>
          <p:nvPr/>
        </p:nvSpPr>
        <p:spPr bwMode="auto">
          <a:xfrm rot="5400000">
            <a:off x="4520633" y="4564871"/>
            <a:ext cx="45397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b="1">
                <a:latin typeface="Arial" panose="020B0604020202020204" pitchFamily="34" charset="0"/>
                <a:ea typeface="黑体" panose="02010609060101010101" pitchFamily="49" charset="-122"/>
              </a:rPr>
              <a:t>…</a:t>
            </a:r>
          </a:p>
        </p:txBody>
      </p:sp>
      <p:sp>
        <p:nvSpPr>
          <p:cNvPr id="94239" name="Line 32">
            <a:extLst>
              <a:ext uri="{FF2B5EF4-FFF2-40B4-BE49-F238E27FC236}">
                <a16:creationId xmlns:a16="http://schemas.microsoft.com/office/drawing/2014/main" id="{80881F4A-CEAD-45A6-AA1C-A0762D3B9150}"/>
              </a:ext>
            </a:extLst>
          </p:cNvPr>
          <p:cNvSpPr>
            <a:spLocks noChangeShapeType="1"/>
          </p:cNvSpPr>
          <p:nvPr/>
        </p:nvSpPr>
        <p:spPr bwMode="auto">
          <a:xfrm>
            <a:off x="3437335" y="3031331"/>
            <a:ext cx="2482453"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40" name="Line 33">
            <a:extLst>
              <a:ext uri="{FF2B5EF4-FFF2-40B4-BE49-F238E27FC236}">
                <a16:creationId xmlns:a16="http://schemas.microsoft.com/office/drawing/2014/main" id="{DC396A0E-9288-4623-A8DE-3326708FF384}"/>
              </a:ext>
            </a:extLst>
          </p:cNvPr>
          <p:cNvSpPr>
            <a:spLocks noChangeShapeType="1"/>
          </p:cNvSpPr>
          <p:nvPr/>
        </p:nvSpPr>
        <p:spPr bwMode="auto">
          <a:xfrm>
            <a:off x="3437335" y="3270648"/>
            <a:ext cx="2482453"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41" name="Line 34">
            <a:extLst>
              <a:ext uri="{FF2B5EF4-FFF2-40B4-BE49-F238E27FC236}">
                <a16:creationId xmlns:a16="http://schemas.microsoft.com/office/drawing/2014/main" id="{8BDC4FDF-06E1-4625-A115-1E9661965B11}"/>
              </a:ext>
            </a:extLst>
          </p:cNvPr>
          <p:cNvSpPr>
            <a:spLocks noChangeShapeType="1"/>
          </p:cNvSpPr>
          <p:nvPr/>
        </p:nvSpPr>
        <p:spPr bwMode="auto">
          <a:xfrm>
            <a:off x="3437335" y="3509963"/>
            <a:ext cx="2482453" cy="239316"/>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42" name="Line 35">
            <a:extLst>
              <a:ext uri="{FF2B5EF4-FFF2-40B4-BE49-F238E27FC236}">
                <a16:creationId xmlns:a16="http://schemas.microsoft.com/office/drawing/2014/main" id="{C6AE646E-D0FA-4685-B6ED-EBC4EF24066C}"/>
              </a:ext>
            </a:extLst>
          </p:cNvPr>
          <p:cNvSpPr>
            <a:spLocks noChangeShapeType="1"/>
          </p:cNvSpPr>
          <p:nvPr/>
        </p:nvSpPr>
        <p:spPr bwMode="auto">
          <a:xfrm>
            <a:off x="3437335" y="3749279"/>
            <a:ext cx="2482453" cy="239315"/>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94243" name="Rectangle 36">
            <a:extLst>
              <a:ext uri="{FF2B5EF4-FFF2-40B4-BE49-F238E27FC236}">
                <a16:creationId xmlns:a16="http://schemas.microsoft.com/office/drawing/2014/main" id="{FB7BF14D-EFF9-4D88-B330-E9EE4ADABBC8}"/>
              </a:ext>
            </a:extLst>
          </p:cNvPr>
          <p:cNvSpPr>
            <a:spLocks noChangeArrowheads="1"/>
          </p:cNvSpPr>
          <p:nvPr/>
        </p:nvSpPr>
        <p:spPr bwMode="auto">
          <a:xfrm>
            <a:off x="3473054" y="4786313"/>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94244" name="Rectangle 37">
            <a:extLst>
              <a:ext uri="{FF2B5EF4-FFF2-40B4-BE49-F238E27FC236}">
                <a16:creationId xmlns:a16="http://schemas.microsoft.com/office/drawing/2014/main" id="{F6F17683-8817-4DDA-954C-BCC8816795D1}"/>
              </a:ext>
            </a:extLst>
          </p:cNvPr>
          <p:cNvSpPr>
            <a:spLocks noChangeArrowheads="1"/>
          </p:cNvSpPr>
          <p:nvPr/>
        </p:nvSpPr>
        <p:spPr bwMode="auto">
          <a:xfrm>
            <a:off x="5960269" y="4786313"/>
            <a:ext cx="192360"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i="1">
                <a:latin typeface="Arial" panose="020B0604020202020204" pitchFamily="34" charset="0"/>
                <a:ea typeface="黑体" panose="02010609060101010101" pitchFamily="49" charset="-122"/>
              </a:rPr>
              <a:t>t</a:t>
            </a:r>
          </a:p>
        </p:txBody>
      </p:sp>
      <p:sp>
        <p:nvSpPr>
          <p:cNvPr id="94245" name="Text Box 42">
            <a:extLst>
              <a:ext uri="{FF2B5EF4-FFF2-40B4-BE49-F238E27FC236}">
                <a16:creationId xmlns:a16="http://schemas.microsoft.com/office/drawing/2014/main" id="{3FE0CA06-842E-42FA-82F1-AFB32A34A107}"/>
              </a:ext>
            </a:extLst>
          </p:cNvPr>
          <p:cNvSpPr txBox="1">
            <a:spLocks noChangeArrowheads="1"/>
          </p:cNvSpPr>
          <p:nvPr/>
        </p:nvSpPr>
        <p:spPr bwMode="auto">
          <a:xfrm>
            <a:off x="7131844" y="1529954"/>
            <a:ext cx="729687" cy="3231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轮次 </a:t>
            </a:r>
            <a:r>
              <a:rPr lang="en-US" altLang="zh-CN" sz="1500">
                <a:latin typeface="Arial" panose="020B0604020202020204" pitchFamily="34" charset="0"/>
                <a:ea typeface="黑体" panose="02010609060101010101" pitchFamily="49" charset="-122"/>
              </a:rPr>
              <a:t>1</a:t>
            </a:r>
          </a:p>
        </p:txBody>
      </p:sp>
      <p:sp>
        <p:nvSpPr>
          <p:cNvPr id="94246" name="Text Box 43">
            <a:extLst>
              <a:ext uri="{FF2B5EF4-FFF2-40B4-BE49-F238E27FC236}">
                <a16:creationId xmlns:a16="http://schemas.microsoft.com/office/drawing/2014/main" id="{03C3C737-804C-480C-94F4-DB8CABB785D6}"/>
              </a:ext>
            </a:extLst>
          </p:cNvPr>
          <p:cNvSpPr txBox="1">
            <a:spLocks noChangeArrowheads="1"/>
          </p:cNvSpPr>
          <p:nvPr/>
        </p:nvSpPr>
        <p:spPr bwMode="auto">
          <a:xfrm>
            <a:off x="7131844" y="2302669"/>
            <a:ext cx="729687" cy="3231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轮次 </a:t>
            </a:r>
            <a:r>
              <a:rPr lang="en-US" altLang="zh-CN" sz="1500">
                <a:latin typeface="Arial" panose="020B0604020202020204" pitchFamily="34" charset="0"/>
                <a:ea typeface="黑体" panose="02010609060101010101" pitchFamily="49" charset="-122"/>
              </a:rPr>
              <a:t>2</a:t>
            </a:r>
          </a:p>
        </p:txBody>
      </p:sp>
      <p:sp>
        <p:nvSpPr>
          <p:cNvPr id="94247" name="Text Box 44">
            <a:extLst>
              <a:ext uri="{FF2B5EF4-FFF2-40B4-BE49-F238E27FC236}">
                <a16:creationId xmlns:a16="http://schemas.microsoft.com/office/drawing/2014/main" id="{CAC797F4-A5A9-4009-A8BB-3DB71A088B63}"/>
              </a:ext>
            </a:extLst>
          </p:cNvPr>
          <p:cNvSpPr txBox="1">
            <a:spLocks noChangeArrowheads="1"/>
          </p:cNvSpPr>
          <p:nvPr/>
        </p:nvSpPr>
        <p:spPr bwMode="auto">
          <a:xfrm>
            <a:off x="7131844" y="3544491"/>
            <a:ext cx="729687" cy="323165"/>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500">
                <a:latin typeface="Arial" panose="020B0604020202020204" pitchFamily="34" charset="0"/>
                <a:ea typeface="黑体" panose="02010609060101010101" pitchFamily="49" charset="-122"/>
              </a:rPr>
              <a:t>轮次 </a:t>
            </a:r>
            <a:r>
              <a:rPr lang="en-US" altLang="zh-CN" sz="1500">
                <a:latin typeface="Arial" panose="020B0604020202020204" pitchFamily="34" charset="0"/>
                <a:ea typeface="黑体" panose="02010609060101010101" pitchFamily="49" charset="-122"/>
              </a:rPr>
              <a:t>3</a:t>
            </a:r>
          </a:p>
        </p:txBody>
      </p:sp>
      <p:sp>
        <p:nvSpPr>
          <p:cNvPr id="44" name="Rectangle 212">
            <a:extLst>
              <a:ext uri="{FF2B5EF4-FFF2-40B4-BE49-F238E27FC236}">
                <a16:creationId xmlns:a16="http://schemas.microsoft.com/office/drawing/2014/main" id="{CADB0D03-487C-4371-B68E-2B39EF01111F}"/>
              </a:ext>
            </a:extLst>
          </p:cNvPr>
          <p:cNvSpPr txBox="1">
            <a:spLocks noChangeArrowheads="1"/>
          </p:cNvSpPr>
          <p:nvPr/>
        </p:nvSpPr>
        <p:spPr>
          <a:xfrm>
            <a:off x="953691" y="248841"/>
            <a:ext cx="5844778" cy="521494"/>
          </a:xfrm>
          <a:prstGeom prst="rect">
            <a:avLst/>
          </a:prstGeom>
        </p:spPr>
        <p:txBody>
          <a:bodyPr/>
          <a:lstStyle/>
          <a:p>
            <a:pPr>
              <a:defRPr/>
            </a:pPr>
            <a:r>
              <a:rPr lang="zh-CN" altLang="en-US" sz="3000" dirty="0">
                <a:solidFill>
                  <a:srgbClr val="4D4D4D"/>
                </a:solidFill>
                <a:latin typeface="+mj-ea"/>
                <a:ea typeface="+mj-ea"/>
                <a:cs typeface="+mj-cs"/>
              </a:rPr>
              <a:t>慢开始算法的原理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29505"/>
            <a:ext cx="3299793" cy="400110"/>
          </a:xfrm>
          <a:prstGeom prst="rect">
            <a:avLst/>
          </a:prstGeom>
          <a:noFill/>
        </p:spPr>
        <p:txBody>
          <a:bodyPr wrap="square" rtlCol="0">
            <a:spAutoFit/>
          </a:bodyPr>
          <a:lstStyle/>
          <a:p>
            <a:r>
              <a:rPr lang="en-US" altLang="zh-CN" sz="2000" dirty="0"/>
              <a:t>TCP</a:t>
            </a:r>
            <a:r>
              <a:rPr lang="zh-CN" altLang="en-US" sz="2000" dirty="0"/>
              <a:t>的流量控制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29038"/>
            <a:ext cx="3299793" cy="400110"/>
          </a:xfrm>
          <a:prstGeom prst="rect">
            <a:avLst/>
          </a:prstGeom>
          <a:noFill/>
        </p:spPr>
        <p:txBody>
          <a:bodyPr wrap="square" rtlCol="0">
            <a:spAutoFit/>
          </a:bodyPr>
          <a:lstStyle/>
          <a:p>
            <a:r>
              <a:rPr lang="zh-CN" altLang="en-US" sz="2000" dirty="0">
                <a:solidFill>
                  <a:srgbClr val="C00000"/>
                </a:solidFill>
              </a:rPr>
              <a:t>运输层协议</a:t>
            </a:r>
            <a:r>
              <a:rPr lang="en-US" altLang="zh-CN" sz="2000" dirty="0">
                <a:solidFill>
                  <a:srgbClr val="C00000"/>
                </a:solidFill>
              </a:rPr>
              <a:t>UDP</a:t>
            </a:r>
            <a:r>
              <a:rPr lang="zh-CN" altLang="en-US" sz="2000" dirty="0">
                <a:solidFill>
                  <a:srgbClr val="C00000"/>
                </a:solidFill>
              </a:rPr>
              <a:t>和</a:t>
            </a:r>
            <a:r>
              <a:rPr lang="en-US" altLang="zh-CN" sz="2000" dirty="0">
                <a:solidFill>
                  <a:srgbClr val="C00000"/>
                </a:solidFill>
              </a:rPr>
              <a:t>TCP</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24595"/>
            <a:ext cx="3299793" cy="400110"/>
          </a:xfrm>
          <a:prstGeom prst="rect">
            <a:avLst/>
          </a:prstGeom>
          <a:noFill/>
        </p:spPr>
        <p:txBody>
          <a:bodyPr wrap="square" rtlCol="0">
            <a:spAutoFit/>
          </a:bodyPr>
          <a:lstStyle/>
          <a:p>
            <a:r>
              <a:rPr lang="en-US" altLang="zh-CN" sz="2000" dirty="0"/>
              <a:t>TCP</a:t>
            </a:r>
            <a:r>
              <a:rPr lang="zh-CN" altLang="en-US" sz="2000" dirty="0"/>
              <a:t>可靠传输的实现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3997151"/>
            <a:ext cx="3299793" cy="400110"/>
          </a:xfrm>
          <a:prstGeom prst="rect">
            <a:avLst/>
          </a:prstGeom>
          <a:noFill/>
        </p:spPr>
        <p:txBody>
          <a:bodyPr wrap="square" rtlCol="0">
            <a:spAutoFit/>
          </a:bodyPr>
          <a:lstStyle/>
          <a:p>
            <a:r>
              <a:rPr lang="en-US" altLang="zh-CN" sz="2000" dirty="0"/>
              <a:t>TCP</a:t>
            </a:r>
            <a:r>
              <a:rPr lang="zh-CN" altLang="en-US" sz="2000" dirty="0"/>
              <a:t>的拥塞控制</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t>运输层的功能</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692708"/>
            <a:ext cx="3299793" cy="400110"/>
          </a:xfrm>
          <a:prstGeom prst="rect">
            <a:avLst/>
          </a:prstGeom>
          <a:noFill/>
        </p:spPr>
        <p:txBody>
          <a:bodyPr wrap="square" rtlCol="0">
            <a:spAutoFit/>
          </a:bodyPr>
          <a:lstStyle/>
          <a:p>
            <a:r>
              <a:rPr lang="en-US" altLang="zh-CN" sz="2000" dirty="0"/>
              <a:t>TCP</a:t>
            </a:r>
            <a:r>
              <a:rPr lang="zh-CN" altLang="en-US" sz="2000" dirty="0"/>
              <a:t>的连接管理</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5254164"/>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1">
            <a:extLst>
              <a:ext uri="{FF2B5EF4-FFF2-40B4-BE49-F238E27FC236}">
                <a16:creationId xmlns:a16="http://schemas.microsoft.com/office/drawing/2014/main" id="{187831A5-19EE-486B-8631-B742297591D0}"/>
              </a:ext>
            </a:extLst>
          </p:cNvPr>
          <p:cNvSpPr>
            <a:spLocks noGrp="1" noChangeArrowheads="1"/>
          </p:cNvSpPr>
          <p:nvPr>
            <p:ph type="title"/>
          </p:nvPr>
        </p:nvSpPr>
        <p:spPr/>
        <p:txBody>
          <a:bodyPr/>
          <a:lstStyle/>
          <a:p>
            <a:r>
              <a:rPr lang="zh-CN" altLang="en-US"/>
              <a:t>设置慢开始门限状态变量</a:t>
            </a:r>
            <a:r>
              <a:rPr lang="en-US" altLang="zh-CN"/>
              <a:t>ssthresh</a:t>
            </a:r>
            <a:endParaRPr lang="zh-CN" altLang="en-US"/>
          </a:p>
        </p:txBody>
      </p:sp>
      <p:sp>
        <p:nvSpPr>
          <p:cNvPr id="95235" name="内容占位符 2">
            <a:extLst>
              <a:ext uri="{FF2B5EF4-FFF2-40B4-BE49-F238E27FC236}">
                <a16:creationId xmlns:a16="http://schemas.microsoft.com/office/drawing/2014/main" id="{A42A2250-4195-441D-8BFB-FF957BA06676}"/>
              </a:ext>
            </a:extLst>
          </p:cNvPr>
          <p:cNvSpPr>
            <a:spLocks noGrp="1" noChangeArrowheads="1"/>
          </p:cNvSpPr>
          <p:nvPr>
            <p:ph idx="1"/>
          </p:nvPr>
        </p:nvSpPr>
        <p:spPr/>
        <p:txBody>
          <a:bodyPr>
            <a:normAutofit fontScale="92500" lnSpcReduction="10000"/>
          </a:bodyPr>
          <a:lstStyle/>
          <a:p>
            <a:r>
              <a:rPr lang="zh-CN" altLang="en-US" dirty="0"/>
              <a:t>慢开始门限 </a:t>
            </a:r>
            <a:r>
              <a:rPr lang="en-US" altLang="zh-CN" dirty="0" err="1"/>
              <a:t>ssthresh</a:t>
            </a:r>
            <a:r>
              <a:rPr lang="en-US" altLang="zh-CN" dirty="0"/>
              <a:t> </a:t>
            </a:r>
            <a:r>
              <a:rPr lang="zh-CN" altLang="en-US" dirty="0"/>
              <a:t>的用法如下：</a:t>
            </a:r>
          </a:p>
          <a:p>
            <a:pPr lvl="1"/>
            <a:r>
              <a:rPr lang="zh-CN" altLang="en-US" dirty="0"/>
              <a:t>当 </a:t>
            </a:r>
            <a:r>
              <a:rPr lang="en-US" altLang="zh-CN" dirty="0" err="1"/>
              <a:t>cwnd</a:t>
            </a:r>
            <a:r>
              <a:rPr lang="en-US" altLang="zh-CN" dirty="0"/>
              <a:t> &lt; </a:t>
            </a:r>
            <a:r>
              <a:rPr lang="en-US" altLang="zh-CN" dirty="0" err="1"/>
              <a:t>ssthresh</a:t>
            </a:r>
            <a:r>
              <a:rPr lang="en-US" altLang="zh-CN" dirty="0"/>
              <a:t> </a:t>
            </a:r>
            <a:r>
              <a:rPr lang="zh-CN" altLang="en-US" dirty="0"/>
              <a:t>时，使用慢开始算法。</a:t>
            </a:r>
          </a:p>
          <a:p>
            <a:pPr lvl="1"/>
            <a:r>
              <a:rPr lang="zh-CN" altLang="en-US" dirty="0"/>
              <a:t>当 </a:t>
            </a:r>
            <a:r>
              <a:rPr lang="en-US" altLang="zh-CN" dirty="0" err="1"/>
              <a:t>cwnd</a:t>
            </a:r>
            <a:r>
              <a:rPr lang="en-US" altLang="zh-CN" dirty="0"/>
              <a:t> &gt; </a:t>
            </a:r>
            <a:r>
              <a:rPr lang="en-US" altLang="zh-CN" dirty="0" err="1"/>
              <a:t>ssthresh</a:t>
            </a:r>
            <a:r>
              <a:rPr lang="en-US" altLang="zh-CN" dirty="0"/>
              <a:t> </a:t>
            </a:r>
            <a:r>
              <a:rPr lang="zh-CN" altLang="en-US" dirty="0"/>
              <a:t>时，停止使用慢开始算法而改用拥塞避免算法。</a:t>
            </a:r>
          </a:p>
          <a:p>
            <a:pPr lvl="1"/>
            <a:r>
              <a:rPr lang="zh-CN" altLang="en-US" dirty="0"/>
              <a:t>当 </a:t>
            </a:r>
            <a:r>
              <a:rPr lang="en-US" altLang="zh-CN" dirty="0" err="1"/>
              <a:t>cwnd</a:t>
            </a:r>
            <a:r>
              <a:rPr lang="en-US" altLang="zh-CN" dirty="0"/>
              <a:t> = </a:t>
            </a:r>
            <a:r>
              <a:rPr lang="en-US" altLang="zh-CN" dirty="0" err="1"/>
              <a:t>ssthresh</a:t>
            </a:r>
            <a:r>
              <a:rPr lang="en-US" altLang="zh-CN" dirty="0"/>
              <a:t> </a:t>
            </a:r>
            <a:r>
              <a:rPr lang="zh-CN" altLang="en-US" dirty="0"/>
              <a:t>时，既可使用慢开始算法，也可使用拥塞避免算法。</a:t>
            </a:r>
          </a:p>
          <a:p>
            <a:r>
              <a:rPr lang="zh-CN" altLang="en-US" dirty="0"/>
              <a:t>拥塞避免算法的思路是让拥塞窗口 </a:t>
            </a:r>
            <a:r>
              <a:rPr lang="en-US" altLang="zh-CN" dirty="0" err="1"/>
              <a:t>cwnd</a:t>
            </a:r>
            <a:r>
              <a:rPr lang="en-US" altLang="zh-CN" dirty="0"/>
              <a:t> </a:t>
            </a:r>
            <a:r>
              <a:rPr lang="zh-CN" altLang="en-US" dirty="0"/>
              <a:t>缓慢地增大，即每经过一个往返时间 </a:t>
            </a:r>
            <a:r>
              <a:rPr lang="en-US" altLang="zh-CN" dirty="0"/>
              <a:t>RTT </a:t>
            </a:r>
            <a:r>
              <a:rPr lang="zh-CN" altLang="en-US" dirty="0"/>
              <a:t>就把发送方的拥塞窗口 </a:t>
            </a:r>
            <a:r>
              <a:rPr lang="en-US" altLang="zh-CN" dirty="0" err="1"/>
              <a:t>cwnd</a:t>
            </a:r>
            <a:r>
              <a:rPr lang="en-US" altLang="zh-CN" dirty="0"/>
              <a:t> </a:t>
            </a:r>
            <a:r>
              <a:rPr lang="zh-CN" altLang="en-US" dirty="0"/>
              <a:t>加 </a:t>
            </a:r>
            <a:r>
              <a:rPr lang="en-US" altLang="zh-CN" dirty="0"/>
              <a:t>1</a:t>
            </a:r>
            <a:r>
              <a:rPr lang="zh-CN" altLang="en-US" dirty="0"/>
              <a:t>，而不是加倍，使拥塞窗口 </a:t>
            </a:r>
            <a:r>
              <a:rPr lang="en-US" altLang="zh-CN" dirty="0" err="1"/>
              <a:t>cwnd</a:t>
            </a:r>
            <a:r>
              <a:rPr lang="en-US" altLang="zh-CN" dirty="0"/>
              <a:t> </a:t>
            </a:r>
            <a:r>
              <a:rPr lang="zh-CN" altLang="en-US" dirty="0"/>
              <a:t>按线性规律缓慢增长。</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a:extLst>
              <a:ext uri="{FF2B5EF4-FFF2-40B4-BE49-F238E27FC236}">
                <a16:creationId xmlns:a16="http://schemas.microsoft.com/office/drawing/2014/main" id="{BE6AEA90-E8D7-4836-AB1E-00684D7176D8}"/>
              </a:ext>
            </a:extLst>
          </p:cNvPr>
          <p:cNvSpPr>
            <a:spLocks noGrp="1" noChangeArrowheads="1"/>
          </p:cNvSpPr>
          <p:nvPr>
            <p:ph type="title"/>
          </p:nvPr>
        </p:nvSpPr>
        <p:spPr/>
        <p:txBody>
          <a:bodyPr/>
          <a:lstStyle/>
          <a:p>
            <a:r>
              <a:rPr lang="zh-CN" altLang="en-US"/>
              <a:t>当网络出现拥塞时</a:t>
            </a:r>
          </a:p>
        </p:txBody>
      </p:sp>
      <p:sp>
        <p:nvSpPr>
          <p:cNvPr id="3" name="内容占位符 2">
            <a:extLst>
              <a:ext uri="{FF2B5EF4-FFF2-40B4-BE49-F238E27FC236}">
                <a16:creationId xmlns:a16="http://schemas.microsoft.com/office/drawing/2014/main" id="{38446C68-9C33-49E3-ABDB-EEF2A164035B}"/>
              </a:ext>
            </a:extLst>
          </p:cNvPr>
          <p:cNvSpPr>
            <a:spLocks noGrp="1"/>
          </p:cNvSpPr>
          <p:nvPr>
            <p:ph idx="1"/>
          </p:nvPr>
        </p:nvSpPr>
        <p:spPr/>
        <p:txBody>
          <a:bodyPr>
            <a:normAutofit lnSpcReduction="10000"/>
          </a:bodyPr>
          <a:lstStyle/>
          <a:p>
            <a:pPr>
              <a:defRPr/>
            </a:pPr>
            <a:r>
              <a:rPr lang="zh-CN" altLang="en-US" dirty="0"/>
              <a:t>无论在慢开始阶段还是在拥塞避免阶段，只要发送方判断网络出现拥塞（没有按时收到确认），就要把慢开始门限 设置为出现拥塞时的发送方窗口值的一半（但不能小于</a:t>
            </a:r>
            <a:r>
              <a:rPr lang="en-US" altLang="zh-CN" dirty="0"/>
              <a:t>2</a:t>
            </a:r>
            <a:r>
              <a:rPr lang="zh-CN" altLang="en-US" dirty="0"/>
              <a:t>）。</a:t>
            </a:r>
          </a:p>
          <a:p>
            <a:pPr>
              <a:defRPr/>
            </a:pPr>
            <a:r>
              <a:rPr lang="zh-CN" altLang="en-US" dirty="0"/>
              <a:t>然后把拥塞窗口 </a:t>
            </a:r>
            <a:r>
              <a:rPr lang="en-US" altLang="zh-CN" dirty="0" err="1"/>
              <a:t>cwnd</a:t>
            </a:r>
            <a:r>
              <a:rPr lang="en-US" altLang="zh-CN" dirty="0"/>
              <a:t> </a:t>
            </a:r>
            <a:r>
              <a:rPr lang="zh-CN" altLang="en-US" dirty="0"/>
              <a:t>重新设置为 </a:t>
            </a:r>
            <a:r>
              <a:rPr lang="en-US" altLang="zh-CN" dirty="0"/>
              <a:t>1</a:t>
            </a:r>
            <a:r>
              <a:rPr lang="zh-CN" altLang="en-US" dirty="0"/>
              <a:t>，执行慢开始算法。</a:t>
            </a:r>
          </a:p>
          <a:p>
            <a:pPr indent="0">
              <a:buNone/>
              <a:defRPr/>
            </a:pPr>
            <a:r>
              <a:rPr lang="zh-CN" altLang="en-US" dirty="0"/>
              <a:t>这样做的目的就是要迅速减少主机发送到网络中的分组数，使得发生拥塞的路由器有足够时间把队列中积压的分组处理完毕。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a:extLst>
              <a:ext uri="{FF2B5EF4-FFF2-40B4-BE49-F238E27FC236}">
                <a16:creationId xmlns:a16="http://schemas.microsoft.com/office/drawing/2014/main" id="{C0C9E936-644D-4171-AA9B-313B3DCEA87B}"/>
              </a:ext>
            </a:extLst>
          </p:cNvPr>
          <p:cNvSpPr>
            <a:spLocks noGrp="1" noChangeArrowheads="1"/>
          </p:cNvSpPr>
          <p:nvPr>
            <p:ph type="title"/>
          </p:nvPr>
        </p:nvSpPr>
        <p:spPr/>
        <p:txBody>
          <a:bodyPr>
            <a:normAutofit fontScale="90000"/>
          </a:bodyPr>
          <a:lstStyle/>
          <a:p>
            <a:pPr eaLnBrk="1" hangingPunct="1"/>
            <a:r>
              <a:rPr lang="zh-CN" altLang="en-US">
                <a:solidFill>
                  <a:srgbClr val="4D4D4D"/>
                </a:solidFill>
              </a:rPr>
              <a:t>慢开始和拥塞避免</a:t>
            </a:r>
            <a:r>
              <a:rPr lang="zh-CN" altLang="en-US"/>
              <a:t>算法的实现举例 </a:t>
            </a:r>
          </a:p>
        </p:txBody>
      </p:sp>
      <p:sp>
        <p:nvSpPr>
          <p:cNvPr id="97283" name="Text Box 109">
            <a:extLst>
              <a:ext uri="{FF2B5EF4-FFF2-40B4-BE49-F238E27FC236}">
                <a16:creationId xmlns:a16="http://schemas.microsoft.com/office/drawing/2014/main" id="{3218C3C7-C2CB-45E2-8B41-4DB0A37E4E8F}"/>
              </a:ext>
            </a:extLst>
          </p:cNvPr>
          <p:cNvSpPr txBox="1">
            <a:spLocks noChangeArrowheads="1"/>
          </p:cNvSpPr>
          <p:nvPr/>
        </p:nvSpPr>
        <p:spPr bwMode="auto">
          <a:xfrm>
            <a:off x="296467" y="3693319"/>
            <a:ext cx="84879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当 </a:t>
            </a:r>
            <a:r>
              <a:rPr lang="en-US" altLang="zh-CN" sz="2100"/>
              <a:t>TCP </a:t>
            </a:r>
            <a:r>
              <a:rPr lang="zh-CN" altLang="en-US" sz="2100"/>
              <a:t>连接进行初始化时，将拥塞窗口置为 </a:t>
            </a:r>
            <a:r>
              <a:rPr lang="en-US" altLang="zh-CN" sz="2100"/>
              <a:t>1</a:t>
            </a:r>
            <a:r>
              <a:rPr lang="zh-CN" altLang="en-US" sz="2100"/>
              <a:t>。图中的窗口单位不使用字节而使用报文段。</a:t>
            </a:r>
          </a:p>
        </p:txBody>
      </p:sp>
      <p:sp>
        <p:nvSpPr>
          <p:cNvPr id="528494" name="Text Box 110">
            <a:extLst>
              <a:ext uri="{FF2B5EF4-FFF2-40B4-BE49-F238E27FC236}">
                <a16:creationId xmlns:a16="http://schemas.microsoft.com/office/drawing/2014/main" id="{36610251-ECFF-408B-AC02-C075825AF4C8}"/>
              </a:ext>
            </a:extLst>
          </p:cNvPr>
          <p:cNvSpPr txBox="1">
            <a:spLocks noChangeArrowheads="1"/>
          </p:cNvSpPr>
          <p:nvPr/>
        </p:nvSpPr>
        <p:spPr bwMode="auto">
          <a:xfrm>
            <a:off x="313135" y="4388644"/>
            <a:ext cx="832961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慢开始门限的初始值设置为 </a:t>
            </a:r>
            <a:r>
              <a:rPr lang="en-US" altLang="zh-CN" sz="2100"/>
              <a:t>16 </a:t>
            </a:r>
            <a:r>
              <a:rPr lang="zh-CN" altLang="en-US" sz="2100"/>
              <a:t>个报文段，即 </a:t>
            </a:r>
            <a:r>
              <a:rPr lang="en-US" altLang="zh-CN" sz="2100"/>
              <a:t>ssthresh = 16</a:t>
            </a:r>
            <a:r>
              <a:rPr lang="zh-CN" altLang="en-US" sz="2100"/>
              <a:t>。</a:t>
            </a:r>
          </a:p>
        </p:txBody>
      </p:sp>
      <p:sp>
        <p:nvSpPr>
          <p:cNvPr id="97285" name="Line 118">
            <a:extLst>
              <a:ext uri="{FF2B5EF4-FFF2-40B4-BE49-F238E27FC236}">
                <a16:creationId xmlns:a16="http://schemas.microsoft.com/office/drawing/2014/main" id="{E27BA8ED-17C9-422F-BD58-3724FFC03299}"/>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86" name="Text Box 119">
            <a:extLst>
              <a:ext uri="{FF2B5EF4-FFF2-40B4-BE49-F238E27FC236}">
                <a16:creationId xmlns:a16="http://schemas.microsoft.com/office/drawing/2014/main" id="{5E2A5227-32B8-496D-885B-843A75C46583}"/>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97287" name="Text Box 120">
            <a:extLst>
              <a:ext uri="{FF2B5EF4-FFF2-40B4-BE49-F238E27FC236}">
                <a16:creationId xmlns:a16="http://schemas.microsoft.com/office/drawing/2014/main" id="{80A7D55F-63FD-4D92-8CC5-B86F45B67699}"/>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97288" name="Line 121">
            <a:extLst>
              <a:ext uri="{FF2B5EF4-FFF2-40B4-BE49-F238E27FC236}">
                <a16:creationId xmlns:a16="http://schemas.microsoft.com/office/drawing/2014/main" id="{B0B09BC2-3E2E-448C-B823-6685374F684C}"/>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89" name="Text Box 122">
            <a:extLst>
              <a:ext uri="{FF2B5EF4-FFF2-40B4-BE49-F238E27FC236}">
                <a16:creationId xmlns:a16="http://schemas.microsoft.com/office/drawing/2014/main" id="{19482A80-3F74-4A32-A394-B07765804D99}"/>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97290" name="Rectangle 123">
            <a:extLst>
              <a:ext uri="{FF2B5EF4-FFF2-40B4-BE49-F238E27FC236}">
                <a16:creationId xmlns:a16="http://schemas.microsoft.com/office/drawing/2014/main" id="{54B0DDA8-AE49-4A62-88BA-43F7785511CF}"/>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291" name="Rectangle 124">
            <a:extLst>
              <a:ext uri="{FF2B5EF4-FFF2-40B4-BE49-F238E27FC236}">
                <a16:creationId xmlns:a16="http://schemas.microsoft.com/office/drawing/2014/main" id="{14F6B09F-4101-4F8E-802E-014818EB36A2}"/>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292" name="Rectangle 125">
            <a:extLst>
              <a:ext uri="{FF2B5EF4-FFF2-40B4-BE49-F238E27FC236}">
                <a16:creationId xmlns:a16="http://schemas.microsoft.com/office/drawing/2014/main" id="{26EAB2A9-5200-4288-A940-C02D92A477BF}"/>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293" name="Rectangle 126">
            <a:extLst>
              <a:ext uri="{FF2B5EF4-FFF2-40B4-BE49-F238E27FC236}">
                <a16:creationId xmlns:a16="http://schemas.microsoft.com/office/drawing/2014/main" id="{F26FD30A-7D84-4CEE-B9E9-56443DDDD693}"/>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294" name="Line 127">
            <a:extLst>
              <a:ext uri="{FF2B5EF4-FFF2-40B4-BE49-F238E27FC236}">
                <a16:creationId xmlns:a16="http://schemas.microsoft.com/office/drawing/2014/main" id="{B966F8D3-51BC-4481-936A-D28255CB9914}"/>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95" name="Line 128">
            <a:extLst>
              <a:ext uri="{FF2B5EF4-FFF2-40B4-BE49-F238E27FC236}">
                <a16:creationId xmlns:a16="http://schemas.microsoft.com/office/drawing/2014/main" id="{CF5453B5-A98C-4A50-98FE-15A2AED962A0}"/>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96" name="Line 129">
            <a:extLst>
              <a:ext uri="{FF2B5EF4-FFF2-40B4-BE49-F238E27FC236}">
                <a16:creationId xmlns:a16="http://schemas.microsoft.com/office/drawing/2014/main" id="{517C69E0-7D26-46C4-BE5E-929B02FFF02D}"/>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97" name="Line 130">
            <a:extLst>
              <a:ext uri="{FF2B5EF4-FFF2-40B4-BE49-F238E27FC236}">
                <a16:creationId xmlns:a16="http://schemas.microsoft.com/office/drawing/2014/main" id="{C08C23A8-7CAC-45D2-85D4-CCCA65E0E68C}"/>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98" name="Line 131">
            <a:extLst>
              <a:ext uri="{FF2B5EF4-FFF2-40B4-BE49-F238E27FC236}">
                <a16:creationId xmlns:a16="http://schemas.microsoft.com/office/drawing/2014/main" id="{74EC7DD8-A956-4351-BF58-1A87E3CA69EB}"/>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299" name="Line 132">
            <a:extLst>
              <a:ext uri="{FF2B5EF4-FFF2-40B4-BE49-F238E27FC236}">
                <a16:creationId xmlns:a16="http://schemas.microsoft.com/office/drawing/2014/main" id="{B08DD159-BFAD-44C2-BC2E-937348E337DB}"/>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0" name="Line 133">
            <a:extLst>
              <a:ext uri="{FF2B5EF4-FFF2-40B4-BE49-F238E27FC236}">
                <a16:creationId xmlns:a16="http://schemas.microsoft.com/office/drawing/2014/main" id="{DC269703-0186-47E9-BD11-68892A246768}"/>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1" name="Line 134">
            <a:extLst>
              <a:ext uri="{FF2B5EF4-FFF2-40B4-BE49-F238E27FC236}">
                <a16:creationId xmlns:a16="http://schemas.microsoft.com/office/drawing/2014/main" id="{413EC4FC-1911-4208-ACB4-48659B8C7FE1}"/>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2" name="Line 135">
            <a:extLst>
              <a:ext uri="{FF2B5EF4-FFF2-40B4-BE49-F238E27FC236}">
                <a16:creationId xmlns:a16="http://schemas.microsoft.com/office/drawing/2014/main" id="{370042DD-00AE-4F13-9B6E-40FFBFE48842}"/>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3" name="Line 136">
            <a:extLst>
              <a:ext uri="{FF2B5EF4-FFF2-40B4-BE49-F238E27FC236}">
                <a16:creationId xmlns:a16="http://schemas.microsoft.com/office/drawing/2014/main" id="{DCF2A3FA-4BA2-49FF-954A-4E00C49F0079}"/>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4" name="Line 137">
            <a:extLst>
              <a:ext uri="{FF2B5EF4-FFF2-40B4-BE49-F238E27FC236}">
                <a16:creationId xmlns:a16="http://schemas.microsoft.com/office/drawing/2014/main" id="{282ED53A-D0C0-492F-8C21-591F324A3AEE}"/>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5" name="Line 138">
            <a:extLst>
              <a:ext uri="{FF2B5EF4-FFF2-40B4-BE49-F238E27FC236}">
                <a16:creationId xmlns:a16="http://schemas.microsoft.com/office/drawing/2014/main" id="{2A80BCBD-EFF9-45A2-8C1B-132B2A2AB9C2}"/>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6" name="Line 139">
            <a:extLst>
              <a:ext uri="{FF2B5EF4-FFF2-40B4-BE49-F238E27FC236}">
                <a16:creationId xmlns:a16="http://schemas.microsoft.com/office/drawing/2014/main" id="{055BD859-C61C-4E5C-B3C1-A35E387310AE}"/>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7" name="Line 140">
            <a:extLst>
              <a:ext uri="{FF2B5EF4-FFF2-40B4-BE49-F238E27FC236}">
                <a16:creationId xmlns:a16="http://schemas.microsoft.com/office/drawing/2014/main" id="{B693F7A0-A8AE-4FE4-A502-3B301E17C3C0}"/>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8" name="Line 141">
            <a:extLst>
              <a:ext uri="{FF2B5EF4-FFF2-40B4-BE49-F238E27FC236}">
                <a16:creationId xmlns:a16="http://schemas.microsoft.com/office/drawing/2014/main" id="{D57C686F-260E-4D43-8447-8A2BED179546}"/>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09" name="Line 142">
            <a:extLst>
              <a:ext uri="{FF2B5EF4-FFF2-40B4-BE49-F238E27FC236}">
                <a16:creationId xmlns:a16="http://schemas.microsoft.com/office/drawing/2014/main" id="{999C147B-D5EC-4AC2-87AF-6A7F8AA8D005}"/>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0" name="Line 143">
            <a:extLst>
              <a:ext uri="{FF2B5EF4-FFF2-40B4-BE49-F238E27FC236}">
                <a16:creationId xmlns:a16="http://schemas.microsoft.com/office/drawing/2014/main" id="{B9605FBE-F4C7-41F6-A451-B85BA8D19EE4}"/>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1" name="Line 144">
            <a:extLst>
              <a:ext uri="{FF2B5EF4-FFF2-40B4-BE49-F238E27FC236}">
                <a16:creationId xmlns:a16="http://schemas.microsoft.com/office/drawing/2014/main" id="{F8787B31-759A-4235-99B7-51796EA440CA}"/>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2" name="Line 145">
            <a:extLst>
              <a:ext uri="{FF2B5EF4-FFF2-40B4-BE49-F238E27FC236}">
                <a16:creationId xmlns:a16="http://schemas.microsoft.com/office/drawing/2014/main" id="{4DC610CC-ACC2-4026-95ED-50B175BF254F}"/>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3" name="Line 146">
            <a:extLst>
              <a:ext uri="{FF2B5EF4-FFF2-40B4-BE49-F238E27FC236}">
                <a16:creationId xmlns:a16="http://schemas.microsoft.com/office/drawing/2014/main" id="{1B133916-789B-4813-AD9C-A4FC1DC57277}"/>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4" name="Line 147">
            <a:extLst>
              <a:ext uri="{FF2B5EF4-FFF2-40B4-BE49-F238E27FC236}">
                <a16:creationId xmlns:a16="http://schemas.microsoft.com/office/drawing/2014/main" id="{FF47C34B-4EA3-491D-997C-852A8EF4447B}"/>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5" name="Line 148">
            <a:extLst>
              <a:ext uri="{FF2B5EF4-FFF2-40B4-BE49-F238E27FC236}">
                <a16:creationId xmlns:a16="http://schemas.microsoft.com/office/drawing/2014/main" id="{6ABF1586-F5B3-4E80-B891-ABFCF6614A32}"/>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6" name="Line 149">
            <a:extLst>
              <a:ext uri="{FF2B5EF4-FFF2-40B4-BE49-F238E27FC236}">
                <a16:creationId xmlns:a16="http://schemas.microsoft.com/office/drawing/2014/main" id="{35B64129-46EC-46AE-A95A-358209044797}"/>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7" name="Line 150">
            <a:extLst>
              <a:ext uri="{FF2B5EF4-FFF2-40B4-BE49-F238E27FC236}">
                <a16:creationId xmlns:a16="http://schemas.microsoft.com/office/drawing/2014/main" id="{6B61B128-FE00-42DB-B8C6-376F35C08A47}"/>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8" name="Line 151">
            <a:extLst>
              <a:ext uri="{FF2B5EF4-FFF2-40B4-BE49-F238E27FC236}">
                <a16:creationId xmlns:a16="http://schemas.microsoft.com/office/drawing/2014/main" id="{7E645F73-1C47-426A-801B-7F4D04BD0A26}"/>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19" name="Line 152">
            <a:extLst>
              <a:ext uri="{FF2B5EF4-FFF2-40B4-BE49-F238E27FC236}">
                <a16:creationId xmlns:a16="http://schemas.microsoft.com/office/drawing/2014/main" id="{FDFB48F1-B13F-429B-8C70-320C53759A87}"/>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20" name="Line 153">
            <a:extLst>
              <a:ext uri="{FF2B5EF4-FFF2-40B4-BE49-F238E27FC236}">
                <a16:creationId xmlns:a16="http://schemas.microsoft.com/office/drawing/2014/main" id="{3760BDCC-FC86-4CC0-B82E-5E6B81DA072A}"/>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21" name="Line 154">
            <a:extLst>
              <a:ext uri="{FF2B5EF4-FFF2-40B4-BE49-F238E27FC236}">
                <a16:creationId xmlns:a16="http://schemas.microsoft.com/office/drawing/2014/main" id="{21D590A2-6815-455B-B6A1-CCD3042277E0}"/>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22" name="Line 155">
            <a:extLst>
              <a:ext uri="{FF2B5EF4-FFF2-40B4-BE49-F238E27FC236}">
                <a16:creationId xmlns:a16="http://schemas.microsoft.com/office/drawing/2014/main" id="{1E5AAFB1-157B-440E-AAC8-D747C96CD473}"/>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23" name="Text Box 156">
            <a:extLst>
              <a:ext uri="{FF2B5EF4-FFF2-40B4-BE49-F238E27FC236}">
                <a16:creationId xmlns:a16="http://schemas.microsoft.com/office/drawing/2014/main" id="{04795C66-7667-48BB-88A0-99D0A4746B9E}"/>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97324" name="Text Box 157">
            <a:extLst>
              <a:ext uri="{FF2B5EF4-FFF2-40B4-BE49-F238E27FC236}">
                <a16:creationId xmlns:a16="http://schemas.microsoft.com/office/drawing/2014/main" id="{985B8B6D-C781-4710-993B-1553EAC79974}"/>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97325" name="Text Box 158">
            <a:extLst>
              <a:ext uri="{FF2B5EF4-FFF2-40B4-BE49-F238E27FC236}">
                <a16:creationId xmlns:a16="http://schemas.microsoft.com/office/drawing/2014/main" id="{8CBFD9D5-5E31-4DAD-873C-2A5FF3D168E7}"/>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97326" name="Text Box 159">
            <a:extLst>
              <a:ext uri="{FF2B5EF4-FFF2-40B4-BE49-F238E27FC236}">
                <a16:creationId xmlns:a16="http://schemas.microsoft.com/office/drawing/2014/main" id="{FD8D36D2-B1D3-4CAE-962B-22F7F3EEB3B7}"/>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97327" name="Text Box 160">
            <a:extLst>
              <a:ext uri="{FF2B5EF4-FFF2-40B4-BE49-F238E27FC236}">
                <a16:creationId xmlns:a16="http://schemas.microsoft.com/office/drawing/2014/main" id="{46C8CD07-B3CA-4CA3-A229-2FFCE5CD720C}"/>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97328" name="Text Box 161">
            <a:extLst>
              <a:ext uri="{FF2B5EF4-FFF2-40B4-BE49-F238E27FC236}">
                <a16:creationId xmlns:a16="http://schemas.microsoft.com/office/drawing/2014/main" id="{39A8A3EE-BA7B-41D9-8676-98B367AB78ED}"/>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97329" name="Text Box 162">
            <a:extLst>
              <a:ext uri="{FF2B5EF4-FFF2-40B4-BE49-F238E27FC236}">
                <a16:creationId xmlns:a16="http://schemas.microsoft.com/office/drawing/2014/main" id="{A3518991-3774-4A15-B33D-3FAF83CC8772}"/>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97330" name="Text Box 163">
            <a:extLst>
              <a:ext uri="{FF2B5EF4-FFF2-40B4-BE49-F238E27FC236}">
                <a16:creationId xmlns:a16="http://schemas.microsoft.com/office/drawing/2014/main" id="{EFA50018-99C0-4727-B213-259C99E58228}"/>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97331" name="Text Box 164">
            <a:extLst>
              <a:ext uri="{FF2B5EF4-FFF2-40B4-BE49-F238E27FC236}">
                <a16:creationId xmlns:a16="http://schemas.microsoft.com/office/drawing/2014/main" id="{F78EC76D-745F-4B9F-BA4D-9A96D598F8F1}"/>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97332" name="Text Box 165">
            <a:extLst>
              <a:ext uri="{FF2B5EF4-FFF2-40B4-BE49-F238E27FC236}">
                <a16:creationId xmlns:a16="http://schemas.microsoft.com/office/drawing/2014/main" id="{7034492E-9569-4BDF-839A-7EE99225E71C}"/>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97333" name="Text Box 166">
            <a:extLst>
              <a:ext uri="{FF2B5EF4-FFF2-40B4-BE49-F238E27FC236}">
                <a16:creationId xmlns:a16="http://schemas.microsoft.com/office/drawing/2014/main" id="{183267E1-D49B-417B-8C1D-7C0AB5EF552E}"/>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97334" name="Text Box 167">
            <a:extLst>
              <a:ext uri="{FF2B5EF4-FFF2-40B4-BE49-F238E27FC236}">
                <a16:creationId xmlns:a16="http://schemas.microsoft.com/office/drawing/2014/main" id="{CC5D244B-D7E4-4412-86BA-64ED270DEB2C}"/>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97335" name="Text Box 168">
            <a:extLst>
              <a:ext uri="{FF2B5EF4-FFF2-40B4-BE49-F238E27FC236}">
                <a16:creationId xmlns:a16="http://schemas.microsoft.com/office/drawing/2014/main" id="{D5C712B6-BB54-4D75-A376-3B055CCAF6A8}"/>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97336" name="Text Box 169">
            <a:extLst>
              <a:ext uri="{FF2B5EF4-FFF2-40B4-BE49-F238E27FC236}">
                <a16:creationId xmlns:a16="http://schemas.microsoft.com/office/drawing/2014/main" id="{4F0A91FA-C431-45E5-9440-E4230E3D6A9A}"/>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97337" name="Text Box 170">
            <a:extLst>
              <a:ext uri="{FF2B5EF4-FFF2-40B4-BE49-F238E27FC236}">
                <a16:creationId xmlns:a16="http://schemas.microsoft.com/office/drawing/2014/main" id="{BAB4CFB6-7D69-410A-BD5D-83B2DF00EA3F}"/>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97338" name="Text Box 171">
            <a:extLst>
              <a:ext uri="{FF2B5EF4-FFF2-40B4-BE49-F238E27FC236}">
                <a16:creationId xmlns:a16="http://schemas.microsoft.com/office/drawing/2014/main" id="{12D63192-C02A-4ED7-A23B-294A2AF8981F}"/>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97339" name="Text Box 172">
            <a:extLst>
              <a:ext uri="{FF2B5EF4-FFF2-40B4-BE49-F238E27FC236}">
                <a16:creationId xmlns:a16="http://schemas.microsoft.com/office/drawing/2014/main" id="{211960F0-EF96-4BC3-9268-620B7F98EDB1}"/>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97340" name="Oval 173">
            <a:extLst>
              <a:ext uri="{FF2B5EF4-FFF2-40B4-BE49-F238E27FC236}">
                <a16:creationId xmlns:a16="http://schemas.microsoft.com/office/drawing/2014/main" id="{446B2DF4-C064-445B-B040-AECA9F39613F}"/>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1" name="Oval 174">
            <a:extLst>
              <a:ext uri="{FF2B5EF4-FFF2-40B4-BE49-F238E27FC236}">
                <a16:creationId xmlns:a16="http://schemas.microsoft.com/office/drawing/2014/main" id="{90F37B11-235C-4028-A154-F69062F299FA}"/>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2" name="Oval 175">
            <a:extLst>
              <a:ext uri="{FF2B5EF4-FFF2-40B4-BE49-F238E27FC236}">
                <a16:creationId xmlns:a16="http://schemas.microsoft.com/office/drawing/2014/main" id="{517DE9B0-8B4F-4CCB-9D4A-F0128FFEFA69}"/>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3" name="Oval 176">
            <a:extLst>
              <a:ext uri="{FF2B5EF4-FFF2-40B4-BE49-F238E27FC236}">
                <a16:creationId xmlns:a16="http://schemas.microsoft.com/office/drawing/2014/main" id="{19B383A5-B5D4-4885-A4A2-721B70B5E9C1}"/>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4" name="Oval 177">
            <a:extLst>
              <a:ext uri="{FF2B5EF4-FFF2-40B4-BE49-F238E27FC236}">
                <a16:creationId xmlns:a16="http://schemas.microsoft.com/office/drawing/2014/main" id="{C0F4E5D4-5A59-4FB7-811C-764A6769825D}"/>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5" name="Oval 178">
            <a:extLst>
              <a:ext uri="{FF2B5EF4-FFF2-40B4-BE49-F238E27FC236}">
                <a16:creationId xmlns:a16="http://schemas.microsoft.com/office/drawing/2014/main" id="{145F3A23-FD91-43E2-B3A0-57334357C060}"/>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6" name="Oval 179">
            <a:extLst>
              <a:ext uri="{FF2B5EF4-FFF2-40B4-BE49-F238E27FC236}">
                <a16:creationId xmlns:a16="http://schemas.microsoft.com/office/drawing/2014/main" id="{03909BA9-601B-4C83-9356-5E408E7A2190}"/>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7" name="Oval 180">
            <a:extLst>
              <a:ext uri="{FF2B5EF4-FFF2-40B4-BE49-F238E27FC236}">
                <a16:creationId xmlns:a16="http://schemas.microsoft.com/office/drawing/2014/main" id="{B2828099-2015-4E6E-88E0-275A2E68CCC4}"/>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8" name="Oval 181">
            <a:extLst>
              <a:ext uri="{FF2B5EF4-FFF2-40B4-BE49-F238E27FC236}">
                <a16:creationId xmlns:a16="http://schemas.microsoft.com/office/drawing/2014/main" id="{0619500A-13A9-4177-977B-577EA0FD0419}"/>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49" name="Oval 182">
            <a:extLst>
              <a:ext uri="{FF2B5EF4-FFF2-40B4-BE49-F238E27FC236}">
                <a16:creationId xmlns:a16="http://schemas.microsoft.com/office/drawing/2014/main" id="{7AC21A39-6AE9-4975-A72D-7EECE1D34C8B}"/>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0" name="Oval 183">
            <a:extLst>
              <a:ext uri="{FF2B5EF4-FFF2-40B4-BE49-F238E27FC236}">
                <a16:creationId xmlns:a16="http://schemas.microsoft.com/office/drawing/2014/main" id="{17287EDC-07ED-476D-B5B3-3958AA5587BC}"/>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1" name="Oval 184">
            <a:extLst>
              <a:ext uri="{FF2B5EF4-FFF2-40B4-BE49-F238E27FC236}">
                <a16:creationId xmlns:a16="http://schemas.microsoft.com/office/drawing/2014/main" id="{2B5B40F2-917D-4563-8F66-B7898402DDC1}"/>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2" name="Oval 185">
            <a:extLst>
              <a:ext uri="{FF2B5EF4-FFF2-40B4-BE49-F238E27FC236}">
                <a16:creationId xmlns:a16="http://schemas.microsoft.com/office/drawing/2014/main" id="{8C7B8F0F-5636-4134-AA40-DE0291EE06F5}"/>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3" name="Oval 186">
            <a:extLst>
              <a:ext uri="{FF2B5EF4-FFF2-40B4-BE49-F238E27FC236}">
                <a16:creationId xmlns:a16="http://schemas.microsoft.com/office/drawing/2014/main" id="{621FFA76-A87E-4388-B9A9-084E2AA76419}"/>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4" name="Oval 187">
            <a:extLst>
              <a:ext uri="{FF2B5EF4-FFF2-40B4-BE49-F238E27FC236}">
                <a16:creationId xmlns:a16="http://schemas.microsoft.com/office/drawing/2014/main" id="{5A20FEBD-FE39-4A23-B44A-BBFDB52024ED}"/>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5" name="Oval 188">
            <a:extLst>
              <a:ext uri="{FF2B5EF4-FFF2-40B4-BE49-F238E27FC236}">
                <a16:creationId xmlns:a16="http://schemas.microsoft.com/office/drawing/2014/main" id="{4876D60B-AEA0-4E45-A33F-81456876C13E}"/>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6" name="Oval 189">
            <a:extLst>
              <a:ext uri="{FF2B5EF4-FFF2-40B4-BE49-F238E27FC236}">
                <a16:creationId xmlns:a16="http://schemas.microsoft.com/office/drawing/2014/main" id="{456B2CCC-FC09-41F2-9661-F782B86FDF99}"/>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7" name="Oval 190">
            <a:extLst>
              <a:ext uri="{FF2B5EF4-FFF2-40B4-BE49-F238E27FC236}">
                <a16:creationId xmlns:a16="http://schemas.microsoft.com/office/drawing/2014/main" id="{C96FC2CA-2850-48DA-BDD3-43D370855823}"/>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8" name="Oval 191">
            <a:extLst>
              <a:ext uri="{FF2B5EF4-FFF2-40B4-BE49-F238E27FC236}">
                <a16:creationId xmlns:a16="http://schemas.microsoft.com/office/drawing/2014/main" id="{5887F6B3-AC10-4C78-AFF8-E37A7AE6C52D}"/>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59" name="Oval 192">
            <a:extLst>
              <a:ext uri="{FF2B5EF4-FFF2-40B4-BE49-F238E27FC236}">
                <a16:creationId xmlns:a16="http://schemas.microsoft.com/office/drawing/2014/main" id="{44025990-8279-4DC4-A300-341A538A5DBD}"/>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60" name="Oval 193">
            <a:extLst>
              <a:ext uri="{FF2B5EF4-FFF2-40B4-BE49-F238E27FC236}">
                <a16:creationId xmlns:a16="http://schemas.microsoft.com/office/drawing/2014/main" id="{C334B161-22F4-49F1-B64D-83BF73D69E13}"/>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61" name="Oval 194">
            <a:extLst>
              <a:ext uri="{FF2B5EF4-FFF2-40B4-BE49-F238E27FC236}">
                <a16:creationId xmlns:a16="http://schemas.microsoft.com/office/drawing/2014/main" id="{F89D73DF-F6A5-4B10-AADE-CD3875E9DCBB}"/>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62" name="Text Box 196">
            <a:extLst>
              <a:ext uri="{FF2B5EF4-FFF2-40B4-BE49-F238E27FC236}">
                <a16:creationId xmlns:a16="http://schemas.microsoft.com/office/drawing/2014/main" id="{FA7EAE6A-5EDD-4DD4-9780-977A3C92582E}"/>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97363" name="Text Box 197">
            <a:extLst>
              <a:ext uri="{FF2B5EF4-FFF2-40B4-BE49-F238E27FC236}">
                <a16:creationId xmlns:a16="http://schemas.microsoft.com/office/drawing/2014/main" id="{59D1D16D-4333-4EA0-9A36-CFD6BB85FF05}"/>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97364" name="Text Box 198">
            <a:extLst>
              <a:ext uri="{FF2B5EF4-FFF2-40B4-BE49-F238E27FC236}">
                <a16:creationId xmlns:a16="http://schemas.microsoft.com/office/drawing/2014/main" id="{047165D5-D488-4E31-A046-074329F15956}"/>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97365" name="Line 199">
            <a:extLst>
              <a:ext uri="{FF2B5EF4-FFF2-40B4-BE49-F238E27FC236}">
                <a16:creationId xmlns:a16="http://schemas.microsoft.com/office/drawing/2014/main" id="{E48E825E-1B1E-41CB-B0CD-8D5F5C25AEF4}"/>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66" name="Text Box 200">
            <a:extLst>
              <a:ext uri="{FF2B5EF4-FFF2-40B4-BE49-F238E27FC236}">
                <a16:creationId xmlns:a16="http://schemas.microsoft.com/office/drawing/2014/main" id="{46A3DB06-D169-4BF0-92D7-F021AF9563D6}"/>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97367" name="Line 201">
            <a:extLst>
              <a:ext uri="{FF2B5EF4-FFF2-40B4-BE49-F238E27FC236}">
                <a16:creationId xmlns:a16="http://schemas.microsoft.com/office/drawing/2014/main" id="{BE6E2F98-D122-4BAE-AA99-DC690C31E7C7}"/>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68" name="Rectangle 202">
            <a:extLst>
              <a:ext uri="{FF2B5EF4-FFF2-40B4-BE49-F238E27FC236}">
                <a16:creationId xmlns:a16="http://schemas.microsoft.com/office/drawing/2014/main" id="{6B1E50C7-D156-46C3-8296-C933CF435560}"/>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69" name="Line 203">
            <a:extLst>
              <a:ext uri="{FF2B5EF4-FFF2-40B4-BE49-F238E27FC236}">
                <a16:creationId xmlns:a16="http://schemas.microsoft.com/office/drawing/2014/main" id="{06905B1B-A3E9-4649-B8BC-BADA80C37D21}"/>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70" name="Rectangle 204">
            <a:extLst>
              <a:ext uri="{FF2B5EF4-FFF2-40B4-BE49-F238E27FC236}">
                <a16:creationId xmlns:a16="http://schemas.microsoft.com/office/drawing/2014/main" id="{ED1B8CD1-6CFD-420F-AC60-1FB2162ACA87}"/>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71" name="Rectangle 205">
            <a:extLst>
              <a:ext uri="{FF2B5EF4-FFF2-40B4-BE49-F238E27FC236}">
                <a16:creationId xmlns:a16="http://schemas.microsoft.com/office/drawing/2014/main" id="{F1454B97-6E1F-40DF-96FD-665AF9B4A5DA}"/>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7372" name="Text Box 206">
            <a:extLst>
              <a:ext uri="{FF2B5EF4-FFF2-40B4-BE49-F238E27FC236}">
                <a16:creationId xmlns:a16="http://schemas.microsoft.com/office/drawing/2014/main" id="{0E6A4BE1-93BB-40E2-B698-BEECACACAC52}"/>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97373" name="Text Box 207">
            <a:extLst>
              <a:ext uri="{FF2B5EF4-FFF2-40B4-BE49-F238E27FC236}">
                <a16:creationId xmlns:a16="http://schemas.microsoft.com/office/drawing/2014/main" id="{0448B6E0-718F-447E-A797-32706FB46DB9}"/>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7374" name="Line 208">
            <a:extLst>
              <a:ext uri="{FF2B5EF4-FFF2-40B4-BE49-F238E27FC236}">
                <a16:creationId xmlns:a16="http://schemas.microsoft.com/office/drawing/2014/main" id="{C6F98AF3-2695-4D07-A8D5-59AC2EB8CFD1}"/>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75" name="Text Box 209">
            <a:extLst>
              <a:ext uri="{FF2B5EF4-FFF2-40B4-BE49-F238E27FC236}">
                <a16:creationId xmlns:a16="http://schemas.microsoft.com/office/drawing/2014/main" id="{CE7F1420-014D-48E7-8498-08EED39DC934}"/>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7376" name="Text Box 210">
            <a:extLst>
              <a:ext uri="{FF2B5EF4-FFF2-40B4-BE49-F238E27FC236}">
                <a16:creationId xmlns:a16="http://schemas.microsoft.com/office/drawing/2014/main" id="{6C02A536-3B44-4D71-A5C3-82FAF6759B0D}"/>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7377" name="Text Box 211">
            <a:extLst>
              <a:ext uri="{FF2B5EF4-FFF2-40B4-BE49-F238E27FC236}">
                <a16:creationId xmlns:a16="http://schemas.microsoft.com/office/drawing/2014/main" id="{C678BD7E-8AB2-454E-95CD-74245580673B}"/>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97378" name="Text Box 212">
            <a:extLst>
              <a:ext uri="{FF2B5EF4-FFF2-40B4-BE49-F238E27FC236}">
                <a16:creationId xmlns:a16="http://schemas.microsoft.com/office/drawing/2014/main" id="{C136447F-8AB7-42C7-84C7-95FE75103A95}"/>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97379" name="Line 213">
            <a:extLst>
              <a:ext uri="{FF2B5EF4-FFF2-40B4-BE49-F238E27FC236}">
                <a16:creationId xmlns:a16="http://schemas.microsoft.com/office/drawing/2014/main" id="{50180CED-27AF-4787-9A1B-98AA8EF539A3}"/>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80" name="Line 214">
            <a:extLst>
              <a:ext uri="{FF2B5EF4-FFF2-40B4-BE49-F238E27FC236}">
                <a16:creationId xmlns:a16="http://schemas.microsoft.com/office/drawing/2014/main" id="{80A76ED4-D8FB-411B-85FC-0A763234D2EA}"/>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7381" name="Freeform 215">
            <a:extLst>
              <a:ext uri="{FF2B5EF4-FFF2-40B4-BE49-F238E27FC236}">
                <a16:creationId xmlns:a16="http://schemas.microsoft.com/office/drawing/2014/main" id="{58C56717-057B-41B1-B82D-8493F558B002}"/>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7382" name="Text Box 195">
            <a:extLst>
              <a:ext uri="{FF2B5EF4-FFF2-40B4-BE49-F238E27FC236}">
                <a16:creationId xmlns:a16="http://schemas.microsoft.com/office/drawing/2014/main" id="{5FB7C9D7-EC1E-47CB-B78C-A955DE2F5447}"/>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49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F99CEEAF-A0CD-48CE-B5F7-4B8071DA2289}"/>
              </a:ext>
            </a:extLst>
          </p:cNvPr>
          <p:cNvSpPr>
            <a:spLocks noGrp="1" noChangeArrowheads="1"/>
          </p:cNvSpPr>
          <p:nvPr>
            <p:ph type="title"/>
          </p:nvPr>
        </p:nvSpPr>
        <p:spPr/>
        <p:txBody>
          <a:bodyPr>
            <a:normAutofit fontScale="90000"/>
          </a:bodyPr>
          <a:lstStyle/>
          <a:p>
            <a:pPr eaLnBrk="1" hangingPunct="1"/>
            <a:r>
              <a:rPr lang="zh-CN" altLang="en-US">
                <a:solidFill>
                  <a:srgbClr val="4D4D4D"/>
                </a:solidFill>
              </a:rPr>
              <a:t>慢开始和拥塞避免算法的实现举例 </a:t>
            </a:r>
          </a:p>
        </p:txBody>
      </p:sp>
      <p:sp>
        <p:nvSpPr>
          <p:cNvPr id="99331" name="Text Box 107">
            <a:extLst>
              <a:ext uri="{FF2B5EF4-FFF2-40B4-BE49-F238E27FC236}">
                <a16:creationId xmlns:a16="http://schemas.microsoft.com/office/drawing/2014/main" id="{874456E2-6EA3-48EA-9D68-818186C22337}"/>
              </a:ext>
            </a:extLst>
          </p:cNvPr>
          <p:cNvSpPr txBox="1">
            <a:spLocks noChangeArrowheads="1"/>
          </p:cNvSpPr>
          <p:nvPr/>
        </p:nvSpPr>
        <p:spPr bwMode="auto">
          <a:xfrm>
            <a:off x="413148" y="3701654"/>
            <a:ext cx="831770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2100"/>
              <a:t>发送端的发送窗口不能超过拥塞窗口 </a:t>
            </a:r>
            <a:r>
              <a:rPr lang="en-US" altLang="zh-CN" sz="2100"/>
              <a:t>cwnd </a:t>
            </a:r>
            <a:r>
              <a:rPr lang="zh-CN" altLang="en-US" sz="2100"/>
              <a:t>和接收端窗口 </a:t>
            </a:r>
            <a:r>
              <a:rPr lang="en-US" altLang="zh-CN" sz="2100"/>
              <a:t>rwnd </a:t>
            </a:r>
            <a:r>
              <a:rPr lang="zh-CN" altLang="en-US" sz="2100"/>
              <a:t>中的最小值。我们假定接收端窗口足够大，因此现在发送窗口的数值等于拥塞窗口的数值</a:t>
            </a:r>
            <a:r>
              <a:rPr lang="zh-CN" altLang="en-US" sz="1500">
                <a:solidFill>
                  <a:srgbClr val="333399"/>
                </a:solidFill>
                <a:latin typeface="Arial" panose="020B0604020202020204" pitchFamily="34" charset="0"/>
                <a:ea typeface="黑体" panose="02010609060101010101" pitchFamily="49" charset="-122"/>
              </a:rPr>
              <a:t>。</a:t>
            </a:r>
            <a:endParaRPr lang="zh-CN" altLang="en-US" sz="1500">
              <a:solidFill>
                <a:schemeClr val="tx1"/>
              </a:solidFill>
              <a:latin typeface="Arial" panose="020B0604020202020204" pitchFamily="34" charset="0"/>
              <a:ea typeface="黑体" panose="02010609060101010101" pitchFamily="49" charset="-122"/>
            </a:endParaRPr>
          </a:p>
        </p:txBody>
      </p:sp>
      <p:sp>
        <p:nvSpPr>
          <p:cNvPr id="99332" name="Line 118">
            <a:extLst>
              <a:ext uri="{FF2B5EF4-FFF2-40B4-BE49-F238E27FC236}">
                <a16:creationId xmlns:a16="http://schemas.microsoft.com/office/drawing/2014/main" id="{DBCE1A9B-4334-4C11-8529-41B1B95647FD}"/>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33" name="Text Box 119">
            <a:extLst>
              <a:ext uri="{FF2B5EF4-FFF2-40B4-BE49-F238E27FC236}">
                <a16:creationId xmlns:a16="http://schemas.microsoft.com/office/drawing/2014/main" id="{650B43A5-E7B0-4E32-A466-2C1A18AD04DA}"/>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99334" name="Text Box 120">
            <a:extLst>
              <a:ext uri="{FF2B5EF4-FFF2-40B4-BE49-F238E27FC236}">
                <a16:creationId xmlns:a16="http://schemas.microsoft.com/office/drawing/2014/main" id="{54CDA81C-489E-4EA7-B0EB-67B0D83AE553}"/>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99335" name="Line 121">
            <a:extLst>
              <a:ext uri="{FF2B5EF4-FFF2-40B4-BE49-F238E27FC236}">
                <a16:creationId xmlns:a16="http://schemas.microsoft.com/office/drawing/2014/main" id="{5F03D9DC-C4FA-4B79-868B-0ADA509795BD}"/>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36" name="Text Box 122">
            <a:extLst>
              <a:ext uri="{FF2B5EF4-FFF2-40B4-BE49-F238E27FC236}">
                <a16:creationId xmlns:a16="http://schemas.microsoft.com/office/drawing/2014/main" id="{F268BFDD-F807-4DC2-BE27-E78D087329EB}"/>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99337" name="Rectangle 123">
            <a:extLst>
              <a:ext uri="{FF2B5EF4-FFF2-40B4-BE49-F238E27FC236}">
                <a16:creationId xmlns:a16="http://schemas.microsoft.com/office/drawing/2014/main" id="{9936F117-7197-4871-BE90-595210CD0AA0}"/>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38" name="Rectangle 124">
            <a:extLst>
              <a:ext uri="{FF2B5EF4-FFF2-40B4-BE49-F238E27FC236}">
                <a16:creationId xmlns:a16="http://schemas.microsoft.com/office/drawing/2014/main" id="{842A483A-E41D-4D30-A174-C35467C2D376}"/>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39" name="Rectangle 125">
            <a:extLst>
              <a:ext uri="{FF2B5EF4-FFF2-40B4-BE49-F238E27FC236}">
                <a16:creationId xmlns:a16="http://schemas.microsoft.com/office/drawing/2014/main" id="{0F3F2A7B-78F7-4E57-9C38-649FB666442F}"/>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40" name="Rectangle 126">
            <a:extLst>
              <a:ext uri="{FF2B5EF4-FFF2-40B4-BE49-F238E27FC236}">
                <a16:creationId xmlns:a16="http://schemas.microsoft.com/office/drawing/2014/main" id="{00C36278-F338-492E-87C2-EE98461D0424}"/>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41" name="Line 127">
            <a:extLst>
              <a:ext uri="{FF2B5EF4-FFF2-40B4-BE49-F238E27FC236}">
                <a16:creationId xmlns:a16="http://schemas.microsoft.com/office/drawing/2014/main" id="{CEF672AB-D46C-45DA-9D34-FE82180FFC83}"/>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2" name="Line 128">
            <a:extLst>
              <a:ext uri="{FF2B5EF4-FFF2-40B4-BE49-F238E27FC236}">
                <a16:creationId xmlns:a16="http://schemas.microsoft.com/office/drawing/2014/main" id="{260FA428-B967-455B-9FC0-7712F5529006}"/>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3" name="Line 129">
            <a:extLst>
              <a:ext uri="{FF2B5EF4-FFF2-40B4-BE49-F238E27FC236}">
                <a16:creationId xmlns:a16="http://schemas.microsoft.com/office/drawing/2014/main" id="{C87CDC32-D2FC-4246-9605-3C75E8032C2C}"/>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4" name="Line 130">
            <a:extLst>
              <a:ext uri="{FF2B5EF4-FFF2-40B4-BE49-F238E27FC236}">
                <a16:creationId xmlns:a16="http://schemas.microsoft.com/office/drawing/2014/main" id="{83DCCAC5-55F0-4C3D-A436-79F6CC96BE2C}"/>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5" name="Line 131">
            <a:extLst>
              <a:ext uri="{FF2B5EF4-FFF2-40B4-BE49-F238E27FC236}">
                <a16:creationId xmlns:a16="http://schemas.microsoft.com/office/drawing/2014/main" id="{AB64A9F2-A3CF-49B6-B89A-D60818FC83D3}"/>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6" name="Line 132">
            <a:extLst>
              <a:ext uri="{FF2B5EF4-FFF2-40B4-BE49-F238E27FC236}">
                <a16:creationId xmlns:a16="http://schemas.microsoft.com/office/drawing/2014/main" id="{E0AC7E04-AB44-44B0-9F9C-C910EB7FB12A}"/>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7" name="Line 133">
            <a:extLst>
              <a:ext uri="{FF2B5EF4-FFF2-40B4-BE49-F238E27FC236}">
                <a16:creationId xmlns:a16="http://schemas.microsoft.com/office/drawing/2014/main" id="{C2322606-5942-4DAC-847A-7502F1626AD2}"/>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8" name="Line 134">
            <a:extLst>
              <a:ext uri="{FF2B5EF4-FFF2-40B4-BE49-F238E27FC236}">
                <a16:creationId xmlns:a16="http://schemas.microsoft.com/office/drawing/2014/main" id="{7484F0A3-FCD3-454F-A34C-91593DC5163B}"/>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49" name="Line 135">
            <a:extLst>
              <a:ext uri="{FF2B5EF4-FFF2-40B4-BE49-F238E27FC236}">
                <a16:creationId xmlns:a16="http://schemas.microsoft.com/office/drawing/2014/main" id="{16D85597-BA06-4924-99DE-87F4F5EBC43A}"/>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0" name="Line 136">
            <a:extLst>
              <a:ext uri="{FF2B5EF4-FFF2-40B4-BE49-F238E27FC236}">
                <a16:creationId xmlns:a16="http://schemas.microsoft.com/office/drawing/2014/main" id="{084ED1BC-272C-44C9-91B7-9165D24B9214}"/>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1" name="Line 137">
            <a:extLst>
              <a:ext uri="{FF2B5EF4-FFF2-40B4-BE49-F238E27FC236}">
                <a16:creationId xmlns:a16="http://schemas.microsoft.com/office/drawing/2014/main" id="{9DB610CB-6F86-40E1-AE23-85815394EF17}"/>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2" name="Line 138">
            <a:extLst>
              <a:ext uri="{FF2B5EF4-FFF2-40B4-BE49-F238E27FC236}">
                <a16:creationId xmlns:a16="http://schemas.microsoft.com/office/drawing/2014/main" id="{B12496DB-52DE-4DD6-9EC3-78385C9C35F3}"/>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3" name="Line 139">
            <a:extLst>
              <a:ext uri="{FF2B5EF4-FFF2-40B4-BE49-F238E27FC236}">
                <a16:creationId xmlns:a16="http://schemas.microsoft.com/office/drawing/2014/main" id="{C8A6EE6A-1E4C-4525-928A-3F720955A467}"/>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4" name="Line 140">
            <a:extLst>
              <a:ext uri="{FF2B5EF4-FFF2-40B4-BE49-F238E27FC236}">
                <a16:creationId xmlns:a16="http://schemas.microsoft.com/office/drawing/2014/main" id="{D40087FB-96F8-4725-9A10-EB079DF54790}"/>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5" name="Line 141">
            <a:extLst>
              <a:ext uri="{FF2B5EF4-FFF2-40B4-BE49-F238E27FC236}">
                <a16:creationId xmlns:a16="http://schemas.microsoft.com/office/drawing/2014/main" id="{3A49A5AB-8221-42A0-8EE5-A3B84D498374}"/>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6" name="Line 142">
            <a:extLst>
              <a:ext uri="{FF2B5EF4-FFF2-40B4-BE49-F238E27FC236}">
                <a16:creationId xmlns:a16="http://schemas.microsoft.com/office/drawing/2014/main" id="{7E0A8B6E-676A-462D-8596-477B061A2608}"/>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7" name="Line 143">
            <a:extLst>
              <a:ext uri="{FF2B5EF4-FFF2-40B4-BE49-F238E27FC236}">
                <a16:creationId xmlns:a16="http://schemas.microsoft.com/office/drawing/2014/main" id="{068B3AC3-578B-4E48-8258-70FF88DFBADF}"/>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8" name="Line 144">
            <a:extLst>
              <a:ext uri="{FF2B5EF4-FFF2-40B4-BE49-F238E27FC236}">
                <a16:creationId xmlns:a16="http://schemas.microsoft.com/office/drawing/2014/main" id="{9FBAA20F-0D03-481D-A5C3-91C6019EDFBD}"/>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59" name="Line 145">
            <a:extLst>
              <a:ext uri="{FF2B5EF4-FFF2-40B4-BE49-F238E27FC236}">
                <a16:creationId xmlns:a16="http://schemas.microsoft.com/office/drawing/2014/main" id="{F068250D-DE36-46A3-9882-C8EED2BE360F}"/>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0" name="Line 146">
            <a:extLst>
              <a:ext uri="{FF2B5EF4-FFF2-40B4-BE49-F238E27FC236}">
                <a16:creationId xmlns:a16="http://schemas.microsoft.com/office/drawing/2014/main" id="{B7FDC38B-16A5-445C-875A-8842445B2CB9}"/>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1" name="Line 147">
            <a:extLst>
              <a:ext uri="{FF2B5EF4-FFF2-40B4-BE49-F238E27FC236}">
                <a16:creationId xmlns:a16="http://schemas.microsoft.com/office/drawing/2014/main" id="{A364FF0D-D8BD-4E54-B549-D1ACBA236511}"/>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2" name="Line 148">
            <a:extLst>
              <a:ext uri="{FF2B5EF4-FFF2-40B4-BE49-F238E27FC236}">
                <a16:creationId xmlns:a16="http://schemas.microsoft.com/office/drawing/2014/main" id="{74AFF9C2-F5FE-4592-9E79-A5A81C0797D9}"/>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3" name="Line 149">
            <a:extLst>
              <a:ext uri="{FF2B5EF4-FFF2-40B4-BE49-F238E27FC236}">
                <a16:creationId xmlns:a16="http://schemas.microsoft.com/office/drawing/2014/main" id="{C89DE284-F776-4FF6-92FC-D5D660E9D995}"/>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4" name="Line 150">
            <a:extLst>
              <a:ext uri="{FF2B5EF4-FFF2-40B4-BE49-F238E27FC236}">
                <a16:creationId xmlns:a16="http://schemas.microsoft.com/office/drawing/2014/main" id="{843B1C1B-6357-476B-804F-32414E40E11C}"/>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5" name="Line 151">
            <a:extLst>
              <a:ext uri="{FF2B5EF4-FFF2-40B4-BE49-F238E27FC236}">
                <a16:creationId xmlns:a16="http://schemas.microsoft.com/office/drawing/2014/main" id="{59D4AC9B-D34C-4BED-964E-551ABD9A978C}"/>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6" name="Line 152">
            <a:extLst>
              <a:ext uri="{FF2B5EF4-FFF2-40B4-BE49-F238E27FC236}">
                <a16:creationId xmlns:a16="http://schemas.microsoft.com/office/drawing/2014/main" id="{320B388C-4AB6-46A0-86AE-BA7F4CF3EDA2}"/>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7" name="Line 153">
            <a:extLst>
              <a:ext uri="{FF2B5EF4-FFF2-40B4-BE49-F238E27FC236}">
                <a16:creationId xmlns:a16="http://schemas.microsoft.com/office/drawing/2014/main" id="{789D76EC-13E6-4120-AEF4-947A83A634CE}"/>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8" name="Line 154">
            <a:extLst>
              <a:ext uri="{FF2B5EF4-FFF2-40B4-BE49-F238E27FC236}">
                <a16:creationId xmlns:a16="http://schemas.microsoft.com/office/drawing/2014/main" id="{77410222-20E5-4D1F-9B3A-E442FEFA7FEF}"/>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69" name="Line 155">
            <a:extLst>
              <a:ext uri="{FF2B5EF4-FFF2-40B4-BE49-F238E27FC236}">
                <a16:creationId xmlns:a16="http://schemas.microsoft.com/office/drawing/2014/main" id="{9B947904-AD0D-4972-B2A4-D5F56A869820}"/>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370" name="Text Box 156">
            <a:extLst>
              <a:ext uri="{FF2B5EF4-FFF2-40B4-BE49-F238E27FC236}">
                <a16:creationId xmlns:a16="http://schemas.microsoft.com/office/drawing/2014/main" id="{0589B0E1-36C0-4F15-8F53-F9B6FD8FC9F0}"/>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99371" name="Text Box 157">
            <a:extLst>
              <a:ext uri="{FF2B5EF4-FFF2-40B4-BE49-F238E27FC236}">
                <a16:creationId xmlns:a16="http://schemas.microsoft.com/office/drawing/2014/main" id="{FA059A9D-B670-472F-A5B4-7C1155D3BAC2}"/>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99372" name="Text Box 158">
            <a:extLst>
              <a:ext uri="{FF2B5EF4-FFF2-40B4-BE49-F238E27FC236}">
                <a16:creationId xmlns:a16="http://schemas.microsoft.com/office/drawing/2014/main" id="{BCBCAFAE-2938-425F-84A8-F80EC4D1009A}"/>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99373" name="Text Box 159">
            <a:extLst>
              <a:ext uri="{FF2B5EF4-FFF2-40B4-BE49-F238E27FC236}">
                <a16:creationId xmlns:a16="http://schemas.microsoft.com/office/drawing/2014/main" id="{3C913440-82E4-4638-A732-82BF31D73782}"/>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99374" name="Text Box 160">
            <a:extLst>
              <a:ext uri="{FF2B5EF4-FFF2-40B4-BE49-F238E27FC236}">
                <a16:creationId xmlns:a16="http://schemas.microsoft.com/office/drawing/2014/main" id="{625631E2-9DE2-48CF-A121-DDB14C3B28BE}"/>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99375" name="Text Box 161">
            <a:extLst>
              <a:ext uri="{FF2B5EF4-FFF2-40B4-BE49-F238E27FC236}">
                <a16:creationId xmlns:a16="http://schemas.microsoft.com/office/drawing/2014/main" id="{D95D0BA7-9585-4E1B-8DF5-39B393F1CFF8}"/>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99376" name="Text Box 162">
            <a:extLst>
              <a:ext uri="{FF2B5EF4-FFF2-40B4-BE49-F238E27FC236}">
                <a16:creationId xmlns:a16="http://schemas.microsoft.com/office/drawing/2014/main" id="{17F63478-A09D-490B-93A1-8EB3A5C6CEC0}"/>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99377" name="Text Box 163">
            <a:extLst>
              <a:ext uri="{FF2B5EF4-FFF2-40B4-BE49-F238E27FC236}">
                <a16:creationId xmlns:a16="http://schemas.microsoft.com/office/drawing/2014/main" id="{7C80CCAC-1A4E-4E33-B850-CDFF93A94751}"/>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99378" name="Text Box 164">
            <a:extLst>
              <a:ext uri="{FF2B5EF4-FFF2-40B4-BE49-F238E27FC236}">
                <a16:creationId xmlns:a16="http://schemas.microsoft.com/office/drawing/2014/main" id="{D877A162-AB41-4AFF-BB72-0ACE3B60967A}"/>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99379" name="Text Box 165">
            <a:extLst>
              <a:ext uri="{FF2B5EF4-FFF2-40B4-BE49-F238E27FC236}">
                <a16:creationId xmlns:a16="http://schemas.microsoft.com/office/drawing/2014/main" id="{9CFC749A-FC67-490D-8DAB-A8F09CDBC492}"/>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99380" name="Text Box 166">
            <a:extLst>
              <a:ext uri="{FF2B5EF4-FFF2-40B4-BE49-F238E27FC236}">
                <a16:creationId xmlns:a16="http://schemas.microsoft.com/office/drawing/2014/main" id="{A835F8A7-F008-4D92-9D41-5CCBF4DED59F}"/>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99381" name="Text Box 167">
            <a:extLst>
              <a:ext uri="{FF2B5EF4-FFF2-40B4-BE49-F238E27FC236}">
                <a16:creationId xmlns:a16="http://schemas.microsoft.com/office/drawing/2014/main" id="{4F610489-16E5-4D80-B1CE-B5653E741EF0}"/>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99382" name="Text Box 168">
            <a:extLst>
              <a:ext uri="{FF2B5EF4-FFF2-40B4-BE49-F238E27FC236}">
                <a16:creationId xmlns:a16="http://schemas.microsoft.com/office/drawing/2014/main" id="{28D926BC-C6B2-490A-9FAC-1FADA0805989}"/>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99383" name="Text Box 169">
            <a:extLst>
              <a:ext uri="{FF2B5EF4-FFF2-40B4-BE49-F238E27FC236}">
                <a16:creationId xmlns:a16="http://schemas.microsoft.com/office/drawing/2014/main" id="{1622041C-8176-420D-B373-FF80468CD8B5}"/>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99384" name="Text Box 170">
            <a:extLst>
              <a:ext uri="{FF2B5EF4-FFF2-40B4-BE49-F238E27FC236}">
                <a16:creationId xmlns:a16="http://schemas.microsoft.com/office/drawing/2014/main" id="{965466AE-2D34-4230-A726-775A7CB6F168}"/>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99385" name="Text Box 171">
            <a:extLst>
              <a:ext uri="{FF2B5EF4-FFF2-40B4-BE49-F238E27FC236}">
                <a16:creationId xmlns:a16="http://schemas.microsoft.com/office/drawing/2014/main" id="{4903D23B-5E43-4BF0-8AC8-AEBFAC2FEA97}"/>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99386" name="Text Box 172">
            <a:extLst>
              <a:ext uri="{FF2B5EF4-FFF2-40B4-BE49-F238E27FC236}">
                <a16:creationId xmlns:a16="http://schemas.microsoft.com/office/drawing/2014/main" id="{9859238D-2BCE-4F78-8158-BE91B1256782}"/>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99387" name="Oval 173">
            <a:extLst>
              <a:ext uri="{FF2B5EF4-FFF2-40B4-BE49-F238E27FC236}">
                <a16:creationId xmlns:a16="http://schemas.microsoft.com/office/drawing/2014/main" id="{8DC3E852-D019-49BD-95A5-5528C67A783C}"/>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88" name="Oval 174">
            <a:extLst>
              <a:ext uri="{FF2B5EF4-FFF2-40B4-BE49-F238E27FC236}">
                <a16:creationId xmlns:a16="http://schemas.microsoft.com/office/drawing/2014/main" id="{66A688FB-0EAC-4FA6-8A51-3AB3BB512614}"/>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89" name="Oval 175">
            <a:extLst>
              <a:ext uri="{FF2B5EF4-FFF2-40B4-BE49-F238E27FC236}">
                <a16:creationId xmlns:a16="http://schemas.microsoft.com/office/drawing/2014/main" id="{BC37E81E-B5C3-485E-A0F6-04475D5999B1}"/>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0" name="Oval 176">
            <a:extLst>
              <a:ext uri="{FF2B5EF4-FFF2-40B4-BE49-F238E27FC236}">
                <a16:creationId xmlns:a16="http://schemas.microsoft.com/office/drawing/2014/main" id="{5FA79FC9-ACE1-48F3-9F17-16A741D66204}"/>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1" name="Oval 177">
            <a:extLst>
              <a:ext uri="{FF2B5EF4-FFF2-40B4-BE49-F238E27FC236}">
                <a16:creationId xmlns:a16="http://schemas.microsoft.com/office/drawing/2014/main" id="{E6561EB9-F9B5-4C66-A835-ADA172A208B8}"/>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2" name="Oval 178">
            <a:extLst>
              <a:ext uri="{FF2B5EF4-FFF2-40B4-BE49-F238E27FC236}">
                <a16:creationId xmlns:a16="http://schemas.microsoft.com/office/drawing/2014/main" id="{860C9ABE-A7D6-4CCB-AB01-FA1BC2F5DD2E}"/>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3" name="Oval 179">
            <a:extLst>
              <a:ext uri="{FF2B5EF4-FFF2-40B4-BE49-F238E27FC236}">
                <a16:creationId xmlns:a16="http://schemas.microsoft.com/office/drawing/2014/main" id="{75331F62-0C59-4521-B073-F0FEA9D704EA}"/>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4" name="Oval 180">
            <a:extLst>
              <a:ext uri="{FF2B5EF4-FFF2-40B4-BE49-F238E27FC236}">
                <a16:creationId xmlns:a16="http://schemas.microsoft.com/office/drawing/2014/main" id="{4BA20992-D619-4492-998B-B414BF17146F}"/>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5" name="Oval 181">
            <a:extLst>
              <a:ext uri="{FF2B5EF4-FFF2-40B4-BE49-F238E27FC236}">
                <a16:creationId xmlns:a16="http://schemas.microsoft.com/office/drawing/2014/main" id="{C2AAB42D-8742-4DAD-9394-A9C00CB7071F}"/>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6" name="Oval 182">
            <a:extLst>
              <a:ext uri="{FF2B5EF4-FFF2-40B4-BE49-F238E27FC236}">
                <a16:creationId xmlns:a16="http://schemas.microsoft.com/office/drawing/2014/main" id="{3C76067D-4345-45CE-8584-C9808BD0BC83}"/>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7" name="Oval 183">
            <a:extLst>
              <a:ext uri="{FF2B5EF4-FFF2-40B4-BE49-F238E27FC236}">
                <a16:creationId xmlns:a16="http://schemas.microsoft.com/office/drawing/2014/main" id="{276A5F57-2856-4DD7-A540-DE91821B2636}"/>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8" name="Oval 184">
            <a:extLst>
              <a:ext uri="{FF2B5EF4-FFF2-40B4-BE49-F238E27FC236}">
                <a16:creationId xmlns:a16="http://schemas.microsoft.com/office/drawing/2014/main" id="{A865F4B6-F9C8-4247-8B0C-D41B27F8D887}"/>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399" name="Oval 185">
            <a:extLst>
              <a:ext uri="{FF2B5EF4-FFF2-40B4-BE49-F238E27FC236}">
                <a16:creationId xmlns:a16="http://schemas.microsoft.com/office/drawing/2014/main" id="{E344C288-FAF4-4E01-8291-D9278D153D43}"/>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0" name="Oval 186">
            <a:extLst>
              <a:ext uri="{FF2B5EF4-FFF2-40B4-BE49-F238E27FC236}">
                <a16:creationId xmlns:a16="http://schemas.microsoft.com/office/drawing/2014/main" id="{75ACAF70-A137-400C-B3B3-47FA154691C9}"/>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1" name="Oval 187">
            <a:extLst>
              <a:ext uri="{FF2B5EF4-FFF2-40B4-BE49-F238E27FC236}">
                <a16:creationId xmlns:a16="http://schemas.microsoft.com/office/drawing/2014/main" id="{1D212BEC-7B32-4BAE-8A48-7F460F3277CA}"/>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2" name="Oval 188">
            <a:extLst>
              <a:ext uri="{FF2B5EF4-FFF2-40B4-BE49-F238E27FC236}">
                <a16:creationId xmlns:a16="http://schemas.microsoft.com/office/drawing/2014/main" id="{AF982828-C051-42CD-8406-884A1A4B0F75}"/>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3" name="Oval 189">
            <a:extLst>
              <a:ext uri="{FF2B5EF4-FFF2-40B4-BE49-F238E27FC236}">
                <a16:creationId xmlns:a16="http://schemas.microsoft.com/office/drawing/2014/main" id="{C2F6D68C-99C3-460A-9885-9DEE01D1F19D}"/>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4" name="Oval 190">
            <a:extLst>
              <a:ext uri="{FF2B5EF4-FFF2-40B4-BE49-F238E27FC236}">
                <a16:creationId xmlns:a16="http://schemas.microsoft.com/office/drawing/2014/main" id="{6EF1CED3-FB8B-49AD-A593-41AC863CDD94}"/>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5" name="Oval 191">
            <a:extLst>
              <a:ext uri="{FF2B5EF4-FFF2-40B4-BE49-F238E27FC236}">
                <a16:creationId xmlns:a16="http://schemas.microsoft.com/office/drawing/2014/main" id="{8D863030-BE76-428B-B600-9FADAE68AB05}"/>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6" name="Oval 192">
            <a:extLst>
              <a:ext uri="{FF2B5EF4-FFF2-40B4-BE49-F238E27FC236}">
                <a16:creationId xmlns:a16="http://schemas.microsoft.com/office/drawing/2014/main" id="{38D84077-FFB1-4EEF-A04B-DD91CABDE296}"/>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7" name="Oval 193">
            <a:extLst>
              <a:ext uri="{FF2B5EF4-FFF2-40B4-BE49-F238E27FC236}">
                <a16:creationId xmlns:a16="http://schemas.microsoft.com/office/drawing/2014/main" id="{483D2D78-DAB9-4C6A-A804-230C9B0709D6}"/>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8" name="Oval 194">
            <a:extLst>
              <a:ext uri="{FF2B5EF4-FFF2-40B4-BE49-F238E27FC236}">
                <a16:creationId xmlns:a16="http://schemas.microsoft.com/office/drawing/2014/main" id="{0BE15F80-818C-4C92-BA91-6352D35BCC5C}"/>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09" name="Text Box 196">
            <a:extLst>
              <a:ext uri="{FF2B5EF4-FFF2-40B4-BE49-F238E27FC236}">
                <a16:creationId xmlns:a16="http://schemas.microsoft.com/office/drawing/2014/main" id="{4DCDF01D-E4A6-4654-976E-265E8E4FA3C3}"/>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99410" name="Text Box 197">
            <a:extLst>
              <a:ext uri="{FF2B5EF4-FFF2-40B4-BE49-F238E27FC236}">
                <a16:creationId xmlns:a16="http://schemas.microsoft.com/office/drawing/2014/main" id="{183F9C75-4D81-4EA3-92B9-FFC001995607}"/>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99411" name="Text Box 198">
            <a:extLst>
              <a:ext uri="{FF2B5EF4-FFF2-40B4-BE49-F238E27FC236}">
                <a16:creationId xmlns:a16="http://schemas.microsoft.com/office/drawing/2014/main" id="{CD60802F-0E31-4C08-A60B-23C5244ED59A}"/>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99412" name="Line 199">
            <a:extLst>
              <a:ext uri="{FF2B5EF4-FFF2-40B4-BE49-F238E27FC236}">
                <a16:creationId xmlns:a16="http://schemas.microsoft.com/office/drawing/2014/main" id="{595364A0-7861-43EF-B76C-35646B2C0BA0}"/>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13" name="Text Box 200">
            <a:extLst>
              <a:ext uri="{FF2B5EF4-FFF2-40B4-BE49-F238E27FC236}">
                <a16:creationId xmlns:a16="http://schemas.microsoft.com/office/drawing/2014/main" id="{73E8A417-F50C-4A29-8290-5C6F72B69968}"/>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99414" name="Line 201">
            <a:extLst>
              <a:ext uri="{FF2B5EF4-FFF2-40B4-BE49-F238E27FC236}">
                <a16:creationId xmlns:a16="http://schemas.microsoft.com/office/drawing/2014/main" id="{25471658-506D-4006-A09E-8EC116865FE7}"/>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15" name="Rectangle 202">
            <a:extLst>
              <a:ext uri="{FF2B5EF4-FFF2-40B4-BE49-F238E27FC236}">
                <a16:creationId xmlns:a16="http://schemas.microsoft.com/office/drawing/2014/main" id="{3E16B55C-B582-411E-B498-A697CE0DE1B7}"/>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16" name="Line 203">
            <a:extLst>
              <a:ext uri="{FF2B5EF4-FFF2-40B4-BE49-F238E27FC236}">
                <a16:creationId xmlns:a16="http://schemas.microsoft.com/office/drawing/2014/main" id="{1575736C-3C1B-4E07-B620-2BB6FD537D20}"/>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17" name="Rectangle 204">
            <a:extLst>
              <a:ext uri="{FF2B5EF4-FFF2-40B4-BE49-F238E27FC236}">
                <a16:creationId xmlns:a16="http://schemas.microsoft.com/office/drawing/2014/main" id="{98C044A2-BC57-4363-B856-ECD33F34986F}"/>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18" name="Rectangle 205">
            <a:extLst>
              <a:ext uri="{FF2B5EF4-FFF2-40B4-BE49-F238E27FC236}">
                <a16:creationId xmlns:a16="http://schemas.microsoft.com/office/drawing/2014/main" id="{59231B52-29F7-4831-AFAC-9906AB39FA33}"/>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99419" name="Text Box 206">
            <a:extLst>
              <a:ext uri="{FF2B5EF4-FFF2-40B4-BE49-F238E27FC236}">
                <a16:creationId xmlns:a16="http://schemas.microsoft.com/office/drawing/2014/main" id="{D4066DF1-3855-4FCF-ACB5-3E29E4E4C40D}"/>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99420" name="Text Box 207">
            <a:extLst>
              <a:ext uri="{FF2B5EF4-FFF2-40B4-BE49-F238E27FC236}">
                <a16:creationId xmlns:a16="http://schemas.microsoft.com/office/drawing/2014/main" id="{D54C1F0B-9C76-4137-BCC7-FB22EE7FAE0E}"/>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9421" name="Line 208">
            <a:extLst>
              <a:ext uri="{FF2B5EF4-FFF2-40B4-BE49-F238E27FC236}">
                <a16:creationId xmlns:a16="http://schemas.microsoft.com/office/drawing/2014/main" id="{27BC9FDE-37AB-46C3-BA90-A9A72C9E22B4}"/>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22" name="Text Box 209">
            <a:extLst>
              <a:ext uri="{FF2B5EF4-FFF2-40B4-BE49-F238E27FC236}">
                <a16:creationId xmlns:a16="http://schemas.microsoft.com/office/drawing/2014/main" id="{453E3AFF-3D8C-43CD-ABC8-6E43FBF0A807}"/>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9423" name="Text Box 210">
            <a:extLst>
              <a:ext uri="{FF2B5EF4-FFF2-40B4-BE49-F238E27FC236}">
                <a16:creationId xmlns:a16="http://schemas.microsoft.com/office/drawing/2014/main" id="{455022E5-C568-409C-9604-77077A0E65E5}"/>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99424" name="Text Box 211">
            <a:extLst>
              <a:ext uri="{FF2B5EF4-FFF2-40B4-BE49-F238E27FC236}">
                <a16:creationId xmlns:a16="http://schemas.microsoft.com/office/drawing/2014/main" id="{37111550-B6C9-4971-8F62-A3298AA11927}"/>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99425" name="Text Box 212">
            <a:extLst>
              <a:ext uri="{FF2B5EF4-FFF2-40B4-BE49-F238E27FC236}">
                <a16:creationId xmlns:a16="http://schemas.microsoft.com/office/drawing/2014/main" id="{891A6467-013F-42E2-9CF1-EB0DF9E4DD8A}"/>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99426" name="Line 213">
            <a:extLst>
              <a:ext uri="{FF2B5EF4-FFF2-40B4-BE49-F238E27FC236}">
                <a16:creationId xmlns:a16="http://schemas.microsoft.com/office/drawing/2014/main" id="{7537E91A-26EF-4A63-B581-80AF448E3167}"/>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27" name="Line 214">
            <a:extLst>
              <a:ext uri="{FF2B5EF4-FFF2-40B4-BE49-F238E27FC236}">
                <a16:creationId xmlns:a16="http://schemas.microsoft.com/office/drawing/2014/main" id="{28325C4C-A485-49F4-A2C0-ED142B72A7BF}"/>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99428" name="Freeform 215">
            <a:extLst>
              <a:ext uri="{FF2B5EF4-FFF2-40B4-BE49-F238E27FC236}">
                <a16:creationId xmlns:a16="http://schemas.microsoft.com/office/drawing/2014/main" id="{1DF47FFE-0FBC-488A-98E3-4323F7D5367A}"/>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99429" name="Text Box 195">
            <a:extLst>
              <a:ext uri="{FF2B5EF4-FFF2-40B4-BE49-F238E27FC236}">
                <a16:creationId xmlns:a16="http://schemas.microsoft.com/office/drawing/2014/main" id="{F79D980B-1BA6-4765-A5A0-43F1EDE13AE8}"/>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105">
            <a:extLst>
              <a:ext uri="{FF2B5EF4-FFF2-40B4-BE49-F238E27FC236}">
                <a16:creationId xmlns:a16="http://schemas.microsoft.com/office/drawing/2014/main" id="{D630B41D-6C7E-434F-9EDC-822D84D09157}"/>
              </a:ext>
            </a:extLst>
          </p:cNvPr>
          <p:cNvSpPr txBox="1">
            <a:spLocks noChangeArrowheads="1"/>
          </p:cNvSpPr>
          <p:nvPr/>
        </p:nvSpPr>
        <p:spPr bwMode="auto">
          <a:xfrm>
            <a:off x="1007269" y="3748087"/>
            <a:ext cx="718304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2100"/>
              <a:t>在执行慢开始算法时，拥塞窗口 </a:t>
            </a:r>
            <a:r>
              <a:rPr lang="en-US" altLang="zh-CN" sz="2100"/>
              <a:t>cwnd </a:t>
            </a:r>
            <a:r>
              <a:rPr lang="zh-CN" altLang="en-US" sz="2100"/>
              <a:t>的初始值为 </a:t>
            </a:r>
            <a:r>
              <a:rPr lang="en-US" altLang="zh-CN" sz="2100"/>
              <a:t>1</a:t>
            </a:r>
            <a:r>
              <a:rPr lang="zh-CN" altLang="en-US" sz="2100"/>
              <a:t>，发送第一个报文段 </a:t>
            </a:r>
            <a:r>
              <a:rPr lang="en-US" altLang="zh-CN" sz="2100"/>
              <a:t>M0</a:t>
            </a:r>
            <a:r>
              <a:rPr lang="zh-CN" altLang="en-US" sz="1500">
                <a:solidFill>
                  <a:srgbClr val="333399"/>
                </a:solidFill>
                <a:latin typeface="Arial" panose="020B0604020202020204" pitchFamily="34" charset="0"/>
                <a:ea typeface="黑体" panose="02010609060101010101" pitchFamily="49" charset="-122"/>
              </a:rPr>
              <a:t>。</a:t>
            </a:r>
            <a:r>
              <a:rPr lang="zh-CN" altLang="en-US" sz="1500">
                <a:solidFill>
                  <a:schemeClr val="tx1"/>
                </a:solidFill>
                <a:latin typeface="Tahoma" panose="020B0604030504040204" pitchFamily="34" charset="0"/>
                <a:ea typeface="宋体" panose="02010600030101010101" pitchFamily="2" charset="-122"/>
              </a:rPr>
              <a:t> </a:t>
            </a:r>
            <a:r>
              <a:rPr lang="zh-CN" altLang="en-US" sz="1500">
                <a:solidFill>
                  <a:srgbClr val="333399"/>
                </a:solidFill>
                <a:latin typeface="Arial" panose="020B0604020202020204" pitchFamily="34" charset="0"/>
                <a:ea typeface="黑体" panose="02010609060101010101" pitchFamily="49" charset="-122"/>
              </a:rPr>
              <a:t> </a:t>
            </a:r>
          </a:p>
        </p:txBody>
      </p:sp>
      <p:sp>
        <p:nvSpPr>
          <p:cNvPr id="531673" name="Line 217">
            <a:extLst>
              <a:ext uri="{FF2B5EF4-FFF2-40B4-BE49-F238E27FC236}">
                <a16:creationId xmlns:a16="http://schemas.microsoft.com/office/drawing/2014/main" id="{6845B5E9-4D35-4AA1-A403-964C5FF3202E}"/>
              </a:ext>
            </a:extLst>
          </p:cNvPr>
          <p:cNvSpPr>
            <a:spLocks noChangeShapeType="1"/>
          </p:cNvSpPr>
          <p:nvPr/>
        </p:nvSpPr>
        <p:spPr bwMode="auto">
          <a:xfrm>
            <a:off x="2372916" y="2465785"/>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2" name="Rectangle 3">
            <a:extLst>
              <a:ext uri="{FF2B5EF4-FFF2-40B4-BE49-F238E27FC236}">
                <a16:creationId xmlns:a16="http://schemas.microsoft.com/office/drawing/2014/main" id="{94DE03DC-A8B8-4E0E-BBDB-A196DE81EEBC}"/>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
        <p:nvSpPr>
          <p:cNvPr id="101381" name="Line 118">
            <a:extLst>
              <a:ext uri="{FF2B5EF4-FFF2-40B4-BE49-F238E27FC236}">
                <a16:creationId xmlns:a16="http://schemas.microsoft.com/office/drawing/2014/main" id="{CDA9F8EA-342D-4C74-A20D-92D6B4F5F2D4}"/>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82" name="Text Box 119">
            <a:extLst>
              <a:ext uri="{FF2B5EF4-FFF2-40B4-BE49-F238E27FC236}">
                <a16:creationId xmlns:a16="http://schemas.microsoft.com/office/drawing/2014/main" id="{9D8DF3D9-AF47-42E2-9481-8E9C9B92AF66}"/>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01383" name="Text Box 120">
            <a:extLst>
              <a:ext uri="{FF2B5EF4-FFF2-40B4-BE49-F238E27FC236}">
                <a16:creationId xmlns:a16="http://schemas.microsoft.com/office/drawing/2014/main" id="{8591F38C-BEE8-41AA-819C-9293B2B45076}"/>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1384" name="Line 121">
            <a:extLst>
              <a:ext uri="{FF2B5EF4-FFF2-40B4-BE49-F238E27FC236}">
                <a16:creationId xmlns:a16="http://schemas.microsoft.com/office/drawing/2014/main" id="{4AEB51D6-A6B4-4AE1-BCA5-2F1796CEAB74}"/>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85" name="Text Box 122">
            <a:extLst>
              <a:ext uri="{FF2B5EF4-FFF2-40B4-BE49-F238E27FC236}">
                <a16:creationId xmlns:a16="http://schemas.microsoft.com/office/drawing/2014/main" id="{C0BDA210-BA14-445C-8376-007934BA0428}"/>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01386" name="Rectangle 123">
            <a:extLst>
              <a:ext uri="{FF2B5EF4-FFF2-40B4-BE49-F238E27FC236}">
                <a16:creationId xmlns:a16="http://schemas.microsoft.com/office/drawing/2014/main" id="{EB0E6C10-6708-4A3A-9CCB-24F376F29843}"/>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387" name="Rectangle 124">
            <a:extLst>
              <a:ext uri="{FF2B5EF4-FFF2-40B4-BE49-F238E27FC236}">
                <a16:creationId xmlns:a16="http://schemas.microsoft.com/office/drawing/2014/main" id="{6F68C7D9-4A32-4A51-99B2-687F24783EBE}"/>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388" name="Rectangle 125">
            <a:extLst>
              <a:ext uri="{FF2B5EF4-FFF2-40B4-BE49-F238E27FC236}">
                <a16:creationId xmlns:a16="http://schemas.microsoft.com/office/drawing/2014/main" id="{D42616DE-481C-4F57-A0E5-C8FE7A1DDCBA}"/>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389" name="Rectangle 126">
            <a:extLst>
              <a:ext uri="{FF2B5EF4-FFF2-40B4-BE49-F238E27FC236}">
                <a16:creationId xmlns:a16="http://schemas.microsoft.com/office/drawing/2014/main" id="{A6B9711C-871E-48FC-9CC0-C23F35EE78C8}"/>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390" name="Line 127">
            <a:extLst>
              <a:ext uri="{FF2B5EF4-FFF2-40B4-BE49-F238E27FC236}">
                <a16:creationId xmlns:a16="http://schemas.microsoft.com/office/drawing/2014/main" id="{F7FE969F-0175-4CF5-B883-DDE51A47CBE3}"/>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1" name="Line 128">
            <a:extLst>
              <a:ext uri="{FF2B5EF4-FFF2-40B4-BE49-F238E27FC236}">
                <a16:creationId xmlns:a16="http://schemas.microsoft.com/office/drawing/2014/main" id="{9B9C768C-540F-4369-91CB-4090EFE77925}"/>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2" name="Line 129">
            <a:extLst>
              <a:ext uri="{FF2B5EF4-FFF2-40B4-BE49-F238E27FC236}">
                <a16:creationId xmlns:a16="http://schemas.microsoft.com/office/drawing/2014/main" id="{700A20EE-F105-4203-B0D9-892F9480E967}"/>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3" name="Line 130">
            <a:extLst>
              <a:ext uri="{FF2B5EF4-FFF2-40B4-BE49-F238E27FC236}">
                <a16:creationId xmlns:a16="http://schemas.microsoft.com/office/drawing/2014/main" id="{6C72F13E-BDA7-4E89-B8A1-C805CD681F85}"/>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4" name="Line 131">
            <a:extLst>
              <a:ext uri="{FF2B5EF4-FFF2-40B4-BE49-F238E27FC236}">
                <a16:creationId xmlns:a16="http://schemas.microsoft.com/office/drawing/2014/main" id="{1D585C12-75C1-4F0D-BB3E-ED081C70DDEA}"/>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5" name="Line 132">
            <a:extLst>
              <a:ext uri="{FF2B5EF4-FFF2-40B4-BE49-F238E27FC236}">
                <a16:creationId xmlns:a16="http://schemas.microsoft.com/office/drawing/2014/main" id="{9F11A0A4-39CF-43E8-BF39-C3A3F0577BC9}"/>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6" name="Line 133">
            <a:extLst>
              <a:ext uri="{FF2B5EF4-FFF2-40B4-BE49-F238E27FC236}">
                <a16:creationId xmlns:a16="http://schemas.microsoft.com/office/drawing/2014/main" id="{30CABADD-CA68-4513-83EE-D94692E2959E}"/>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7" name="Line 134">
            <a:extLst>
              <a:ext uri="{FF2B5EF4-FFF2-40B4-BE49-F238E27FC236}">
                <a16:creationId xmlns:a16="http://schemas.microsoft.com/office/drawing/2014/main" id="{BE663293-C597-4758-A36B-4955E8DF3703}"/>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8" name="Line 135">
            <a:extLst>
              <a:ext uri="{FF2B5EF4-FFF2-40B4-BE49-F238E27FC236}">
                <a16:creationId xmlns:a16="http://schemas.microsoft.com/office/drawing/2014/main" id="{6A847E76-BC4E-4EA9-BB3B-891CC0DF8794}"/>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399" name="Line 136">
            <a:extLst>
              <a:ext uri="{FF2B5EF4-FFF2-40B4-BE49-F238E27FC236}">
                <a16:creationId xmlns:a16="http://schemas.microsoft.com/office/drawing/2014/main" id="{F3BC44B6-D35E-49BE-82BD-C2A9D0583B7A}"/>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0" name="Line 137">
            <a:extLst>
              <a:ext uri="{FF2B5EF4-FFF2-40B4-BE49-F238E27FC236}">
                <a16:creationId xmlns:a16="http://schemas.microsoft.com/office/drawing/2014/main" id="{DE230EE3-9B5C-4069-9F46-C6C81A3E75AB}"/>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1" name="Line 138">
            <a:extLst>
              <a:ext uri="{FF2B5EF4-FFF2-40B4-BE49-F238E27FC236}">
                <a16:creationId xmlns:a16="http://schemas.microsoft.com/office/drawing/2014/main" id="{F306EBE0-176B-4693-B0FC-2BAC2068EC22}"/>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2" name="Line 139">
            <a:extLst>
              <a:ext uri="{FF2B5EF4-FFF2-40B4-BE49-F238E27FC236}">
                <a16:creationId xmlns:a16="http://schemas.microsoft.com/office/drawing/2014/main" id="{5363C1CA-8C61-4575-AB75-87E6C971567D}"/>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3" name="Line 140">
            <a:extLst>
              <a:ext uri="{FF2B5EF4-FFF2-40B4-BE49-F238E27FC236}">
                <a16:creationId xmlns:a16="http://schemas.microsoft.com/office/drawing/2014/main" id="{E306BA52-E312-49DD-A753-EC298F1764EE}"/>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4" name="Line 141">
            <a:extLst>
              <a:ext uri="{FF2B5EF4-FFF2-40B4-BE49-F238E27FC236}">
                <a16:creationId xmlns:a16="http://schemas.microsoft.com/office/drawing/2014/main" id="{BD5833BD-6FC6-485A-B0AB-D8BBD08B7478}"/>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5" name="Line 142">
            <a:extLst>
              <a:ext uri="{FF2B5EF4-FFF2-40B4-BE49-F238E27FC236}">
                <a16:creationId xmlns:a16="http://schemas.microsoft.com/office/drawing/2014/main" id="{04601713-D050-4A54-8DBA-3A0ADF302432}"/>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6" name="Line 143">
            <a:extLst>
              <a:ext uri="{FF2B5EF4-FFF2-40B4-BE49-F238E27FC236}">
                <a16:creationId xmlns:a16="http://schemas.microsoft.com/office/drawing/2014/main" id="{DD1C6D51-24C7-4452-9133-25E766C44572}"/>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7" name="Line 144">
            <a:extLst>
              <a:ext uri="{FF2B5EF4-FFF2-40B4-BE49-F238E27FC236}">
                <a16:creationId xmlns:a16="http://schemas.microsoft.com/office/drawing/2014/main" id="{57B33A2F-77EB-40F9-A7F4-3B0A3DDB4F44}"/>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8" name="Line 145">
            <a:extLst>
              <a:ext uri="{FF2B5EF4-FFF2-40B4-BE49-F238E27FC236}">
                <a16:creationId xmlns:a16="http://schemas.microsoft.com/office/drawing/2014/main" id="{DD7E985C-036B-4E5F-8C76-F750A3181EC3}"/>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09" name="Line 146">
            <a:extLst>
              <a:ext uri="{FF2B5EF4-FFF2-40B4-BE49-F238E27FC236}">
                <a16:creationId xmlns:a16="http://schemas.microsoft.com/office/drawing/2014/main" id="{559635FB-C4CA-4686-84BD-4FDC5D8F0B9C}"/>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0" name="Line 147">
            <a:extLst>
              <a:ext uri="{FF2B5EF4-FFF2-40B4-BE49-F238E27FC236}">
                <a16:creationId xmlns:a16="http://schemas.microsoft.com/office/drawing/2014/main" id="{95C57C72-215A-43D8-B49D-5BC5C944CBBB}"/>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1" name="Line 148">
            <a:extLst>
              <a:ext uri="{FF2B5EF4-FFF2-40B4-BE49-F238E27FC236}">
                <a16:creationId xmlns:a16="http://schemas.microsoft.com/office/drawing/2014/main" id="{085DFFDD-2EB4-4CCC-A28F-C32D447922D8}"/>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2" name="Line 149">
            <a:extLst>
              <a:ext uri="{FF2B5EF4-FFF2-40B4-BE49-F238E27FC236}">
                <a16:creationId xmlns:a16="http://schemas.microsoft.com/office/drawing/2014/main" id="{9C13AC6A-F9E6-4058-A1A7-E1D44B36DAF8}"/>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3" name="Line 150">
            <a:extLst>
              <a:ext uri="{FF2B5EF4-FFF2-40B4-BE49-F238E27FC236}">
                <a16:creationId xmlns:a16="http://schemas.microsoft.com/office/drawing/2014/main" id="{AC6249D0-E490-43C2-BB9E-DB2ADF89F923}"/>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4" name="Line 151">
            <a:extLst>
              <a:ext uri="{FF2B5EF4-FFF2-40B4-BE49-F238E27FC236}">
                <a16:creationId xmlns:a16="http://schemas.microsoft.com/office/drawing/2014/main" id="{EFB45C49-C98C-4076-8BF4-2B7A34F00116}"/>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5" name="Line 152">
            <a:extLst>
              <a:ext uri="{FF2B5EF4-FFF2-40B4-BE49-F238E27FC236}">
                <a16:creationId xmlns:a16="http://schemas.microsoft.com/office/drawing/2014/main" id="{8701CD50-8C22-4668-9354-8FA9DA1C1581}"/>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6" name="Line 153">
            <a:extLst>
              <a:ext uri="{FF2B5EF4-FFF2-40B4-BE49-F238E27FC236}">
                <a16:creationId xmlns:a16="http://schemas.microsoft.com/office/drawing/2014/main" id="{28BD24F3-6024-4B4D-BC6C-38965A6AC666}"/>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7" name="Line 154">
            <a:extLst>
              <a:ext uri="{FF2B5EF4-FFF2-40B4-BE49-F238E27FC236}">
                <a16:creationId xmlns:a16="http://schemas.microsoft.com/office/drawing/2014/main" id="{FF1707E1-9EF8-4CEB-94E1-867A8CF2E084}"/>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8" name="Line 155">
            <a:extLst>
              <a:ext uri="{FF2B5EF4-FFF2-40B4-BE49-F238E27FC236}">
                <a16:creationId xmlns:a16="http://schemas.microsoft.com/office/drawing/2014/main" id="{83E8F981-BF3F-4F9A-B3C7-AE74C133DA94}"/>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19" name="Text Box 156">
            <a:extLst>
              <a:ext uri="{FF2B5EF4-FFF2-40B4-BE49-F238E27FC236}">
                <a16:creationId xmlns:a16="http://schemas.microsoft.com/office/drawing/2014/main" id="{14C03C37-B03D-41E8-ABCA-8205FA1D31F3}"/>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01420" name="Text Box 157">
            <a:extLst>
              <a:ext uri="{FF2B5EF4-FFF2-40B4-BE49-F238E27FC236}">
                <a16:creationId xmlns:a16="http://schemas.microsoft.com/office/drawing/2014/main" id="{8FFAA72F-C37D-41E5-AED2-AAABAA545329}"/>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1421" name="Text Box 158">
            <a:extLst>
              <a:ext uri="{FF2B5EF4-FFF2-40B4-BE49-F238E27FC236}">
                <a16:creationId xmlns:a16="http://schemas.microsoft.com/office/drawing/2014/main" id="{399AB831-8962-4AD1-BD58-0A46AD9C3F88}"/>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01422" name="Text Box 159">
            <a:extLst>
              <a:ext uri="{FF2B5EF4-FFF2-40B4-BE49-F238E27FC236}">
                <a16:creationId xmlns:a16="http://schemas.microsoft.com/office/drawing/2014/main" id="{A15BBBCE-0A23-4EB4-A835-4DE434A73A18}"/>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1423" name="Text Box 160">
            <a:extLst>
              <a:ext uri="{FF2B5EF4-FFF2-40B4-BE49-F238E27FC236}">
                <a16:creationId xmlns:a16="http://schemas.microsoft.com/office/drawing/2014/main" id="{61CAFE29-0FBB-4C38-BE62-158CA37CD80D}"/>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01424" name="Text Box 161">
            <a:extLst>
              <a:ext uri="{FF2B5EF4-FFF2-40B4-BE49-F238E27FC236}">
                <a16:creationId xmlns:a16="http://schemas.microsoft.com/office/drawing/2014/main" id="{D09B17F8-0BDE-4C0E-A43C-F9992D30F833}"/>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1425" name="Text Box 162">
            <a:extLst>
              <a:ext uri="{FF2B5EF4-FFF2-40B4-BE49-F238E27FC236}">
                <a16:creationId xmlns:a16="http://schemas.microsoft.com/office/drawing/2014/main" id="{A6850F7C-F776-464F-9015-FA28AEF075CE}"/>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01426" name="Text Box 163">
            <a:extLst>
              <a:ext uri="{FF2B5EF4-FFF2-40B4-BE49-F238E27FC236}">
                <a16:creationId xmlns:a16="http://schemas.microsoft.com/office/drawing/2014/main" id="{ABC91269-8C13-4DEE-92E8-42350A2CA477}"/>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1427" name="Text Box 164">
            <a:extLst>
              <a:ext uri="{FF2B5EF4-FFF2-40B4-BE49-F238E27FC236}">
                <a16:creationId xmlns:a16="http://schemas.microsoft.com/office/drawing/2014/main" id="{ECB44288-9EE9-4A1C-80EA-4F6D5253FA19}"/>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01428" name="Text Box 165">
            <a:extLst>
              <a:ext uri="{FF2B5EF4-FFF2-40B4-BE49-F238E27FC236}">
                <a16:creationId xmlns:a16="http://schemas.microsoft.com/office/drawing/2014/main" id="{CFB194C6-C8C7-4AAD-B77D-96DC231B0826}"/>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1429" name="Text Box 166">
            <a:extLst>
              <a:ext uri="{FF2B5EF4-FFF2-40B4-BE49-F238E27FC236}">
                <a16:creationId xmlns:a16="http://schemas.microsoft.com/office/drawing/2014/main" id="{5A2843FD-A11C-4C1D-9AD5-56FB50F99CD1}"/>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1430" name="Text Box 167">
            <a:extLst>
              <a:ext uri="{FF2B5EF4-FFF2-40B4-BE49-F238E27FC236}">
                <a16:creationId xmlns:a16="http://schemas.microsoft.com/office/drawing/2014/main" id="{3FE5A93B-0796-4CBD-B1BE-15E9E6CAC452}"/>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1431" name="Text Box 168">
            <a:extLst>
              <a:ext uri="{FF2B5EF4-FFF2-40B4-BE49-F238E27FC236}">
                <a16:creationId xmlns:a16="http://schemas.microsoft.com/office/drawing/2014/main" id="{7A2C8791-1014-4A4E-8D2E-57A8615F9D88}"/>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1432" name="Text Box 169">
            <a:extLst>
              <a:ext uri="{FF2B5EF4-FFF2-40B4-BE49-F238E27FC236}">
                <a16:creationId xmlns:a16="http://schemas.microsoft.com/office/drawing/2014/main" id="{9C3FD5F1-B7FA-48E5-9532-A68928F3B437}"/>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1433" name="Text Box 170">
            <a:extLst>
              <a:ext uri="{FF2B5EF4-FFF2-40B4-BE49-F238E27FC236}">
                <a16:creationId xmlns:a16="http://schemas.microsoft.com/office/drawing/2014/main" id="{C25921C4-636C-4E2C-B397-950E84E325C3}"/>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1434" name="Text Box 171">
            <a:extLst>
              <a:ext uri="{FF2B5EF4-FFF2-40B4-BE49-F238E27FC236}">
                <a16:creationId xmlns:a16="http://schemas.microsoft.com/office/drawing/2014/main" id="{FFD44D1B-38C9-4196-B979-9E9511B2324D}"/>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1435" name="Text Box 172">
            <a:extLst>
              <a:ext uri="{FF2B5EF4-FFF2-40B4-BE49-F238E27FC236}">
                <a16:creationId xmlns:a16="http://schemas.microsoft.com/office/drawing/2014/main" id="{61395946-8DF4-4CC9-B55D-919293DCE8F3}"/>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01436" name="Oval 173">
            <a:extLst>
              <a:ext uri="{FF2B5EF4-FFF2-40B4-BE49-F238E27FC236}">
                <a16:creationId xmlns:a16="http://schemas.microsoft.com/office/drawing/2014/main" id="{EFB01DB7-6708-406E-951F-A4613255E676}"/>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37" name="Oval 174">
            <a:extLst>
              <a:ext uri="{FF2B5EF4-FFF2-40B4-BE49-F238E27FC236}">
                <a16:creationId xmlns:a16="http://schemas.microsoft.com/office/drawing/2014/main" id="{5B462D98-A3F3-4594-8FA6-38DDB5642737}"/>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38" name="Oval 175">
            <a:extLst>
              <a:ext uri="{FF2B5EF4-FFF2-40B4-BE49-F238E27FC236}">
                <a16:creationId xmlns:a16="http://schemas.microsoft.com/office/drawing/2014/main" id="{106E3BCC-BA3F-4725-930A-853AECDE1727}"/>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39" name="Oval 176">
            <a:extLst>
              <a:ext uri="{FF2B5EF4-FFF2-40B4-BE49-F238E27FC236}">
                <a16:creationId xmlns:a16="http://schemas.microsoft.com/office/drawing/2014/main" id="{1F71C4F1-E180-42EE-A888-443E9FD3CEC5}"/>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0" name="Oval 177">
            <a:extLst>
              <a:ext uri="{FF2B5EF4-FFF2-40B4-BE49-F238E27FC236}">
                <a16:creationId xmlns:a16="http://schemas.microsoft.com/office/drawing/2014/main" id="{9C0D60E0-0FAE-4B59-A6BC-DD624C56ADEB}"/>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1" name="Oval 178">
            <a:extLst>
              <a:ext uri="{FF2B5EF4-FFF2-40B4-BE49-F238E27FC236}">
                <a16:creationId xmlns:a16="http://schemas.microsoft.com/office/drawing/2014/main" id="{14786278-6C1B-4B0E-B3B9-C30313C94E21}"/>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2" name="Oval 179">
            <a:extLst>
              <a:ext uri="{FF2B5EF4-FFF2-40B4-BE49-F238E27FC236}">
                <a16:creationId xmlns:a16="http://schemas.microsoft.com/office/drawing/2014/main" id="{7B069956-6789-4C1C-AF34-244A4BE3C6BB}"/>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3" name="Oval 180">
            <a:extLst>
              <a:ext uri="{FF2B5EF4-FFF2-40B4-BE49-F238E27FC236}">
                <a16:creationId xmlns:a16="http://schemas.microsoft.com/office/drawing/2014/main" id="{D9B6BAFA-7E25-48A5-B5B9-9A0DBC1C20AD}"/>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4" name="Oval 181">
            <a:extLst>
              <a:ext uri="{FF2B5EF4-FFF2-40B4-BE49-F238E27FC236}">
                <a16:creationId xmlns:a16="http://schemas.microsoft.com/office/drawing/2014/main" id="{A954A75B-FE6E-42A6-AC6C-09C433E25A82}"/>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5" name="Oval 182">
            <a:extLst>
              <a:ext uri="{FF2B5EF4-FFF2-40B4-BE49-F238E27FC236}">
                <a16:creationId xmlns:a16="http://schemas.microsoft.com/office/drawing/2014/main" id="{092C222C-3E33-464F-B7F9-B99B5AFFAC2A}"/>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6" name="Oval 183">
            <a:extLst>
              <a:ext uri="{FF2B5EF4-FFF2-40B4-BE49-F238E27FC236}">
                <a16:creationId xmlns:a16="http://schemas.microsoft.com/office/drawing/2014/main" id="{3552AD84-69C9-4270-A7DA-E474750BBC91}"/>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7" name="Oval 184">
            <a:extLst>
              <a:ext uri="{FF2B5EF4-FFF2-40B4-BE49-F238E27FC236}">
                <a16:creationId xmlns:a16="http://schemas.microsoft.com/office/drawing/2014/main" id="{22248725-BB4D-4388-9DB9-E3FB067E21F0}"/>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8" name="Oval 185">
            <a:extLst>
              <a:ext uri="{FF2B5EF4-FFF2-40B4-BE49-F238E27FC236}">
                <a16:creationId xmlns:a16="http://schemas.microsoft.com/office/drawing/2014/main" id="{4269D665-B1E9-4AC5-8E35-F6F48264B256}"/>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49" name="Oval 186">
            <a:extLst>
              <a:ext uri="{FF2B5EF4-FFF2-40B4-BE49-F238E27FC236}">
                <a16:creationId xmlns:a16="http://schemas.microsoft.com/office/drawing/2014/main" id="{B40840A2-5D34-4BDA-AFBB-D85276740B20}"/>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0" name="Oval 187">
            <a:extLst>
              <a:ext uri="{FF2B5EF4-FFF2-40B4-BE49-F238E27FC236}">
                <a16:creationId xmlns:a16="http://schemas.microsoft.com/office/drawing/2014/main" id="{BB89A9FE-3693-42FF-B6C0-38E4016AD820}"/>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1" name="Oval 188">
            <a:extLst>
              <a:ext uri="{FF2B5EF4-FFF2-40B4-BE49-F238E27FC236}">
                <a16:creationId xmlns:a16="http://schemas.microsoft.com/office/drawing/2014/main" id="{2D75FEE6-8163-4F8C-848B-EBB8DBE0D30C}"/>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2" name="Oval 189">
            <a:extLst>
              <a:ext uri="{FF2B5EF4-FFF2-40B4-BE49-F238E27FC236}">
                <a16:creationId xmlns:a16="http://schemas.microsoft.com/office/drawing/2014/main" id="{4FEC75BB-22F3-49DC-A79B-DF7740E3C0DD}"/>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3" name="Oval 190">
            <a:extLst>
              <a:ext uri="{FF2B5EF4-FFF2-40B4-BE49-F238E27FC236}">
                <a16:creationId xmlns:a16="http://schemas.microsoft.com/office/drawing/2014/main" id="{429FCABE-C581-48AC-8C50-DDE24C1FB76F}"/>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4" name="Oval 191">
            <a:extLst>
              <a:ext uri="{FF2B5EF4-FFF2-40B4-BE49-F238E27FC236}">
                <a16:creationId xmlns:a16="http://schemas.microsoft.com/office/drawing/2014/main" id="{4784E7DF-F3E0-431D-A697-870E9315287E}"/>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5" name="Oval 192">
            <a:extLst>
              <a:ext uri="{FF2B5EF4-FFF2-40B4-BE49-F238E27FC236}">
                <a16:creationId xmlns:a16="http://schemas.microsoft.com/office/drawing/2014/main" id="{8530DE33-9B1A-4975-8703-6D97C6B495A3}"/>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6" name="Oval 193">
            <a:extLst>
              <a:ext uri="{FF2B5EF4-FFF2-40B4-BE49-F238E27FC236}">
                <a16:creationId xmlns:a16="http://schemas.microsoft.com/office/drawing/2014/main" id="{E20B4DE6-FBF6-4073-B6C9-6B05910DD6F0}"/>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7" name="Oval 194">
            <a:extLst>
              <a:ext uri="{FF2B5EF4-FFF2-40B4-BE49-F238E27FC236}">
                <a16:creationId xmlns:a16="http://schemas.microsoft.com/office/drawing/2014/main" id="{D5F366BD-E1FD-40C1-886E-39DA71417846}"/>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58" name="Text Box 196">
            <a:extLst>
              <a:ext uri="{FF2B5EF4-FFF2-40B4-BE49-F238E27FC236}">
                <a16:creationId xmlns:a16="http://schemas.microsoft.com/office/drawing/2014/main" id="{8CB83060-2B8C-4B75-BAD7-911FCAB2482F}"/>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01459" name="Text Box 197">
            <a:extLst>
              <a:ext uri="{FF2B5EF4-FFF2-40B4-BE49-F238E27FC236}">
                <a16:creationId xmlns:a16="http://schemas.microsoft.com/office/drawing/2014/main" id="{7DE7440B-6481-449C-80A6-D240CECB5125}"/>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01460" name="Text Box 198">
            <a:extLst>
              <a:ext uri="{FF2B5EF4-FFF2-40B4-BE49-F238E27FC236}">
                <a16:creationId xmlns:a16="http://schemas.microsoft.com/office/drawing/2014/main" id="{F5774619-3086-4B6E-9C48-A6D86C5B91C5}"/>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01461" name="Line 199">
            <a:extLst>
              <a:ext uri="{FF2B5EF4-FFF2-40B4-BE49-F238E27FC236}">
                <a16:creationId xmlns:a16="http://schemas.microsoft.com/office/drawing/2014/main" id="{64A95E56-9B6D-4A62-8AF6-4DE31708241E}"/>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62" name="Text Box 200">
            <a:extLst>
              <a:ext uri="{FF2B5EF4-FFF2-40B4-BE49-F238E27FC236}">
                <a16:creationId xmlns:a16="http://schemas.microsoft.com/office/drawing/2014/main" id="{9811CFB0-403D-4121-A6CB-3BF82546BB99}"/>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01463" name="Line 201">
            <a:extLst>
              <a:ext uri="{FF2B5EF4-FFF2-40B4-BE49-F238E27FC236}">
                <a16:creationId xmlns:a16="http://schemas.microsoft.com/office/drawing/2014/main" id="{53E7EACE-D7B3-4FBD-8167-45E1AD6E06DF}"/>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64" name="Rectangle 202">
            <a:extLst>
              <a:ext uri="{FF2B5EF4-FFF2-40B4-BE49-F238E27FC236}">
                <a16:creationId xmlns:a16="http://schemas.microsoft.com/office/drawing/2014/main" id="{615F3FD3-8AA4-47BE-96D4-D08DB4EDE9D8}"/>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65" name="Line 203">
            <a:extLst>
              <a:ext uri="{FF2B5EF4-FFF2-40B4-BE49-F238E27FC236}">
                <a16:creationId xmlns:a16="http://schemas.microsoft.com/office/drawing/2014/main" id="{AEDB1DEB-1180-4C01-A060-6A66112C63E6}"/>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66" name="Rectangle 204">
            <a:extLst>
              <a:ext uri="{FF2B5EF4-FFF2-40B4-BE49-F238E27FC236}">
                <a16:creationId xmlns:a16="http://schemas.microsoft.com/office/drawing/2014/main" id="{63682EBE-42EC-48B8-A6F9-F11B9D82663C}"/>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67" name="Rectangle 205">
            <a:extLst>
              <a:ext uri="{FF2B5EF4-FFF2-40B4-BE49-F238E27FC236}">
                <a16:creationId xmlns:a16="http://schemas.microsoft.com/office/drawing/2014/main" id="{9CA764AA-CDA5-45CA-99F0-C47B3FB879EC}"/>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1468" name="Text Box 206">
            <a:extLst>
              <a:ext uri="{FF2B5EF4-FFF2-40B4-BE49-F238E27FC236}">
                <a16:creationId xmlns:a16="http://schemas.microsoft.com/office/drawing/2014/main" id="{356B3D64-1BFF-4CA1-9165-F626A48A898A}"/>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01469" name="Text Box 207">
            <a:extLst>
              <a:ext uri="{FF2B5EF4-FFF2-40B4-BE49-F238E27FC236}">
                <a16:creationId xmlns:a16="http://schemas.microsoft.com/office/drawing/2014/main" id="{E2E4626E-2C5A-4098-BA0A-002D59F678FA}"/>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1470" name="Line 208">
            <a:extLst>
              <a:ext uri="{FF2B5EF4-FFF2-40B4-BE49-F238E27FC236}">
                <a16:creationId xmlns:a16="http://schemas.microsoft.com/office/drawing/2014/main" id="{29C97C9C-5958-41E5-9C91-ABD25CC5F41C}"/>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71" name="Text Box 209">
            <a:extLst>
              <a:ext uri="{FF2B5EF4-FFF2-40B4-BE49-F238E27FC236}">
                <a16:creationId xmlns:a16="http://schemas.microsoft.com/office/drawing/2014/main" id="{A636DFA3-9A02-490D-A95F-071D7D0787AE}"/>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1472" name="Text Box 210">
            <a:extLst>
              <a:ext uri="{FF2B5EF4-FFF2-40B4-BE49-F238E27FC236}">
                <a16:creationId xmlns:a16="http://schemas.microsoft.com/office/drawing/2014/main" id="{9BBE1BB4-9037-4A21-AD09-20F0059E3DBF}"/>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1473" name="Text Box 211">
            <a:extLst>
              <a:ext uri="{FF2B5EF4-FFF2-40B4-BE49-F238E27FC236}">
                <a16:creationId xmlns:a16="http://schemas.microsoft.com/office/drawing/2014/main" id="{12C28365-1ED9-47B3-8F67-2FF2F61E9287}"/>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1474" name="Text Box 212">
            <a:extLst>
              <a:ext uri="{FF2B5EF4-FFF2-40B4-BE49-F238E27FC236}">
                <a16:creationId xmlns:a16="http://schemas.microsoft.com/office/drawing/2014/main" id="{B64CDF80-330A-4435-81DF-E28DC530BCD0}"/>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1475" name="Line 213">
            <a:extLst>
              <a:ext uri="{FF2B5EF4-FFF2-40B4-BE49-F238E27FC236}">
                <a16:creationId xmlns:a16="http://schemas.microsoft.com/office/drawing/2014/main" id="{1D274346-60EE-4339-88B5-BC809BB222F6}"/>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76" name="Line 214">
            <a:extLst>
              <a:ext uri="{FF2B5EF4-FFF2-40B4-BE49-F238E27FC236}">
                <a16:creationId xmlns:a16="http://schemas.microsoft.com/office/drawing/2014/main" id="{99DADDAD-B779-4CFA-BAB2-63EBDFD2DD1F}"/>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1477" name="Freeform 215">
            <a:extLst>
              <a:ext uri="{FF2B5EF4-FFF2-40B4-BE49-F238E27FC236}">
                <a16:creationId xmlns:a16="http://schemas.microsoft.com/office/drawing/2014/main" id="{99AB7119-7DBD-40DE-8FBE-5867E69B61CA}"/>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01478" name="Text Box 195">
            <a:extLst>
              <a:ext uri="{FF2B5EF4-FFF2-40B4-BE49-F238E27FC236}">
                <a16:creationId xmlns:a16="http://schemas.microsoft.com/office/drawing/2014/main" id="{8A8731EF-E680-4932-9908-BEF0F0B0A529}"/>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1673"/>
                                        </p:tgtEl>
                                        <p:attrNameLst>
                                          <p:attrName>style.visibility</p:attrName>
                                        </p:attrNameLst>
                                      </p:cBhvr>
                                      <p:to>
                                        <p:strVal val="visible"/>
                                      </p:to>
                                    </p:set>
                                    <p:animEffect transition="in" filter="wipe(left)">
                                      <p:cBhvr>
                                        <p:cTn id="7" dur="1000"/>
                                        <p:tgtEl>
                                          <p:spTgt spid="531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4">
            <a:extLst>
              <a:ext uri="{FF2B5EF4-FFF2-40B4-BE49-F238E27FC236}">
                <a16:creationId xmlns:a16="http://schemas.microsoft.com/office/drawing/2014/main" id="{63EA7300-036F-4EAA-89C6-09EA4B59E288}"/>
              </a:ext>
            </a:extLst>
          </p:cNvPr>
          <p:cNvSpPr txBox="1">
            <a:spLocks noChangeArrowheads="1"/>
          </p:cNvSpPr>
          <p:nvPr/>
        </p:nvSpPr>
        <p:spPr bwMode="auto">
          <a:xfrm>
            <a:off x="1385888" y="3748088"/>
            <a:ext cx="648533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发送端每收到一个确认 ，就把 </a:t>
            </a:r>
            <a:r>
              <a:rPr lang="en-US" altLang="zh-CN" sz="2100"/>
              <a:t>cwnd </a:t>
            </a:r>
            <a:r>
              <a:rPr lang="zh-CN" altLang="en-US" sz="2100"/>
              <a:t>加 </a:t>
            </a:r>
            <a:r>
              <a:rPr lang="en-US" altLang="zh-CN" sz="2100"/>
              <a:t>1</a:t>
            </a:r>
            <a:r>
              <a:rPr lang="zh-CN" altLang="en-US" sz="2100"/>
              <a:t>。于是发送端可以接着发送 </a:t>
            </a:r>
            <a:r>
              <a:rPr lang="en-US" altLang="zh-CN" sz="2100"/>
              <a:t>M1 </a:t>
            </a:r>
            <a:r>
              <a:rPr lang="zh-CN" altLang="en-US" sz="2100"/>
              <a:t>和 </a:t>
            </a:r>
            <a:r>
              <a:rPr lang="en-US" altLang="zh-CN" sz="2100"/>
              <a:t>M2 </a:t>
            </a:r>
            <a:r>
              <a:rPr lang="zh-CN" altLang="en-US" sz="2100"/>
              <a:t>两个报文段。 </a:t>
            </a:r>
          </a:p>
        </p:txBody>
      </p:sp>
      <p:sp>
        <p:nvSpPr>
          <p:cNvPr id="104" name="Rectangle 3">
            <a:extLst>
              <a:ext uri="{FF2B5EF4-FFF2-40B4-BE49-F238E27FC236}">
                <a16:creationId xmlns:a16="http://schemas.microsoft.com/office/drawing/2014/main" id="{E04EE8C5-75A4-4FDB-A469-C6F9E1A7F5D1}"/>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
        <p:nvSpPr>
          <p:cNvPr id="103428" name="Line 118">
            <a:extLst>
              <a:ext uri="{FF2B5EF4-FFF2-40B4-BE49-F238E27FC236}">
                <a16:creationId xmlns:a16="http://schemas.microsoft.com/office/drawing/2014/main" id="{B8EE08B3-8727-4517-A8E0-443BD5F7DA63}"/>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29" name="Text Box 119">
            <a:extLst>
              <a:ext uri="{FF2B5EF4-FFF2-40B4-BE49-F238E27FC236}">
                <a16:creationId xmlns:a16="http://schemas.microsoft.com/office/drawing/2014/main" id="{6F8E921F-C8CB-4AC9-92F0-0235930D2D94}"/>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03430" name="Text Box 120">
            <a:extLst>
              <a:ext uri="{FF2B5EF4-FFF2-40B4-BE49-F238E27FC236}">
                <a16:creationId xmlns:a16="http://schemas.microsoft.com/office/drawing/2014/main" id="{70B13A9C-1BE7-44F4-A0E9-36B2EFA147A3}"/>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3431" name="Line 121">
            <a:extLst>
              <a:ext uri="{FF2B5EF4-FFF2-40B4-BE49-F238E27FC236}">
                <a16:creationId xmlns:a16="http://schemas.microsoft.com/office/drawing/2014/main" id="{A59324DF-5BF2-4180-B96B-973FD67BEC00}"/>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32" name="Text Box 122">
            <a:extLst>
              <a:ext uri="{FF2B5EF4-FFF2-40B4-BE49-F238E27FC236}">
                <a16:creationId xmlns:a16="http://schemas.microsoft.com/office/drawing/2014/main" id="{E789A2C2-C2B1-4933-B511-C18DF5DECE18}"/>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03433" name="Rectangle 123">
            <a:extLst>
              <a:ext uri="{FF2B5EF4-FFF2-40B4-BE49-F238E27FC236}">
                <a16:creationId xmlns:a16="http://schemas.microsoft.com/office/drawing/2014/main" id="{4F05FADC-17F8-4432-BBD5-4C8C6B3EC1E5}"/>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34" name="Rectangle 124">
            <a:extLst>
              <a:ext uri="{FF2B5EF4-FFF2-40B4-BE49-F238E27FC236}">
                <a16:creationId xmlns:a16="http://schemas.microsoft.com/office/drawing/2014/main" id="{501EF96B-740F-4A1C-8B5C-C9EA1D9CCC8F}"/>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35" name="Rectangle 125">
            <a:extLst>
              <a:ext uri="{FF2B5EF4-FFF2-40B4-BE49-F238E27FC236}">
                <a16:creationId xmlns:a16="http://schemas.microsoft.com/office/drawing/2014/main" id="{557A1343-2837-4A79-B0E4-BDD972340B4C}"/>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36" name="Rectangle 126">
            <a:extLst>
              <a:ext uri="{FF2B5EF4-FFF2-40B4-BE49-F238E27FC236}">
                <a16:creationId xmlns:a16="http://schemas.microsoft.com/office/drawing/2014/main" id="{3EF19B84-25C7-454C-BCFC-80083F378E8C}"/>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37" name="Line 127">
            <a:extLst>
              <a:ext uri="{FF2B5EF4-FFF2-40B4-BE49-F238E27FC236}">
                <a16:creationId xmlns:a16="http://schemas.microsoft.com/office/drawing/2014/main" id="{0CC7227F-954B-4A11-A9DA-953A28F686A5}"/>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38" name="Line 128">
            <a:extLst>
              <a:ext uri="{FF2B5EF4-FFF2-40B4-BE49-F238E27FC236}">
                <a16:creationId xmlns:a16="http://schemas.microsoft.com/office/drawing/2014/main" id="{EB17B5B6-B9F3-427A-8A50-D22AB98863C8}"/>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39" name="Line 129">
            <a:extLst>
              <a:ext uri="{FF2B5EF4-FFF2-40B4-BE49-F238E27FC236}">
                <a16:creationId xmlns:a16="http://schemas.microsoft.com/office/drawing/2014/main" id="{B27E3B2D-5034-44C9-A26B-37C72F304CBD}"/>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0" name="Line 130">
            <a:extLst>
              <a:ext uri="{FF2B5EF4-FFF2-40B4-BE49-F238E27FC236}">
                <a16:creationId xmlns:a16="http://schemas.microsoft.com/office/drawing/2014/main" id="{924A5FBD-E744-40C6-B1F4-D507CB24A56D}"/>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1" name="Line 131">
            <a:extLst>
              <a:ext uri="{FF2B5EF4-FFF2-40B4-BE49-F238E27FC236}">
                <a16:creationId xmlns:a16="http://schemas.microsoft.com/office/drawing/2014/main" id="{E678FDA6-1C28-4B86-99F9-7B28E718CA7F}"/>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2" name="Line 132">
            <a:extLst>
              <a:ext uri="{FF2B5EF4-FFF2-40B4-BE49-F238E27FC236}">
                <a16:creationId xmlns:a16="http://schemas.microsoft.com/office/drawing/2014/main" id="{3F222CBC-6EEF-4C57-A3EA-6403DE5ED70E}"/>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3" name="Line 133">
            <a:extLst>
              <a:ext uri="{FF2B5EF4-FFF2-40B4-BE49-F238E27FC236}">
                <a16:creationId xmlns:a16="http://schemas.microsoft.com/office/drawing/2014/main" id="{42899CF8-5EBB-4469-A892-1B17A85FF1B5}"/>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4" name="Line 134">
            <a:extLst>
              <a:ext uri="{FF2B5EF4-FFF2-40B4-BE49-F238E27FC236}">
                <a16:creationId xmlns:a16="http://schemas.microsoft.com/office/drawing/2014/main" id="{F6A887E2-13EE-4D4E-919C-BED95CE7F30F}"/>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5" name="Line 135">
            <a:extLst>
              <a:ext uri="{FF2B5EF4-FFF2-40B4-BE49-F238E27FC236}">
                <a16:creationId xmlns:a16="http://schemas.microsoft.com/office/drawing/2014/main" id="{499718BE-01D4-4DC8-A014-8DFAAC552039}"/>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6" name="Line 136">
            <a:extLst>
              <a:ext uri="{FF2B5EF4-FFF2-40B4-BE49-F238E27FC236}">
                <a16:creationId xmlns:a16="http://schemas.microsoft.com/office/drawing/2014/main" id="{0F0C258B-D665-4A49-A0C0-1C62CE984A88}"/>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7" name="Line 137">
            <a:extLst>
              <a:ext uri="{FF2B5EF4-FFF2-40B4-BE49-F238E27FC236}">
                <a16:creationId xmlns:a16="http://schemas.microsoft.com/office/drawing/2014/main" id="{ADE95F93-0934-4374-B94F-35DF07EFA208}"/>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8" name="Line 138">
            <a:extLst>
              <a:ext uri="{FF2B5EF4-FFF2-40B4-BE49-F238E27FC236}">
                <a16:creationId xmlns:a16="http://schemas.microsoft.com/office/drawing/2014/main" id="{87FEC8F1-FCDA-41CC-AF6D-CE190F651B66}"/>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49" name="Line 139">
            <a:extLst>
              <a:ext uri="{FF2B5EF4-FFF2-40B4-BE49-F238E27FC236}">
                <a16:creationId xmlns:a16="http://schemas.microsoft.com/office/drawing/2014/main" id="{AEB426F2-0407-4C4D-BC07-2E5FC90A71AD}"/>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0" name="Line 140">
            <a:extLst>
              <a:ext uri="{FF2B5EF4-FFF2-40B4-BE49-F238E27FC236}">
                <a16:creationId xmlns:a16="http://schemas.microsoft.com/office/drawing/2014/main" id="{5DEE5C58-E9BF-4740-A5C0-5C083B961B1D}"/>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1" name="Line 141">
            <a:extLst>
              <a:ext uri="{FF2B5EF4-FFF2-40B4-BE49-F238E27FC236}">
                <a16:creationId xmlns:a16="http://schemas.microsoft.com/office/drawing/2014/main" id="{8775A366-EB7F-4BE0-B720-338A0876B9DC}"/>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2" name="Line 142">
            <a:extLst>
              <a:ext uri="{FF2B5EF4-FFF2-40B4-BE49-F238E27FC236}">
                <a16:creationId xmlns:a16="http://schemas.microsoft.com/office/drawing/2014/main" id="{CA227AB5-4A10-48E0-AFF2-0E951CEB001B}"/>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3" name="Line 143">
            <a:extLst>
              <a:ext uri="{FF2B5EF4-FFF2-40B4-BE49-F238E27FC236}">
                <a16:creationId xmlns:a16="http://schemas.microsoft.com/office/drawing/2014/main" id="{021A5F3A-B706-4188-A3DE-898EA7E84CED}"/>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4" name="Line 144">
            <a:extLst>
              <a:ext uri="{FF2B5EF4-FFF2-40B4-BE49-F238E27FC236}">
                <a16:creationId xmlns:a16="http://schemas.microsoft.com/office/drawing/2014/main" id="{DEF78C64-69E7-4299-A7BD-5C22DE48D011}"/>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5" name="Line 145">
            <a:extLst>
              <a:ext uri="{FF2B5EF4-FFF2-40B4-BE49-F238E27FC236}">
                <a16:creationId xmlns:a16="http://schemas.microsoft.com/office/drawing/2014/main" id="{3DEB3FF3-E23D-4380-AA67-B8CE854463CC}"/>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6" name="Line 146">
            <a:extLst>
              <a:ext uri="{FF2B5EF4-FFF2-40B4-BE49-F238E27FC236}">
                <a16:creationId xmlns:a16="http://schemas.microsoft.com/office/drawing/2014/main" id="{AD5CAE2B-D18D-4629-8BB8-FA869E470CB4}"/>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7" name="Line 147">
            <a:extLst>
              <a:ext uri="{FF2B5EF4-FFF2-40B4-BE49-F238E27FC236}">
                <a16:creationId xmlns:a16="http://schemas.microsoft.com/office/drawing/2014/main" id="{1B763CD4-AFC4-4BBC-9F23-20BF0368A8F4}"/>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8" name="Line 148">
            <a:extLst>
              <a:ext uri="{FF2B5EF4-FFF2-40B4-BE49-F238E27FC236}">
                <a16:creationId xmlns:a16="http://schemas.microsoft.com/office/drawing/2014/main" id="{264F35F5-D8DB-4E6A-97A4-AF8511C50DE9}"/>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59" name="Line 149">
            <a:extLst>
              <a:ext uri="{FF2B5EF4-FFF2-40B4-BE49-F238E27FC236}">
                <a16:creationId xmlns:a16="http://schemas.microsoft.com/office/drawing/2014/main" id="{8B004E8F-DCD2-47DF-8CAC-05CEA1AC55E7}"/>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0" name="Line 150">
            <a:extLst>
              <a:ext uri="{FF2B5EF4-FFF2-40B4-BE49-F238E27FC236}">
                <a16:creationId xmlns:a16="http://schemas.microsoft.com/office/drawing/2014/main" id="{48E9A189-9397-4188-8572-C5F009EECE54}"/>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1" name="Line 151">
            <a:extLst>
              <a:ext uri="{FF2B5EF4-FFF2-40B4-BE49-F238E27FC236}">
                <a16:creationId xmlns:a16="http://schemas.microsoft.com/office/drawing/2014/main" id="{DBE97A4D-55B4-402B-A6D9-BD7C4A2DD4F3}"/>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2" name="Line 152">
            <a:extLst>
              <a:ext uri="{FF2B5EF4-FFF2-40B4-BE49-F238E27FC236}">
                <a16:creationId xmlns:a16="http://schemas.microsoft.com/office/drawing/2014/main" id="{8D9679DC-65A2-4CF6-8855-C8679EE58433}"/>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3" name="Line 153">
            <a:extLst>
              <a:ext uri="{FF2B5EF4-FFF2-40B4-BE49-F238E27FC236}">
                <a16:creationId xmlns:a16="http://schemas.microsoft.com/office/drawing/2014/main" id="{4DFA0182-0CF8-4400-A9CE-55219E61B757}"/>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4" name="Line 154">
            <a:extLst>
              <a:ext uri="{FF2B5EF4-FFF2-40B4-BE49-F238E27FC236}">
                <a16:creationId xmlns:a16="http://schemas.microsoft.com/office/drawing/2014/main" id="{53A69DD8-EB51-4F52-A742-81AA822C5EBF}"/>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5" name="Line 155">
            <a:extLst>
              <a:ext uri="{FF2B5EF4-FFF2-40B4-BE49-F238E27FC236}">
                <a16:creationId xmlns:a16="http://schemas.microsoft.com/office/drawing/2014/main" id="{AFF2E66E-D7EB-4334-9655-CE33B69620FB}"/>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466" name="Text Box 156">
            <a:extLst>
              <a:ext uri="{FF2B5EF4-FFF2-40B4-BE49-F238E27FC236}">
                <a16:creationId xmlns:a16="http://schemas.microsoft.com/office/drawing/2014/main" id="{84136F67-57E0-4FCB-9D5A-926020274C85}"/>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03467" name="Text Box 157">
            <a:extLst>
              <a:ext uri="{FF2B5EF4-FFF2-40B4-BE49-F238E27FC236}">
                <a16:creationId xmlns:a16="http://schemas.microsoft.com/office/drawing/2014/main" id="{59FD0F80-1251-47A9-B978-C9766B11C1B7}"/>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3468" name="Text Box 158">
            <a:extLst>
              <a:ext uri="{FF2B5EF4-FFF2-40B4-BE49-F238E27FC236}">
                <a16:creationId xmlns:a16="http://schemas.microsoft.com/office/drawing/2014/main" id="{A0B1B2CA-45D3-4D9C-A59E-EC3CD02FE69E}"/>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03469" name="Text Box 159">
            <a:extLst>
              <a:ext uri="{FF2B5EF4-FFF2-40B4-BE49-F238E27FC236}">
                <a16:creationId xmlns:a16="http://schemas.microsoft.com/office/drawing/2014/main" id="{F3F828A8-E3B7-4B09-BCDB-755B974E4EA2}"/>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3470" name="Text Box 160">
            <a:extLst>
              <a:ext uri="{FF2B5EF4-FFF2-40B4-BE49-F238E27FC236}">
                <a16:creationId xmlns:a16="http://schemas.microsoft.com/office/drawing/2014/main" id="{982D4E5F-4EE1-42FA-8800-698BF86678CD}"/>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03471" name="Text Box 161">
            <a:extLst>
              <a:ext uri="{FF2B5EF4-FFF2-40B4-BE49-F238E27FC236}">
                <a16:creationId xmlns:a16="http://schemas.microsoft.com/office/drawing/2014/main" id="{7811A8B7-BBA9-405E-AA7B-A14ECE86B8CD}"/>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3472" name="Text Box 162">
            <a:extLst>
              <a:ext uri="{FF2B5EF4-FFF2-40B4-BE49-F238E27FC236}">
                <a16:creationId xmlns:a16="http://schemas.microsoft.com/office/drawing/2014/main" id="{A318C0E2-C31E-4428-A235-BC668A6C879B}"/>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03473" name="Text Box 163">
            <a:extLst>
              <a:ext uri="{FF2B5EF4-FFF2-40B4-BE49-F238E27FC236}">
                <a16:creationId xmlns:a16="http://schemas.microsoft.com/office/drawing/2014/main" id="{2BBC7C36-2863-4F3A-99C5-7DB04E9BE4EC}"/>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3474" name="Text Box 164">
            <a:extLst>
              <a:ext uri="{FF2B5EF4-FFF2-40B4-BE49-F238E27FC236}">
                <a16:creationId xmlns:a16="http://schemas.microsoft.com/office/drawing/2014/main" id="{485DF379-4902-4AEE-A302-D4F11CE0BC68}"/>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03475" name="Text Box 165">
            <a:extLst>
              <a:ext uri="{FF2B5EF4-FFF2-40B4-BE49-F238E27FC236}">
                <a16:creationId xmlns:a16="http://schemas.microsoft.com/office/drawing/2014/main" id="{7F39A8E4-FF30-4F90-AA8D-C24E48FDCF90}"/>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3476" name="Text Box 166">
            <a:extLst>
              <a:ext uri="{FF2B5EF4-FFF2-40B4-BE49-F238E27FC236}">
                <a16:creationId xmlns:a16="http://schemas.microsoft.com/office/drawing/2014/main" id="{C61106BC-92B7-4EF0-A56B-9233D55B0B9F}"/>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3477" name="Text Box 167">
            <a:extLst>
              <a:ext uri="{FF2B5EF4-FFF2-40B4-BE49-F238E27FC236}">
                <a16:creationId xmlns:a16="http://schemas.microsoft.com/office/drawing/2014/main" id="{DA9F1332-724A-473F-B495-99B408A5F27E}"/>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3478" name="Text Box 168">
            <a:extLst>
              <a:ext uri="{FF2B5EF4-FFF2-40B4-BE49-F238E27FC236}">
                <a16:creationId xmlns:a16="http://schemas.microsoft.com/office/drawing/2014/main" id="{25D36EEF-04D7-42EF-9AFF-F473D4574614}"/>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3479" name="Text Box 169">
            <a:extLst>
              <a:ext uri="{FF2B5EF4-FFF2-40B4-BE49-F238E27FC236}">
                <a16:creationId xmlns:a16="http://schemas.microsoft.com/office/drawing/2014/main" id="{25A3B48C-11EF-4294-8615-BB30AACC0640}"/>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3480" name="Text Box 170">
            <a:extLst>
              <a:ext uri="{FF2B5EF4-FFF2-40B4-BE49-F238E27FC236}">
                <a16:creationId xmlns:a16="http://schemas.microsoft.com/office/drawing/2014/main" id="{16357B89-C9C7-429F-B2E5-D97C1AC4FDB6}"/>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3481" name="Text Box 171">
            <a:extLst>
              <a:ext uri="{FF2B5EF4-FFF2-40B4-BE49-F238E27FC236}">
                <a16:creationId xmlns:a16="http://schemas.microsoft.com/office/drawing/2014/main" id="{A01589A1-9BB9-473F-B6E3-9C1F54E8CCB7}"/>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3482" name="Text Box 172">
            <a:extLst>
              <a:ext uri="{FF2B5EF4-FFF2-40B4-BE49-F238E27FC236}">
                <a16:creationId xmlns:a16="http://schemas.microsoft.com/office/drawing/2014/main" id="{7B947726-322C-453E-970C-B66D2142CDF2}"/>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03483" name="Oval 173">
            <a:extLst>
              <a:ext uri="{FF2B5EF4-FFF2-40B4-BE49-F238E27FC236}">
                <a16:creationId xmlns:a16="http://schemas.microsoft.com/office/drawing/2014/main" id="{11008351-4DEE-44BF-9512-BE8CC8D2385A}"/>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4" name="Oval 174">
            <a:extLst>
              <a:ext uri="{FF2B5EF4-FFF2-40B4-BE49-F238E27FC236}">
                <a16:creationId xmlns:a16="http://schemas.microsoft.com/office/drawing/2014/main" id="{0D601E6E-E56E-41DF-BCCA-434A2FE097E9}"/>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5" name="Oval 175">
            <a:extLst>
              <a:ext uri="{FF2B5EF4-FFF2-40B4-BE49-F238E27FC236}">
                <a16:creationId xmlns:a16="http://schemas.microsoft.com/office/drawing/2014/main" id="{0B38E423-24B9-438A-88F9-2281EEDC2809}"/>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6" name="Oval 176">
            <a:extLst>
              <a:ext uri="{FF2B5EF4-FFF2-40B4-BE49-F238E27FC236}">
                <a16:creationId xmlns:a16="http://schemas.microsoft.com/office/drawing/2014/main" id="{DE86DE90-F3F7-49E6-ABCD-5C454D09AE60}"/>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7" name="Oval 177">
            <a:extLst>
              <a:ext uri="{FF2B5EF4-FFF2-40B4-BE49-F238E27FC236}">
                <a16:creationId xmlns:a16="http://schemas.microsoft.com/office/drawing/2014/main" id="{B42AE4F2-B0A8-459B-9B43-DDEB36BA2C2C}"/>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8" name="Oval 178">
            <a:extLst>
              <a:ext uri="{FF2B5EF4-FFF2-40B4-BE49-F238E27FC236}">
                <a16:creationId xmlns:a16="http://schemas.microsoft.com/office/drawing/2014/main" id="{8FD96A39-C613-46EC-A37E-0CC561927F5D}"/>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89" name="Oval 179">
            <a:extLst>
              <a:ext uri="{FF2B5EF4-FFF2-40B4-BE49-F238E27FC236}">
                <a16:creationId xmlns:a16="http://schemas.microsoft.com/office/drawing/2014/main" id="{C63050B9-9D12-4793-9C28-652BA2F84196}"/>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0" name="Oval 180">
            <a:extLst>
              <a:ext uri="{FF2B5EF4-FFF2-40B4-BE49-F238E27FC236}">
                <a16:creationId xmlns:a16="http://schemas.microsoft.com/office/drawing/2014/main" id="{01542CE5-6FF9-4B03-B184-43204C1B316D}"/>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1" name="Oval 181">
            <a:extLst>
              <a:ext uri="{FF2B5EF4-FFF2-40B4-BE49-F238E27FC236}">
                <a16:creationId xmlns:a16="http://schemas.microsoft.com/office/drawing/2014/main" id="{2EC852E5-54B4-4117-B05B-0F33E902275F}"/>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2" name="Oval 182">
            <a:extLst>
              <a:ext uri="{FF2B5EF4-FFF2-40B4-BE49-F238E27FC236}">
                <a16:creationId xmlns:a16="http://schemas.microsoft.com/office/drawing/2014/main" id="{FFDFA128-1A44-487B-B087-177E8D7030B7}"/>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3" name="Oval 183">
            <a:extLst>
              <a:ext uri="{FF2B5EF4-FFF2-40B4-BE49-F238E27FC236}">
                <a16:creationId xmlns:a16="http://schemas.microsoft.com/office/drawing/2014/main" id="{1848AA18-A2EF-4A2D-B6F5-E048F3E8C69E}"/>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4" name="Oval 184">
            <a:extLst>
              <a:ext uri="{FF2B5EF4-FFF2-40B4-BE49-F238E27FC236}">
                <a16:creationId xmlns:a16="http://schemas.microsoft.com/office/drawing/2014/main" id="{F4D6241C-35F4-4AD4-B95A-4CD7FEB2869D}"/>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5" name="Oval 185">
            <a:extLst>
              <a:ext uri="{FF2B5EF4-FFF2-40B4-BE49-F238E27FC236}">
                <a16:creationId xmlns:a16="http://schemas.microsoft.com/office/drawing/2014/main" id="{0ADC3219-D4C8-44CA-B911-2D21DF8F514F}"/>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6" name="Oval 186">
            <a:extLst>
              <a:ext uri="{FF2B5EF4-FFF2-40B4-BE49-F238E27FC236}">
                <a16:creationId xmlns:a16="http://schemas.microsoft.com/office/drawing/2014/main" id="{15C91C36-8F7C-4EA7-A687-0A0F52B79D2B}"/>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7" name="Oval 187">
            <a:extLst>
              <a:ext uri="{FF2B5EF4-FFF2-40B4-BE49-F238E27FC236}">
                <a16:creationId xmlns:a16="http://schemas.microsoft.com/office/drawing/2014/main" id="{0BE28CCC-792C-4873-887F-1423AEC7B789}"/>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8" name="Oval 188">
            <a:extLst>
              <a:ext uri="{FF2B5EF4-FFF2-40B4-BE49-F238E27FC236}">
                <a16:creationId xmlns:a16="http://schemas.microsoft.com/office/drawing/2014/main" id="{BB7D331D-CD7A-4245-9A79-E386418E89AF}"/>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499" name="Oval 189">
            <a:extLst>
              <a:ext uri="{FF2B5EF4-FFF2-40B4-BE49-F238E27FC236}">
                <a16:creationId xmlns:a16="http://schemas.microsoft.com/office/drawing/2014/main" id="{863F83CD-412D-4C81-8689-80CFCB12215A}"/>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0" name="Oval 190">
            <a:extLst>
              <a:ext uri="{FF2B5EF4-FFF2-40B4-BE49-F238E27FC236}">
                <a16:creationId xmlns:a16="http://schemas.microsoft.com/office/drawing/2014/main" id="{8CA6B691-C893-42ED-AE83-9C8199C68028}"/>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1" name="Oval 191">
            <a:extLst>
              <a:ext uri="{FF2B5EF4-FFF2-40B4-BE49-F238E27FC236}">
                <a16:creationId xmlns:a16="http://schemas.microsoft.com/office/drawing/2014/main" id="{7D7A3933-7C6E-4DE9-988B-ACE06CB45CAA}"/>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2" name="Oval 192">
            <a:extLst>
              <a:ext uri="{FF2B5EF4-FFF2-40B4-BE49-F238E27FC236}">
                <a16:creationId xmlns:a16="http://schemas.microsoft.com/office/drawing/2014/main" id="{24ADAA98-795D-4C8C-9010-0D8EE7D94470}"/>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3" name="Oval 193">
            <a:extLst>
              <a:ext uri="{FF2B5EF4-FFF2-40B4-BE49-F238E27FC236}">
                <a16:creationId xmlns:a16="http://schemas.microsoft.com/office/drawing/2014/main" id="{FF53FB7E-FD28-49FE-B602-46B4F5F14E00}"/>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4" name="Oval 194">
            <a:extLst>
              <a:ext uri="{FF2B5EF4-FFF2-40B4-BE49-F238E27FC236}">
                <a16:creationId xmlns:a16="http://schemas.microsoft.com/office/drawing/2014/main" id="{6BD66033-4598-4E3F-8DB0-32523685AD56}"/>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05" name="Text Box 196">
            <a:extLst>
              <a:ext uri="{FF2B5EF4-FFF2-40B4-BE49-F238E27FC236}">
                <a16:creationId xmlns:a16="http://schemas.microsoft.com/office/drawing/2014/main" id="{CCE2FCC6-0091-43A8-8AB0-58A353A967F1}"/>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03506" name="Text Box 197">
            <a:extLst>
              <a:ext uri="{FF2B5EF4-FFF2-40B4-BE49-F238E27FC236}">
                <a16:creationId xmlns:a16="http://schemas.microsoft.com/office/drawing/2014/main" id="{5E14D7F1-8C41-4E54-92FB-C3C379B439F6}"/>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03507" name="Text Box 198">
            <a:extLst>
              <a:ext uri="{FF2B5EF4-FFF2-40B4-BE49-F238E27FC236}">
                <a16:creationId xmlns:a16="http://schemas.microsoft.com/office/drawing/2014/main" id="{8D5D4DBF-A61A-4546-BFEC-37359073C3ED}"/>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03508" name="Line 199">
            <a:extLst>
              <a:ext uri="{FF2B5EF4-FFF2-40B4-BE49-F238E27FC236}">
                <a16:creationId xmlns:a16="http://schemas.microsoft.com/office/drawing/2014/main" id="{9776D306-13D7-4102-B3FB-BFF34AF943F6}"/>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09" name="Text Box 200">
            <a:extLst>
              <a:ext uri="{FF2B5EF4-FFF2-40B4-BE49-F238E27FC236}">
                <a16:creationId xmlns:a16="http://schemas.microsoft.com/office/drawing/2014/main" id="{28B15102-235A-45F9-8364-AC4A7FDF0329}"/>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03510" name="Line 201">
            <a:extLst>
              <a:ext uri="{FF2B5EF4-FFF2-40B4-BE49-F238E27FC236}">
                <a16:creationId xmlns:a16="http://schemas.microsoft.com/office/drawing/2014/main" id="{AEA575FF-DD5D-465C-A13E-0EB0DE9E6151}"/>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11" name="Rectangle 202">
            <a:extLst>
              <a:ext uri="{FF2B5EF4-FFF2-40B4-BE49-F238E27FC236}">
                <a16:creationId xmlns:a16="http://schemas.microsoft.com/office/drawing/2014/main" id="{884727BC-EB21-4EED-8B8D-F59AD04274C8}"/>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12" name="Line 203">
            <a:extLst>
              <a:ext uri="{FF2B5EF4-FFF2-40B4-BE49-F238E27FC236}">
                <a16:creationId xmlns:a16="http://schemas.microsoft.com/office/drawing/2014/main" id="{D3333BC9-684E-4B35-80E3-29F1A628F7DF}"/>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13" name="Rectangle 204">
            <a:extLst>
              <a:ext uri="{FF2B5EF4-FFF2-40B4-BE49-F238E27FC236}">
                <a16:creationId xmlns:a16="http://schemas.microsoft.com/office/drawing/2014/main" id="{8007BE3A-492D-4F7F-B24C-030A71C06F49}"/>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14" name="Rectangle 205">
            <a:extLst>
              <a:ext uri="{FF2B5EF4-FFF2-40B4-BE49-F238E27FC236}">
                <a16:creationId xmlns:a16="http://schemas.microsoft.com/office/drawing/2014/main" id="{3F2CD48D-8C25-469E-B3AE-FEA9BFB88AF4}"/>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3515" name="Text Box 206">
            <a:extLst>
              <a:ext uri="{FF2B5EF4-FFF2-40B4-BE49-F238E27FC236}">
                <a16:creationId xmlns:a16="http://schemas.microsoft.com/office/drawing/2014/main" id="{A6A1BB6A-C53D-4A1F-AC6E-682C2C7EDA18}"/>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03516" name="Text Box 207">
            <a:extLst>
              <a:ext uri="{FF2B5EF4-FFF2-40B4-BE49-F238E27FC236}">
                <a16:creationId xmlns:a16="http://schemas.microsoft.com/office/drawing/2014/main" id="{ADA95DE6-29E1-4DAC-87FD-5D194C8AAB5C}"/>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3517" name="Line 208">
            <a:extLst>
              <a:ext uri="{FF2B5EF4-FFF2-40B4-BE49-F238E27FC236}">
                <a16:creationId xmlns:a16="http://schemas.microsoft.com/office/drawing/2014/main" id="{24570E1C-F495-4751-B13C-1939EB4FD3DC}"/>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18" name="Text Box 209">
            <a:extLst>
              <a:ext uri="{FF2B5EF4-FFF2-40B4-BE49-F238E27FC236}">
                <a16:creationId xmlns:a16="http://schemas.microsoft.com/office/drawing/2014/main" id="{DBB3A2C9-E8C9-4A3A-910B-0844069799F7}"/>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3519" name="Text Box 210">
            <a:extLst>
              <a:ext uri="{FF2B5EF4-FFF2-40B4-BE49-F238E27FC236}">
                <a16:creationId xmlns:a16="http://schemas.microsoft.com/office/drawing/2014/main" id="{CBC0FEEF-FCA0-44F5-A8BD-B494D52F07FB}"/>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3520" name="Text Box 211">
            <a:extLst>
              <a:ext uri="{FF2B5EF4-FFF2-40B4-BE49-F238E27FC236}">
                <a16:creationId xmlns:a16="http://schemas.microsoft.com/office/drawing/2014/main" id="{33B00CF2-45D0-45A9-907D-F39085D403C4}"/>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3521" name="Text Box 212">
            <a:extLst>
              <a:ext uri="{FF2B5EF4-FFF2-40B4-BE49-F238E27FC236}">
                <a16:creationId xmlns:a16="http://schemas.microsoft.com/office/drawing/2014/main" id="{FDB5297A-573A-4D08-8C2C-5226406342E4}"/>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3522" name="Line 213">
            <a:extLst>
              <a:ext uri="{FF2B5EF4-FFF2-40B4-BE49-F238E27FC236}">
                <a16:creationId xmlns:a16="http://schemas.microsoft.com/office/drawing/2014/main" id="{EC3A2595-541C-4C73-82DB-A97D0316FD04}"/>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23" name="Line 214">
            <a:extLst>
              <a:ext uri="{FF2B5EF4-FFF2-40B4-BE49-F238E27FC236}">
                <a16:creationId xmlns:a16="http://schemas.microsoft.com/office/drawing/2014/main" id="{A3E5A09B-509F-472F-A539-00D015B0231D}"/>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3524" name="Freeform 215">
            <a:extLst>
              <a:ext uri="{FF2B5EF4-FFF2-40B4-BE49-F238E27FC236}">
                <a16:creationId xmlns:a16="http://schemas.microsoft.com/office/drawing/2014/main" id="{1B09E319-DFEC-4874-BE15-CC4E07F8C0C6}"/>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03525" name="Text Box 195">
            <a:extLst>
              <a:ext uri="{FF2B5EF4-FFF2-40B4-BE49-F238E27FC236}">
                <a16:creationId xmlns:a16="http://schemas.microsoft.com/office/drawing/2014/main" id="{94ECC48D-A9FD-4747-88F8-895EB92C012B}"/>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532596" name="Line 116">
            <a:extLst>
              <a:ext uri="{FF2B5EF4-FFF2-40B4-BE49-F238E27FC236}">
                <a16:creationId xmlns:a16="http://schemas.microsoft.com/office/drawing/2014/main" id="{E81D39C6-FEEE-40B9-969F-57475DCE3A90}"/>
              </a:ext>
            </a:extLst>
          </p:cNvPr>
          <p:cNvSpPr>
            <a:spLocks noChangeShapeType="1"/>
          </p:cNvSpPr>
          <p:nvPr/>
        </p:nvSpPr>
        <p:spPr bwMode="auto">
          <a:xfrm>
            <a:off x="2527697" y="2406254"/>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2596"/>
                                        </p:tgtEl>
                                        <p:attrNameLst>
                                          <p:attrName>style.visibility</p:attrName>
                                        </p:attrNameLst>
                                      </p:cBhvr>
                                      <p:to>
                                        <p:strVal val="visible"/>
                                      </p:to>
                                    </p:set>
                                    <p:animEffect transition="in" filter="wipe(left)">
                                      <p:cBhvr>
                                        <p:cTn id="7" dur="1000"/>
                                        <p:tgtEl>
                                          <p:spTgt spid="532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4">
            <a:extLst>
              <a:ext uri="{FF2B5EF4-FFF2-40B4-BE49-F238E27FC236}">
                <a16:creationId xmlns:a16="http://schemas.microsoft.com/office/drawing/2014/main" id="{A11CB473-B91D-4A26-94A7-431E6B741504}"/>
              </a:ext>
            </a:extLst>
          </p:cNvPr>
          <p:cNvSpPr txBox="1">
            <a:spLocks noChangeArrowheads="1"/>
          </p:cNvSpPr>
          <p:nvPr/>
        </p:nvSpPr>
        <p:spPr bwMode="auto">
          <a:xfrm>
            <a:off x="435769" y="3864769"/>
            <a:ext cx="8479631"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接收端共发回两个确认。发送端每收到一个对新报文段的确认，就把发送端的 </a:t>
            </a:r>
            <a:r>
              <a:rPr lang="en-US" altLang="zh-CN" sz="2100"/>
              <a:t>cwnd </a:t>
            </a:r>
            <a:r>
              <a:rPr lang="zh-CN" altLang="en-US" sz="2100"/>
              <a:t>加 </a:t>
            </a:r>
            <a:r>
              <a:rPr lang="en-US" altLang="zh-CN" sz="2100"/>
              <a:t>1</a:t>
            </a:r>
            <a:r>
              <a:rPr lang="zh-CN" altLang="en-US" sz="2100"/>
              <a:t>。现在 </a:t>
            </a:r>
            <a:r>
              <a:rPr lang="en-US" altLang="zh-CN" sz="2100"/>
              <a:t>cwnd </a:t>
            </a:r>
            <a:r>
              <a:rPr lang="zh-CN" altLang="en-US" sz="2100"/>
              <a:t>从 </a:t>
            </a:r>
            <a:r>
              <a:rPr lang="en-US" altLang="zh-CN" sz="2100"/>
              <a:t>2 </a:t>
            </a:r>
            <a:r>
              <a:rPr lang="zh-CN" altLang="en-US" sz="2100"/>
              <a:t>增大到 </a:t>
            </a:r>
            <a:r>
              <a:rPr lang="en-US" altLang="zh-CN" sz="2100"/>
              <a:t>4</a:t>
            </a:r>
            <a:r>
              <a:rPr lang="zh-CN" altLang="en-US" sz="2100"/>
              <a:t>，并可接着发送后面的 </a:t>
            </a:r>
            <a:r>
              <a:rPr lang="en-US" altLang="zh-CN" sz="2100"/>
              <a:t>4 </a:t>
            </a:r>
            <a:r>
              <a:rPr lang="zh-CN" altLang="en-US" sz="2100"/>
              <a:t>个报文段。 </a:t>
            </a:r>
          </a:p>
        </p:txBody>
      </p:sp>
      <p:sp>
        <p:nvSpPr>
          <p:cNvPr id="104" name="Rectangle 3">
            <a:extLst>
              <a:ext uri="{FF2B5EF4-FFF2-40B4-BE49-F238E27FC236}">
                <a16:creationId xmlns:a16="http://schemas.microsoft.com/office/drawing/2014/main" id="{15CF3DE9-6951-4A3B-A0BA-22C5A19F1464}"/>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
        <p:nvSpPr>
          <p:cNvPr id="105476" name="Line 118">
            <a:extLst>
              <a:ext uri="{FF2B5EF4-FFF2-40B4-BE49-F238E27FC236}">
                <a16:creationId xmlns:a16="http://schemas.microsoft.com/office/drawing/2014/main" id="{798BA6F2-C26A-4A89-8ADE-C273C4130367}"/>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77" name="Text Box 119">
            <a:extLst>
              <a:ext uri="{FF2B5EF4-FFF2-40B4-BE49-F238E27FC236}">
                <a16:creationId xmlns:a16="http://schemas.microsoft.com/office/drawing/2014/main" id="{A2E0C421-7A7E-4782-8872-AE418C1EF5DB}"/>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05478" name="Text Box 120">
            <a:extLst>
              <a:ext uri="{FF2B5EF4-FFF2-40B4-BE49-F238E27FC236}">
                <a16:creationId xmlns:a16="http://schemas.microsoft.com/office/drawing/2014/main" id="{6408186C-7637-4AD5-83BB-E9ED27C33E3E}"/>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5479" name="Line 121">
            <a:extLst>
              <a:ext uri="{FF2B5EF4-FFF2-40B4-BE49-F238E27FC236}">
                <a16:creationId xmlns:a16="http://schemas.microsoft.com/office/drawing/2014/main" id="{8FD00F2A-9862-4503-B5E4-AC190C8816C8}"/>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80" name="Text Box 122">
            <a:extLst>
              <a:ext uri="{FF2B5EF4-FFF2-40B4-BE49-F238E27FC236}">
                <a16:creationId xmlns:a16="http://schemas.microsoft.com/office/drawing/2014/main" id="{EC9F38DB-84C8-499B-8B2D-7CB696CFEDD8}"/>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05481" name="Rectangle 123">
            <a:extLst>
              <a:ext uri="{FF2B5EF4-FFF2-40B4-BE49-F238E27FC236}">
                <a16:creationId xmlns:a16="http://schemas.microsoft.com/office/drawing/2014/main" id="{EAAAEB44-C5A2-432D-8F23-A6757E10E8BB}"/>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482" name="Rectangle 124">
            <a:extLst>
              <a:ext uri="{FF2B5EF4-FFF2-40B4-BE49-F238E27FC236}">
                <a16:creationId xmlns:a16="http://schemas.microsoft.com/office/drawing/2014/main" id="{C78BC526-43C0-4CF8-8337-9E832F4F3D62}"/>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483" name="Rectangle 125">
            <a:extLst>
              <a:ext uri="{FF2B5EF4-FFF2-40B4-BE49-F238E27FC236}">
                <a16:creationId xmlns:a16="http://schemas.microsoft.com/office/drawing/2014/main" id="{0464843E-122E-4E17-9A35-C5FBD55CB384}"/>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484" name="Rectangle 126">
            <a:extLst>
              <a:ext uri="{FF2B5EF4-FFF2-40B4-BE49-F238E27FC236}">
                <a16:creationId xmlns:a16="http://schemas.microsoft.com/office/drawing/2014/main" id="{42C00B74-6F75-4840-9DB5-0445B63D1796}"/>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485" name="Line 127">
            <a:extLst>
              <a:ext uri="{FF2B5EF4-FFF2-40B4-BE49-F238E27FC236}">
                <a16:creationId xmlns:a16="http://schemas.microsoft.com/office/drawing/2014/main" id="{81B8ABA3-CD34-45C1-9C1A-F424D3E5CF46}"/>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86" name="Line 128">
            <a:extLst>
              <a:ext uri="{FF2B5EF4-FFF2-40B4-BE49-F238E27FC236}">
                <a16:creationId xmlns:a16="http://schemas.microsoft.com/office/drawing/2014/main" id="{24946C4A-E8CA-43F7-B179-9E8470DB8FE9}"/>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87" name="Line 129">
            <a:extLst>
              <a:ext uri="{FF2B5EF4-FFF2-40B4-BE49-F238E27FC236}">
                <a16:creationId xmlns:a16="http://schemas.microsoft.com/office/drawing/2014/main" id="{FA26935F-4B12-4C6A-9A22-0E2219E52572}"/>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88" name="Line 130">
            <a:extLst>
              <a:ext uri="{FF2B5EF4-FFF2-40B4-BE49-F238E27FC236}">
                <a16:creationId xmlns:a16="http://schemas.microsoft.com/office/drawing/2014/main" id="{F9D32968-841F-4D27-B107-0BA465DBD6A5}"/>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89" name="Line 131">
            <a:extLst>
              <a:ext uri="{FF2B5EF4-FFF2-40B4-BE49-F238E27FC236}">
                <a16:creationId xmlns:a16="http://schemas.microsoft.com/office/drawing/2014/main" id="{9D099C12-1D37-4581-8B79-4702470478CA}"/>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0" name="Line 132">
            <a:extLst>
              <a:ext uri="{FF2B5EF4-FFF2-40B4-BE49-F238E27FC236}">
                <a16:creationId xmlns:a16="http://schemas.microsoft.com/office/drawing/2014/main" id="{59F8045E-D69B-4C44-A765-9BB4026FF9F1}"/>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1" name="Line 133">
            <a:extLst>
              <a:ext uri="{FF2B5EF4-FFF2-40B4-BE49-F238E27FC236}">
                <a16:creationId xmlns:a16="http://schemas.microsoft.com/office/drawing/2014/main" id="{7395AAE1-B6E1-4250-8113-7981070443AA}"/>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2" name="Line 134">
            <a:extLst>
              <a:ext uri="{FF2B5EF4-FFF2-40B4-BE49-F238E27FC236}">
                <a16:creationId xmlns:a16="http://schemas.microsoft.com/office/drawing/2014/main" id="{CD3FBF8C-946E-4FBB-882A-BD10AF01ACE6}"/>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3" name="Line 135">
            <a:extLst>
              <a:ext uri="{FF2B5EF4-FFF2-40B4-BE49-F238E27FC236}">
                <a16:creationId xmlns:a16="http://schemas.microsoft.com/office/drawing/2014/main" id="{6B71084A-5404-4CC1-88CA-73E76B0CF101}"/>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4" name="Line 136">
            <a:extLst>
              <a:ext uri="{FF2B5EF4-FFF2-40B4-BE49-F238E27FC236}">
                <a16:creationId xmlns:a16="http://schemas.microsoft.com/office/drawing/2014/main" id="{B7E74D09-2807-45B1-9B50-C96FEF33075D}"/>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5" name="Line 137">
            <a:extLst>
              <a:ext uri="{FF2B5EF4-FFF2-40B4-BE49-F238E27FC236}">
                <a16:creationId xmlns:a16="http://schemas.microsoft.com/office/drawing/2014/main" id="{3D69EA80-C9C2-4822-9DC1-DA6F4307D4B9}"/>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6" name="Line 138">
            <a:extLst>
              <a:ext uri="{FF2B5EF4-FFF2-40B4-BE49-F238E27FC236}">
                <a16:creationId xmlns:a16="http://schemas.microsoft.com/office/drawing/2014/main" id="{95BC9D0C-655A-4A72-B0FB-43C8EEDF89A8}"/>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7" name="Line 139">
            <a:extLst>
              <a:ext uri="{FF2B5EF4-FFF2-40B4-BE49-F238E27FC236}">
                <a16:creationId xmlns:a16="http://schemas.microsoft.com/office/drawing/2014/main" id="{21F2B386-8141-493F-96EB-C43CA976B937}"/>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8" name="Line 140">
            <a:extLst>
              <a:ext uri="{FF2B5EF4-FFF2-40B4-BE49-F238E27FC236}">
                <a16:creationId xmlns:a16="http://schemas.microsoft.com/office/drawing/2014/main" id="{E27E5A2B-59AD-4D55-A10B-D6AE17787F47}"/>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499" name="Line 141">
            <a:extLst>
              <a:ext uri="{FF2B5EF4-FFF2-40B4-BE49-F238E27FC236}">
                <a16:creationId xmlns:a16="http://schemas.microsoft.com/office/drawing/2014/main" id="{573DD381-1B8A-4B85-A920-F9A1F43B36CC}"/>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0" name="Line 142">
            <a:extLst>
              <a:ext uri="{FF2B5EF4-FFF2-40B4-BE49-F238E27FC236}">
                <a16:creationId xmlns:a16="http://schemas.microsoft.com/office/drawing/2014/main" id="{B1F06647-32DE-4B1E-B5D7-58EB138D0482}"/>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1" name="Line 143">
            <a:extLst>
              <a:ext uri="{FF2B5EF4-FFF2-40B4-BE49-F238E27FC236}">
                <a16:creationId xmlns:a16="http://schemas.microsoft.com/office/drawing/2014/main" id="{B146A650-E4FA-4CBC-A429-DCC0BB8B151E}"/>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2" name="Line 144">
            <a:extLst>
              <a:ext uri="{FF2B5EF4-FFF2-40B4-BE49-F238E27FC236}">
                <a16:creationId xmlns:a16="http://schemas.microsoft.com/office/drawing/2014/main" id="{D1DDF42B-29FB-4E53-93E3-59957C021D25}"/>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3" name="Line 145">
            <a:extLst>
              <a:ext uri="{FF2B5EF4-FFF2-40B4-BE49-F238E27FC236}">
                <a16:creationId xmlns:a16="http://schemas.microsoft.com/office/drawing/2014/main" id="{00F413A2-32C7-4B8D-8F5B-D2AC92981890}"/>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4" name="Line 146">
            <a:extLst>
              <a:ext uri="{FF2B5EF4-FFF2-40B4-BE49-F238E27FC236}">
                <a16:creationId xmlns:a16="http://schemas.microsoft.com/office/drawing/2014/main" id="{EA94826A-6094-4865-8173-212F4C9A9641}"/>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5" name="Line 147">
            <a:extLst>
              <a:ext uri="{FF2B5EF4-FFF2-40B4-BE49-F238E27FC236}">
                <a16:creationId xmlns:a16="http://schemas.microsoft.com/office/drawing/2014/main" id="{5B6F3242-5683-45B1-A1E6-2F7147DED6CD}"/>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6" name="Line 148">
            <a:extLst>
              <a:ext uri="{FF2B5EF4-FFF2-40B4-BE49-F238E27FC236}">
                <a16:creationId xmlns:a16="http://schemas.microsoft.com/office/drawing/2014/main" id="{11F24E0F-171B-4928-A2D5-9EE542D0CF7D}"/>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7" name="Line 149">
            <a:extLst>
              <a:ext uri="{FF2B5EF4-FFF2-40B4-BE49-F238E27FC236}">
                <a16:creationId xmlns:a16="http://schemas.microsoft.com/office/drawing/2014/main" id="{932298CB-2EFC-46FE-B915-C12E35FB7458}"/>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8" name="Line 150">
            <a:extLst>
              <a:ext uri="{FF2B5EF4-FFF2-40B4-BE49-F238E27FC236}">
                <a16:creationId xmlns:a16="http://schemas.microsoft.com/office/drawing/2014/main" id="{6E583271-B4EE-4CD4-8DED-DB35EDD41FA1}"/>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09" name="Line 151">
            <a:extLst>
              <a:ext uri="{FF2B5EF4-FFF2-40B4-BE49-F238E27FC236}">
                <a16:creationId xmlns:a16="http://schemas.microsoft.com/office/drawing/2014/main" id="{77EC00B4-E879-46A0-B2DA-77C3CB1C92C6}"/>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10" name="Line 152">
            <a:extLst>
              <a:ext uri="{FF2B5EF4-FFF2-40B4-BE49-F238E27FC236}">
                <a16:creationId xmlns:a16="http://schemas.microsoft.com/office/drawing/2014/main" id="{67B5CA8E-7245-49CD-A052-A89CED8150DA}"/>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11" name="Line 153">
            <a:extLst>
              <a:ext uri="{FF2B5EF4-FFF2-40B4-BE49-F238E27FC236}">
                <a16:creationId xmlns:a16="http://schemas.microsoft.com/office/drawing/2014/main" id="{21A2B9D2-F48B-4875-A92F-ADF4423D9026}"/>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12" name="Line 154">
            <a:extLst>
              <a:ext uri="{FF2B5EF4-FFF2-40B4-BE49-F238E27FC236}">
                <a16:creationId xmlns:a16="http://schemas.microsoft.com/office/drawing/2014/main" id="{77CBE67C-EE7E-4BA2-8564-2F60AE9359E9}"/>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13" name="Line 155">
            <a:extLst>
              <a:ext uri="{FF2B5EF4-FFF2-40B4-BE49-F238E27FC236}">
                <a16:creationId xmlns:a16="http://schemas.microsoft.com/office/drawing/2014/main" id="{3DE29509-4BC8-4E33-B946-9FE86B8B78D0}"/>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14" name="Text Box 156">
            <a:extLst>
              <a:ext uri="{FF2B5EF4-FFF2-40B4-BE49-F238E27FC236}">
                <a16:creationId xmlns:a16="http://schemas.microsoft.com/office/drawing/2014/main" id="{529B2EFC-78C6-4EFC-816E-21BEAB80CE24}"/>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05515" name="Text Box 157">
            <a:extLst>
              <a:ext uri="{FF2B5EF4-FFF2-40B4-BE49-F238E27FC236}">
                <a16:creationId xmlns:a16="http://schemas.microsoft.com/office/drawing/2014/main" id="{EA3213B8-F2C7-4B49-822E-B8F9F11530FF}"/>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5516" name="Text Box 158">
            <a:extLst>
              <a:ext uri="{FF2B5EF4-FFF2-40B4-BE49-F238E27FC236}">
                <a16:creationId xmlns:a16="http://schemas.microsoft.com/office/drawing/2014/main" id="{356EC57F-AD8A-4008-9425-F8469CECBD34}"/>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05517" name="Text Box 159">
            <a:extLst>
              <a:ext uri="{FF2B5EF4-FFF2-40B4-BE49-F238E27FC236}">
                <a16:creationId xmlns:a16="http://schemas.microsoft.com/office/drawing/2014/main" id="{A358AD5F-983B-4ED8-86DE-EA2B34F383CB}"/>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5518" name="Text Box 160">
            <a:extLst>
              <a:ext uri="{FF2B5EF4-FFF2-40B4-BE49-F238E27FC236}">
                <a16:creationId xmlns:a16="http://schemas.microsoft.com/office/drawing/2014/main" id="{DE75C2AE-5BC9-4A1A-B040-D100E2F705FA}"/>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05519" name="Text Box 161">
            <a:extLst>
              <a:ext uri="{FF2B5EF4-FFF2-40B4-BE49-F238E27FC236}">
                <a16:creationId xmlns:a16="http://schemas.microsoft.com/office/drawing/2014/main" id="{FA4DFD63-4AE6-4C44-9A18-23807CFF064C}"/>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5520" name="Text Box 162">
            <a:extLst>
              <a:ext uri="{FF2B5EF4-FFF2-40B4-BE49-F238E27FC236}">
                <a16:creationId xmlns:a16="http://schemas.microsoft.com/office/drawing/2014/main" id="{9882197E-29A5-4086-8F0F-05BDC1848425}"/>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05521" name="Text Box 163">
            <a:extLst>
              <a:ext uri="{FF2B5EF4-FFF2-40B4-BE49-F238E27FC236}">
                <a16:creationId xmlns:a16="http://schemas.microsoft.com/office/drawing/2014/main" id="{9EDFD9C7-5647-4FCC-B7BB-D1103DA4776C}"/>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5522" name="Text Box 164">
            <a:extLst>
              <a:ext uri="{FF2B5EF4-FFF2-40B4-BE49-F238E27FC236}">
                <a16:creationId xmlns:a16="http://schemas.microsoft.com/office/drawing/2014/main" id="{33B211CA-9358-401A-9F8E-99437B05F10B}"/>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05523" name="Text Box 165">
            <a:extLst>
              <a:ext uri="{FF2B5EF4-FFF2-40B4-BE49-F238E27FC236}">
                <a16:creationId xmlns:a16="http://schemas.microsoft.com/office/drawing/2014/main" id="{CBB443B0-9EDE-4923-A2E5-20B1C90472E5}"/>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5524" name="Text Box 166">
            <a:extLst>
              <a:ext uri="{FF2B5EF4-FFF2-40B4-BE49-F238E27FC236}">
                <a16:creationId xmlns:a16="http://schemas.microsoft.com/office/drawing/2014/main" id="{E6866A49-9BD0-465A-B796-15EEA76ECA07}"/>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5525" name="Text Box 167">
            <a:extLst>
              <a:ext uri="{FF2B5EF4-FFF2-40B4-BE49-F238E27FC236}">
                <a16:creationId xmlns:a16="http://schemas.microsoft.com/office/drawing/2014/main" id="{C8A862BC-50F9-4D19-8610-9B56D5C64832}"/>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5526" name="Text Box 168">
            <a:extLst>
              <a:ext uri="{FF2B5EF4-FFF2-40B4-BE49-F238E27FC236}">
                <a16:creationId xmlns:a16="http://schemas.microsoft.com/office/drawing/2014/main" id="{04F20DF3-9825-4F01-B340-698A1273138E}"/>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5527" name="Text Box 169">
            <a:extLst>
              <a:ext uri="{FF2B5EF4-FFF2-40B4-BE49-F238E27FC236}">
                <a16:creationId xmlns:a16="http://schemas.microsoft.com/office/drawing/2014/main" id="{A031261F-2521-4F40-A2EA-437002737510}"/>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5528" name="Text Box 170">
            <a:extLst>
              <a:ext uri="{FF2B5EF4-FFF2-40B4-BE49-F238E27FC236}">
                <a16:creationId xmlns:a16="http://schemas.microsoft.com/office/drawing/2014/main" id="{37EFED00-3B42-4224-90D5-7B25878B15F1}"/>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5529" name="Text Box 171">
            <a:extLst>
              <a:ext uri="{FF2B5EF4-FFF2-40B4-BE49-F238E27FC236}">
                <a16:creationId xmlns:a16="http://schemas.microsoft.com/office/drawing/2014/main" id="{67E55D35-3E27-4C78-BF92-251E51FC644F}"/>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5530" name="Text Box 172">
            <a:extLst>
              <a:ext uri="{FF2B5EF4-FFF2-40B4-BE49-F238E27FC236}">
                <a16:creationId xmlns:a16="http://schemas.microsoft.com/office/drawing/2014/main" id="{DD1E36FE-A9D4-4E80-8C0C-276ACA47FDA4}"/>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05531" name="Oval 173">
            <a:extLst>
              <a:ext uri="{FF2B5EF4-FFF2-40B4-BE49-F238E27FC236}">
                <a16:creationId xmlns:a16="http://schemas.microsoft.com/office/drawing/2014/main" id="{B02ED054-E0CC-4819-9915-8619A64FFC8E}"/>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2" name="Oval 174">
            <a:extLst>
              <a:ext uri="{FF2B5EF4-FFF2-40B4-BE49-F238E27FC236}">
                <a16:creationId xmlns:a16="http://schemas.microsoft.com/office/drawing/2014/main" id="{22278713-D995-4BCB-895C-060FC57A8D68}"/>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3" name="Oval 175">
            <a:extLst>
              <a:ext uri="{FF2B5EF4-FFF2-40B4-BE49-F238E27FC236}">
                <a16:creationId xmlns:a16="http://schemas.microsoft.com/office/drawing/2014/main" id="{D720872F-2213-45DD-93A5-9E06B89CC379}"/>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4" name="Oval 176">
            <a:extLst>
              <a:ext uri="{FF2B5EF4-FFF2-40B4-BE49-F238E27FC236}">
                <a16:creationId xmlns:a16="http://schemas.microsoft.com/office/drawing/2014/main" id="{092EA9E7-EFD9-4EFA-B4E3-DBE6E8284347}"/>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5" name="Oval 177">
            <a:extLst>
              <a:ext uri="{FF2B5EF4-FFF2-40B4-BE49-F238E27FC236}">
                <a16:creationId xmlns:a16="http://schemas.microsoft.com/office/drawing/2014/main" id="{82BED2DC-DDC6-44A9-913A-E05726D20984}"/>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6" name="Oval 178">
            <a:extLst>
              <a:ext uri="{FF2B5EF4-FFF2-40B4-BE49-F238E27FC236}">
                <a16:creationId xmlns:a16="http://schemas.microsoft.com/office/drawing/2014/main" id="{09BE44F6-BBFF-4A14-B95B-0705C4931D88}"/>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7" name="Oval 179">
            <a:extLst>
              <a:ext uri="{FF2B5EF4-FFF2-40B4-BE49-F238E27FC236}">
                <a16:creationId xmlns:a16="http://schemas.microsoft.com/office/drawing/2014/main" id="{62DE202A-6AA4-4213-A409-FBAE2595A5AA}"/>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8" name="Oval 180">
            <a:extLst>
              <a:ext uri="{FF2B5EF4-FFF2-40B4-BE49-F238E27FC236}">
                <a16:creationId xmlns:a16="http://schemas.microsoft.com/office/drawing/2014/main" id="{06010DF2-83BE-4802-9600-1840CC185CC1}"/>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39" name="Oval 181">
            <a:extLst>
              <a:ext uri="{FF2B5EF4-FFF2-40B4-BE49-F238E27FC236}">
                <a16:creationId xmlns:a16="http://schemas.microsoft.com/office/drawing/2014/main" id="{9ADAB8BC-2EAA-4943-B211-6D72CD682EFF}"/>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0" name="Oval 182">
            <a:extLst>
              <a:ext uri="{FF2B5EF4-FFF2-40B4-BE49-F238E27FC236}">
                <a16:creationId xmlns:a16="http://schemas.microsoft.com/office/drawing/2014/main" id="{00638E79-97A6-45EB-9F20-4B1B1F924C54}"/>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1" name="Oval 183">
            <a:extLst>
              <a:ext uri="{FF2B5EF4-FFF2-40B4-BE49-F238E27FC236}">
                <a16:creationId xmlns:a16="http://schemas.microsoft.com/office/drawing/2014/main" id="{FBB17068-DD36-42CB-B7C7-48F68ABC02AD}"/>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2" name="Oval 184">
            <a:extLst>
              <a:ext uri="{FF2B5EF4-FFF2-40B4-BE49-F238E27FC236}">
                <a16:creationId xmlns:a16="http://schemas.microsoft.com/office/drawing/2014/main" id="{616D9FEB-EF1F-4B93-B2AA-1A7C5A5782D2}"/>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3" name="Oval 185">
            <a:extLst>
              <a:ext uri="{FF2B5EF4-FFF2-40B4-BE49-F238E27FC236}">
                <a16:creationId xmlns:a16="http://schemas.microsoft.com/office/drawing/2014/main" id="{3436056E-BBE7-485F-AB85-71698B710656}"/>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4" name="Oval 186">
            <a:extLst>
              <a:ext uri="{FF2B5EF4-FFF2-40B4-BE49-F238E27FC236}">
                <a16:creationId xmlns:a16="http://schemas.microsoft.com/office/drawing/2014/main" id="{BBC1B148-70C4-456B-B74E-9BC7EC40633B}"/>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5" name="Oval 187">
            <a:extLst>
              <a:ext uri="{FF2B5EF4-FFF2-40B4-BE49-F238E27FC236}">
                <a16:creationId xmlns:a16="http://schemas.microsoft.com/office/drawing/2014/main" id="{09BAAEED-A34D-491D-87D3-ED730E170214}"/>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6" name="Oval 188">
            <a:extLst>
              <a:ext uri="{FF2B5EF4-FFF2-40B4-BE49-F238E27FC236}">
                <a16:creationId xmlns:a16="http://schemas.microsoft.com/office/drawing/2014/main" id="{9CD28B0E-7265-4755-8527-C856A12FB33A}"/>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7" name="Oval 189">
            <a:extLst>
              <a:ext uri="{FF2B5EF4-FFF2-40B4-BE49-F238E27FC236}">
                <a16:creationId xmlns:a16="http://schemas.microsoft.com/office/drawing/2014/main" id="{13D16CBB-C1C1-44AF-B091-65F1C0C5B07F}"/>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8" name="Oval 190">
            <a:extLst>
              <a:ext uri="{FF2B5EF4-FFF2-40B4-BE49-F238E27FC236}">
                <a16:creationId xmlns:a16="http://schemas.microsoft.com/office/drawing/2014/main" id="{4BA8C0AE-1F99-410D-B0F1-5306C68416CA}"/>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49" name="Oval 191">
            <a:extLst>
              <a:ext uri="{FF2B5EF4-FFF2-40B4-BE49-F238E27FC236}">
                <a16:creationId xmlns:a16="http://schemas.microsoft.com/office/drawing/2014/main" id="{E4F847AC-CC98-455C-8896-AB8E0B6F5BB6}"/>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50" name="Oval 192">
            <a:extLst>
              <a:ext uri="{FF2B5EF4-FFF2-40B4-BE49-F238E27FC236}">
                <a16:creationId xmlns:a16="http://schemas.microsoft.com/office/drawing/2014/main" id="{4B883AB6-A227-4CA3-9758-50A715C7449D}"/>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51" name="Oval 193">
            <a:extLst>
              <a:ext uri="{FF2B5EF4-FFF2-40B4-BE49-F238E27FC236}">
                <a16:creationId xmlns:a16="http://schemas.microsoft.com/office/drawing/2014/main" id="{AAF229B7-116C-4C2E-B853-A904A050C7F6}"/>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52" name="Oval 194">
            <a:extLst>
              <a:ext uri="{FF2B5EF4-FFF2-40B4-BE49-F238E27FC236}">
                <a16:creationId xmlns:a16="http://schemas.microsoft.com/office/drawing/2014/main" id="{68CA7A73-8DCA-4F70-8976-71C5554F17DA}"/>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53" name="Text Box 196">
            <a:extLst>
              <a:ext uri="{FF2B5EF4-FFF2-40B4-BE49-F238E27FC236}">
                <a16:creationId xmlns:a16="http://schemas.microsoft.com/office/drawing/2014/main" id="{F3CC1E11-AA12-4D8E-84F2-260FA9D2D1A1}"/>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05554" name="Text Box 197">
            <a:extLst>
              <a:ext uri="{FF2B5EF4-FFF2-40B4-BE49-F238E27FC236}">
                <a16:creationId xmlns:a16="http://schemas.microsoft.com/office/drawing/2014/main" id="{69AD881E-49E5-4114-A066-2EF0237B5023}"/>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05555" name="Text Box 198">
            <a:extLst>
              <a:ext uri="{FF2B5EF4-FFF2-40B4-BE49-F238E27FC236}">
                <a16:creationId xmlns:a16="http://schemas.microsoft.com/office/drawing/2014/main" id="{757CBADB-33C0-49D1-B358-3A803F025C2F}"/>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05556" name="Line 199">
            <a:extLst>
              <a:ext uri="{FF2B5EF4-FFF2-40B4-BE49-F238E27FC236}">
                <a16:creationId xmlns:a16="http://schemas.microsoft.com/office/drawing/2014/main" id="{6E173049-5D6F-4E05-91C3-95807562FD76}"/>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57" name="Text Box 200">
            <a:extLst>
              <a:ext uri="{FF2B5EF4-FFF2-40B4-BE49-F238E27FC236}">
                <a16:creationId xmlns:a16="http://schemas.microsoft.com/office/drawing/2014/main" id="{0BB827D2-ADB9-4D32-B4F4-2BD33895FF2C}"/>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05558" name="Line 201">
            <a:extLst>
              <a:ext uri="{FF2B5EF4-FFF2-40B4-BE49-F238E27FC236}">
                <a16:creationId xmlns:a16="http://schemas.microsoft.com/office/drawing/2014/main" id="{D9004495-1258-4198-9D08-FB0085DC77D9}"/>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59" name="Rectangle 202">
            <a:extLst>
              <a:ext uri="{FF2B5EF4-FFF2-40B4-BE49-F238E27FC236}">
                <a16:creationId xmlns:a16="http://schemas.microsoft.com/office/drawing/2014/main" id="{6A815E57-BC10-4C34-8EDD-E9D14465EB04}"/>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60" name="Line 203">
            <a:extLst>
              <a:ext uri="{FF2B5EF4-FFF2-40B4-BE49-F238E27FC236}">
                <a16:creationId xmlns:a16="http://schemas.microsoft.com/office/drawing/2014/main" id="{D4C5B972-2D49-49D9-A751-7BCC77F2DE3F}"/>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61" name="Rectangle 204">
            <a:extLst>
              <a:ext uri="{FF2B5EF4-FFF2-40B4-BE49-F238E27FC236}">
                <a16:creationId xmlns:a16="http://schemas.microsoft.com/office/drawing/2014/main" id="{D2986866-CE03-4E28-AA68-8050F5724470}"/>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62" name="Rectangle 205">
            <a:extLst>
              <a:ext uri="{FF2B5EF4-FFF2-40B4-BE49-F238E27FC236}">
                <a16:creationId xmlns:a16="http://schemas.microsoft.com/office/drawing/2014/main" id="{C8113FC3-E714-44FA-A2C3-21F7FCD02878}"/>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5563" name="Text Box 206">
            <a:extLst>
              <a:ext uri="{FF2B5EF4-FFF2-40B4-BE49-F238E27FC236}">
                <a16:creationId xmlns:a16="http://schemas.microsoft.com/office/drawing/2014/main" id="{3BC320DD-1C44-4D13-B1EF-D25100ACECA3}"/>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05564" name="Text Box 207">
            <a:extLst>
              <a:ext uri="{FF2B5EF4-FFF2-40B4-BE49-F238E27FC236}">
                <a16:creationId xmlns:a16="http://schemas.microsoft.com/office/drawing/2014/main" id="{248A70C6-D3BF-4069-8DE9-DD124D990E64}"/>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5565" name="Line 208">
            <a:extLst>
              <a:ext uri="{FF2B5EF4-FFF2-40B4-BE49-F238E27FC236}">
                <a16:creationId xmlns:a16="http://schemas.microsoft.com/office/drawing/2014/main" id="{42CD92D6-5957-4CEF-B344-B00B6D42349D}"/>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66" name="Text Box 209">
            <a:extLst>
              <a:ext uri="{FF2B5EF4-FFF2-40B4-BE49-F238E27FC236}">
                <a16:creationId xmlns:a16="http://schemas.microsoft.com/office/drawing/2014/main" id="{D624E5E7-9E01-4C1F-A1D6-9FB59514C3C9}"/>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5567" name="Text Box 210">
            <a:extLst>
              <a:ext uri="{FF2B5EF4-FFF2-40B4-BE49-F238E27FC236}">
                <a16:creationId xmlns:a16="http://schemas.microsoft.com/office/drawing/2014/main" id="{D8A3839F-CC25-4BC0-940C-0CEAD6B0DFCE}"/>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5568" name="Text Box 211">
            <a:extLst>
              <a:ext uri="{FF2B5EF4-FFF2-40B4-BE49-F238E27FC236}">
                <a16:creationId xmlns:a16="http://schemas.microsoft.com/office/drawing/2014/main" id="{A6783751-A677-4C34-AFFF-4F494346F5DE}"/>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5569" name="Text Box 212">
            <a:extLst>
              <a:ext uri="{FF2B5EF4-FFF2-40B4-BE49-F238E27FC236}">
                <a16:creationId xmlns:a16="http://schemas.microsoft.com/office/drawing/2014/main" id="{8C6A32EA-40CE-45D8-9885-84279C30122E}"/>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5570" name="Line 213">
            <a:extLst>
              <a:ext uri="{FF2B5EF4-FFF2-40B4-BE49-F238E27FC236}">
                <a16:creationId xmlns:a16="http://schemas.microsoft.com/office/drawing/2014/main" id="{B843A131-76FC-4CFF-B9CE-E586BE82A8EE}"/>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71" name="Line 214">
            <a:extLst>
              <a:ext uri="{FF2B5EF4-FFF2-40B4-BE49-F238E27FC236}">
                <a16:creationId xmlns:a16="http://schemas.microsoft.com/office/drawing/2014/main" id="{A0F8D74A-BBD8-4B08-9CA4-0B90894E9F4D}"/>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5572" name="Freeform 215">
            <a:extLst>
              <a:ext uri="{FF2B5EF4-FFF2-40B4-BE49-F238E27FC236}">
                <a16:creationId xmlns:a16="http://schemas.microsoft.com/office/drawing/2014/main" id="{6BD593EB-62A5-4BF3-A5DB-7A7414394212}"/>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05573" name="Text Box 195">
            <a:extLst>
              <a:ext uri="{FF2B5EF4-FFF2-40B4-BE49-F238E27FC236}">
                <a16:creationId xmlns:a16="http://schemas.microsoft.com/office/drawing/2014/main" id="{78314642-9339-4A2F-AE75-56304A8A823D}"/>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533620" name="Line 116">
            <a:extLst>
              <a:ext uri="{FF2B5EF4-FFF2-40B4-BE49-F238E27FC236}">
                <a16:creationId xmlns:a16="http://schemas.microsoft.com/office/drawing/2014/main" id="{9EF4263E-31C9-4EB5-9CE0-86764959B9B8}"/>
              </a:ext>
            </a:extLst>
          </p:cNvPr>
          <p:cNvSpPr>
            <a:spLocks noChangeShapeType="1"/>
          </p:cNvSpPr>
          <p:nvPr/>
        </p:nvSpPr>
        <p:spPr bwMode="auto">
          <a:xfrm>
            <a:off x="2749154" y="2262188"/>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3620"/>
                                        </p:tgtEl>
                                        <p:attrNameLst>
                                          <p:attrName>style.visibility</p:attrName>
                                        </p:attrNameLst>
                                      </p:cBhvr>
                                      <p:to>
                                        <p:strVal val="visible"/>
                                      </p:to>
                                    </p:set>
                                    <p:animEffect transition="in" filter="wipe(left)">
                                      <p:cBhvr>
                                        <p:cTn id="7" dur="1000"/>
                                        <p:tgtEl>
                                          <p:spTgt spid="533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4">
            <a:extLst>
              <a:ext uri="{FF2B5EF4-FFF2-40B4-BE49-F238E27FC236}">
                <a16:creationId xmlns:a16="http://schemas.microsoft.com/office/drawing/2014/main" id="{2A19053F-1CE8-49D7-A7A0-45818BB4796D}"/>
              </a:ext>
            </a:extLst>
          </p:cNvPr>
          <p:cNvSpPr txBox="1">
            <a:spLocks noChangeArrowheads="1"/>
          </p:cNvSpPr>
          <p:nvPr/>
        </p:nvSpPr>
        <p:spPr bwMode="auto">
          <a:xfrm>
            <a:off x="476251" y="3904060"/>
            <a:ext cx="8317706"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发送端每收到一个对新报文段的确认，就把发送端的拥塞窗口加 </a:t>
            </a:r>
            <a:r>
              <a:rPr lang="en-US" altLang="zh-CN" sz="2100"/>
              <a:t>1</a:t>
            </a:r>
            <a:r>
              <a:rPr lang="zh-CN" altLang="en-US" sz="2100"/>
              <a:t>，因此拥塞窗口 </a:t>
            </a:r>
            <a:r>
              <a:rPr lang="en-US" altLang="zh-CN" sz="2100"/>
              <a:t>cwnd </a:t>
            </a:r>
            <a:r>
              <a:rPr lang="zh-CN" altLang="en-US" sz="2100"/>
              <a:t>随着传输轮次按指数规律增长。 </a:t>
            </a:r>
          </a:p>
        </p:txBody>
      </p:sp>
      <p:sp>
        <p:nvSpPr>
          <p:cNvPr id="104" name="Rectangle 3">
            <a:extLst>
              <a:ext uri="{FF2B5EF4-FFF2-40B4-BE49-F238E27FC236}">
                <a16:creationId xmlns:a16="http://schemas.microsoft.com/office/drawing/2014/main" id="{68C4909F-FB88-4084-8B17-3660986419A6}"/>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
        <p:nvSpPr>
          <p:cNvPr id="107524" name="Line 118">
            <a:extLst>
              <a:ext uri="{FF2B5EF4-FFF2-40B4-BE49-F238E27FC236}">
                <a16:creationId xmlns:a16="http://schemas.microsoft.com/office/drawing/2014/main" id="{DD63727D-0256-4C55-9949-ABE2C0E6732E}"/>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25" name="Text Box 119">
            <a:extLst>
              <a:ext uri="{FF2B5EF4-FFF2-40B4-BE49-F238E27FC236}">
                <a16:creationId xmlns:a16="http://schemas.microsoft.com/office/drawing/2014/main" id="{D3C7565E-36F5-4944-8F5F-1531CEF4944C}"/>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07526" name="Text Box 120">
            <a:extLst>
              <a:ext uri="{FF2B5EF4-FFF2-40B4-BE49-F238E27FC236}">
                <a16:creationId xmlns:a16="http://schemas.microsoft.com/office/drawing/2014/main" id="{DD2FDC06-2C97-44D8-A52D-B17EA593A09F}"/>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7527" name="Line 121">
            <a:extLst>
              <a:ext uri="{FF2B5EF4-FFF2-40B4-BE49-F238E27FC236}">
                <a16:creationId xmlns:a16="http://schemas.microsoft.com/office/drawing/2014/main" id="{4F620B3C-BCAD-498A-B693-33666213811F}"/>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28" name="Text Box 122">
            <a:extLst>
              <a:ext uri="{FF2B5EF4-FFF2-40B4-BE49-F238E27FC236}">
                <a16:creationId xmlns:a16="http://schemas.microsoft.com/office/drawing/2014/main" id="{A3794E8A-05BC-440C-A078-D8B6EFD0A5F0}"/>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07529" name="Rectangle 123">
            <a:extLst>
              <a:ext uri="{FF2B5EF4-FFF2-40B4-BE49-F238E27FC236}">
                <a16:creationId xmlns:a16="http://schemas.microsoft.com/office/drawing/2014/main" id="{2C24E511-135A-49A0-880F-9CC1C983C49C}"/>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30" name="Rectangle 124">
            <a:extLst>
              <a:ext uri="{FF2B5EF4-FFF2-40B4-BE49-F238E27FC236}">
                <a16:creationId xmlns:a16="http://schemas.microsoft.com/office/drawing/2014/main" id="{7E5E14CB-CBAF-4FED-B666-86061A416792}"/>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31" name="Rectangle 125">
            <a:extLst>
              <a:ext uri="{FF2B5EF4-FFF2-40B4-BE49-F238E27FC236}">
                <a16:creationId xmlns:a16="http://schemas.microsoft.com/office/drawing/2014/main" id="{2307D9E2-1FBB-4443-8FFE-A61C1A5CCD26}"/>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32" name="Rectangle 126">
            <a:extLst>
              <a:ext uri="{FF2B5EF4-FFF2-40B4-BE49-F238E27FC236}">
                <a16:creationId xmlns:a16="http://schemas.microsoft.com/office/drawing/2014/main" id="{3FD4B8BB-4B75-48F7-85BD-0FB830A6B1AA}"/>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33" name="Line 127">
            <a:extLst>
              <a:ext uri="{FF2B5EF4-FFF2-40B4-BE49-F238E27FC236}">
                <a16:creationId xmlns:a16="http://schemas.microsoft.com/office/drawing/2014/main" id="{007699FE-022D-4652-87FD-95CCC5E94A44}"/>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4" name="Line 128">
            <a:extLst>
              <a:ext uri="{FF2B5EF4-FFF2-40B4-BE49-F238E27FC236}">
                <a16:creationId xmlns:a16="http://schemas.microsoft.com/office/drawing/2014/main" id="{4C897B1B-58BE-47DB-BEA5-0298E6B98B56}"/>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5" name="Line 129">
            <a:extLst>
              <a:ext uri="{FF2B5EF4-FFF2-40B4-BE49-F238E27FC236}">
                <a16:creationId xmlns:a16="http://schemas.microsoft.com/office/drawing/2014/main" id="{FE26DF45-94C7-4DE9-A9E5-B58AE48C763F}"/>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6" name="Line 130">
            <a:extLst>
              <a:ext uri="{FF2B5EF4-FFF2-40B4-BE49-F238E27FC236}">
                <a16:creationId xmlns:a16="http://schemas.microsoft.com/office/drawing/2014/main" id="{02312C8B-0B35-4B9F-9D48-601F60250E67}"/>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7" name="Line 131">
            <a:extLst>
              <a:ext uri="{FF2B5EF4-FFF2-40B4-BE49-F238E27FC236}">
                <a16:creationId xmlns:a16="http://schemas.microsoft.com/office/drawing/2014/main" id="{EA3EF117-462C-4E90-A4C0-AF50141A7A7E}"/>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8" name="Line 132">
            <a:extLst>
              <a:ext uri="{FF2B5EF4-FFF2-40B4-BE49-F238E27FC236}">
                <a16:creationId xmlns:a16="http://schemas.microsoft.com/office/drawing/2014/main" id="{DBF1C8D1-968B-4480-8F66-C13AA3ED2D7A}"/>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39" name="Line 133">
            <a:extLst>
              <a:ext uri="{FF2B5EF4-FFF2-40B4-BE49-F238E27FC236}">
                <a16:creationId xmlns:a16="http://schemas.microsoft.com/office/drawing/2014/main" id="{4535D615-EB39-4D76-A3D6-25A53153BE92}"/>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0" name="Line 134">
            <a:extLst>
              <a:ext uri="{FF2B5EF4-FFF2-40B4-BE49-F238E27FC236}">
                <a16:creationId xmlns:a16="http://schemas.microsoft.com/office/drawing/2014/main" id="{2C12680F-4A78-43B7-8479-5B09FE2D311C}"/>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1" name="Line 135">
            <a:extLst>
              <a:ext uri="{FF2B5EF4-FFF2-40B4-BE49-F238E27FC236}">
                <a16:creationId xmlns:a16="http://schemas.microsoft.com/office/drawing/2014/main" id="{E3655F14-73AF-4CB2-867D-3273B96A79C8}"/>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2" name="Line 136">
            <a:extLst>
              <a:ext uri="{FF2B5EF4-FFF2-40B4-BE49-F238E27FC236}">
                <a16:creationId xmlns:a16="http://schemas.microsoft.com/office/drawing/2014/main" id="{51035367-6020-492F-BF22-8C557FBF25B8}"/>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3" name="Line 137">
            <a:extLst>
              <a:ext uri="{FF2B5EF4-FFF2-40B4-BE49-F238E27FC236}">
                <a16:creationId xmlns:a16="http://schemas.microsoft.com/office/drawing/2014/main" id="{404EEA15-E136-489F-B803-81B93792E54A}"/>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4" name="Line 138">
            <a:extLst>
              <a:ext uri="{FF2B5EF4-FFF2-40B4-BE49-F238E27FC236}">
                <a16:creationId xmlns:a16="http://schemas.microsoft.com/office/drawing/2014/main" id="{5AA629F0-03A7-4A5C-8662-8F7D742BD41A}"/>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5" name="Line 139">
            <a:extLst>
              <a:ext uri="{FF2B5EF4-FFF2-40B4-BE49-F238E27FC236}">
                <a16:creationId xmlns:a16="http://schemas.microsoft.com/office/drawing/2014/main" id="{09F48890-EEF8-4FC8-9100-C5CC6E822829}"/>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6" name="Line 140">
            <a:extLst>
              <a:ext uri="{FF2B5EF4-FFF2-40B4-BE49-F238E27FC236}">
                <a16:creationId xmlns:a16="http://schemas.microsoft.com/office/drawing/2014/main" id="{9441F11A-DC78-47B2-8020-3F02A6EC341E}"/>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7" name="Line 141">
            <a:extLst>
              <a:ext uri="{FF2B5EF4-FFF2-40B4-BE49-F238E27FC236}">
                <a16:creationId xmlns:a16="http://schemas.microsoft.com/office/drawing/2014/main" id="{8FE55162-8240-478E-9129-2FB594103368}"/>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8" name="Line 142">
            <a:extLst>
              <a:ext uri="{FF2B5EF4-FFF2-40B4-BE49-F238E27FC236}">
                <a16:creationId xmlns:a16="http://schemas.microsoft.com/office/drawing/2014/main" id="{F493C635-239E-40AA-A2EA-9D66378D83C8}"/>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49" name="Line 143">
            <a:extLst>
              <a:ext uri="{FF2B5EF4-FFF2-40B4-BE49-F238E27FC236}">
                <a16:creationId xmlns:a16="http://schemas.microsoft.com/office/drawing/2014/main" id="{752236E9-AA62-460D-8FE3-B22BBD90AFA9}"/>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0" name="Line 144">
            <a:extLst>
              <a:ext uri="{FF2B5EF4-FFF2-40B4-BE49-F238E27FC236}">
                <a16:creationId xmlns:a16="http://schemas.microsoft.com/office/drawing/2014/main" id="{62DFA401-527E-4668-8BD2-D41073BE6967}"/>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1" name="Line 145">
            <a:extLst>
              <a:ext uri="{FF2B5EF4-FFF2-40B4-BE49-F238E27FC236}">
                <a16:creationId xmlns:a16="http://schemas.microsoft.com/office/drawing/2014/main" id="{847AA0FA-59A1-4447-93F6-C462552A2A5C}"/>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2" name="Line 146">
            <a:extLst>
              <a:ext uri="{FF2B5EF4-FFF2-40B4-BE49-F238E27FC236}">
                <a16:creationId xmlns:a16="http://schemas.microsoft.com/office/drawing/2014/main" id="{F4727C6F-1F80-45EC-99CA-CE8BDBAEC791}"/>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3" name="Line 147">
            <a:extLst>
              <a:ext uri="{FF2B5EF4-FFF2-40B4-BE49-F238E27FC236}">
                <a16:creationId xmlns:a16="http://schemas.microsoft.com/office/drawing/2014/main" id="{2446238F-98DB-4FC6-A443-D3576FEBFD5C}"/>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4" name="Line 148">
            <a:extLst>
              <a:ext uri="{FF2B5EF4-FFF2-40B4-BE49-F238E27FC236}">
                <a16:creationId xmlns:a16="http://schemas.microsoft.com/office/drawing/2014/main" id="{FBF257C1-77BC-4A3C-AB41-DC39C7473DB3}"/>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5" name="Line 149">
            <a:extLst>
              <a:ext uri="{FF2B5EF4-FFF2-40B4-BE49-F238E27FC236}">
                <a16:creationId xmlns:a16="http://schemas.microsoft.com/office/drawing/2014/main" id="{4F0FBEFB-08B8-48E4-9D34-54BE1C332EA0}"/>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6" name="Line 150">
            <a:extLst>
              <a:ext uri="{FF2B5EF4-FFF2-40B4-BE49-F238E27FC236}">
                <a16:creationId xmlns:a16="http://schemas.microsoft.com/office/drawing/2014/main" id="{44984064-1EC5-4338-9849-97A7D305CFE7}"/>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7" name="Line 151">
            <a:extLst>
              <a:ext uri="{FF2B5EF4-FFF2-40B4-BE49-F238E27FC236}">
                <a16:creationId xmlns:a16="http://schemas.microsoft.com/office/drawing/2014/main" id="{4494AF87-26C8-4EBA-9A3A-7D4F6A73907D}"/>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8" name="Line 152">
            <a:extLst>
              <a:ext uri="{FF2B5EF4-FFF2-40B4-BE49-F238E27FC236}">
                <a16:creationId xmlns:a16="http://schemas.microsoft.com/office/drawing/2014/main" id="{DD399804-5710-455B-BB46-34DC58860963}"/>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59" name="Line 153">
            <a:extLst>
              <a:ext uri="{FF2B5EF4-FFF2-40B4-BE49-F238E27FC236}">
                <a16:creationId xmlns:a16="http://schemas.microsoft.com/office/drawing/2014/main" id="{251AAAF7-EF81-4CC8-93D9-86D71A07E381}"/>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60" name="Line 154">
            <a:extLst>
              <a:ext uri="{FF2B5EF4-FFF2-40B4-BE49-F238E27FC236}">
                <a16:creationId xmlns:a16="http://schemas.microsoft.com/office/drawing/2014/main" id="{64234608-2101-4F16-A9C6-CE27511D2BFD}"/>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61" name="Line 155">
            <a:extLst>
              <a:ext uri="{FF2B5EF4-FFF2-40B4-BE49-F238E27FC236}">
                <a16:creationId xmlns:a16="http://schemas.microsoft.com/office/drawing/2014/main" id="{86200F1F-771B-4312-878B-D2B8C8E47C82}"/>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562" name="Text Box 156">
            <a:extLst>
              <a:ext uri="{FF2B5EF4-FFF2-40B4-BE49-F238E27FC236}">
                <a16:creationId xmlns:a16="http://schemas.microsoft.com/office/drawing/2014/main" id="{34A734B0-4E9C-440E-BA70-8A7ED26CCDF8}"/>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07563" name="Text Box 157">
            <a:extLst>
              <a:ext uri="{FF2B5EF4-FFF2-40B4-BE49-F238E27FC236}">
                <a16:creationId xmlns:a16="http://schemas.microsoft.com/office/drawing/2014/main" id="{79B0FE58-C6C2-4FA8-8670-FD848647D215}"/>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7564" name="Text Box 158">
            <a:extLst>
              <a:ext uri="{FF2B5EF4-FFF2-40B4-BE49-F238E27FC236}">
                <a16:creationId xmlns:a16="http://schemas.microsoft.com/office/drawing/2014/main" id="{AFCE9C92-A584-45FC-918B-4004F53B26A7}"/>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07565" name="Text Box 159">
            <a:extLst>
              <a:ext uri="{FF2B5EF4-FFF2-40B4-BE49-F238E27FC236}">
                <a16:creationId xmlns:a16="http://schemas.microsoft.com/office/drawing/2014/main" id="{B5407413-3A92-450A-ABFF-E8BA4CB54204}"/>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7566" name="Text Box 160">
            <a:extLst>
              <a:ext uri="{FF2B5EF4-FFF2-40B4-BE49-F238E27FC236}">
                <a16:creationId xmlns:a16="http://schemas.microsoft.com/office/drawing/2014/main" id="{2D880714-9C5B-46E3-B9B1-915B120C277B}"/>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07567" name="Text Box 161">
            <a:extLst>
              <a:ext uri="{FF2B5EF4-FFF2-40B4-BE49-F238E27FC236}">
                <a16:creationId xmlns:a16="http://schemas.microsoft.com/office/drawing/2014/main" id="{7138E9EF-BEB5-4551-9073-378563C3A502}"/>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7568" name="Text Box 162">
            <a:extLst>
              <a:ext uri="{FF2B5EF4-FFF2-40B4-BE49-F238E27FC236}">
                <a16:creationId xmlns:a16="http://schemas.microsoft.com/office/drawing/2014/main" id="{C59A8853-06BC-49D2-9AC5-07CBA87E42AF}"/>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07569" name="Text Box 163">
            <a:extLst>
              <a:ext uri="{FF2B5EF4-FFF2-40B4-BE49-F238E27FC236}">
                <a16:creationId xmlns:a16="http://schemas.microsoft.com/office/drawing/2014/main" id="{4D908B2C-7D38-4690-A5F8-159E6E483277}"/>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7570" name="Text Box 164">
            <a:extLst>
              <a:ext uri="{FF2B5EF4-FFF2-40B4-BE49-F238E27FC236}">
                <a16:creationId xmlns:a16="http://schemas.microsoft.com/office/drawing/2014/main" id="{5B1DA274-8196-47E6-AA4A-A6D98E7647CD}"/>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07571" name="Text Box 165">
            <a:extLst>
              <a:ext uri="{FF2B5EF4-FFF2-40B4-BE49-F238E27FC236}">
                <a16:creationId xmlns:a16="http://schemas.microsoft.com/office/drawing/2014/main" id="{ACC02DE4-D86C-41AD-804F-1664D3862FFF}"/>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7572" name="Text Box 166">
            <a:extLst>
              <a:ext uri="{FF2B5EF4-FFF2-40B4-BE49-F238E27FC236}">
                <a16:creationId xmlns:a16="http://schemas.microsoft.com/office/drawing/2014/main" id="{4CB58C14-865A-4E7B-9D0F-37D53D17A4F0}"/>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7573" name="Text Box 167">
            <a:extLst>
              <a:ext uri="{FF2B5EF4-FFF2-40B4-BE49-F238E27FC236}">
                <a16:creationId xmlns:a16="http://schemas.microsoft.com/office/drawing/2014/main" id="{AAB35EE3-220D-4B99-89ED-61C9294B1FBD}"/>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7574" name="Text Box 168">
            <a:extLst>
              <a:ext uri="{FF2B5EF4-FFF2-40B4-BE49-F238E27FC236}">
                <a16:creationId xmlns:a16="http://schemas.microsoft.com/office/drawing/2014/main" id="{11DB5FBA-0C20-4664-B499-F7524391C7F8}"/>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7575" name="Text Box 169">
            <a:extLst>
              <a:ext uri="{FF2B5EF4-FFF2-40B4-BE49-F238E27FC236}">
                <a16:creationId xmlns:a16="http://schemas.microsoft.com/office/drawing/2014/main" id="{7FB3681B-89DC-4A3C-8A28-75EA69613882}"/>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7576" name="Text Box 170">
            <a:extLst>
              <a:ext uri="{FF2B5EF4-FFF2-40B4-BE49-F238E27FC236}">
                <a16:creationId xmlns:a16="http://schemas.microsoft.com/office/drawing/2014/main" id="{CEEBA873-C53F-430D-BAA1-55413BEDEFEB}"/>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7577" name="Text Box 171">
            <a:extLst>
              <a:ext uri="{FF2B5EF4-FFF2-40B4-BE49-F238E27FC236}">
                <a16:creationId xmlns:a16="http://schemas.microsoft.com/office/drawing/2014/main" id="{E653E42A-248C-46A1-9535-EB53D10363AB}"/>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7578" name="Text Box 172">
            <a:extLst>
              <a:ext uri="{FF2B5EF4-FFF2-40B4-BE49-F238E27FC236}">
                <a16:creationId xmlns:a16="http://schemas.microsoft.com/office/drawing/2014/main" id="{844452BE-BC21-4A16-91A4-C1D84BEC1A26}"/>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07579" name="Oval 173">
            <a:extLst>
              <a:ext uri="{FF2B5EF4-FFF2-40B4-BE49-F238E27FC236}">
                <a16:creationId xmlns:a16="http://schemas.microsoft.com/office/drawing/2014/main" id="{1DCD290F-26D1-46AE-B303-C541F1572859}"/>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0" name="Oval 174">
            <a:extLst>
              <a:ext uri="{FF2B5EF4-FFF2-40B4-BE49-F238E27FC236}">
                <a16:creationId xmlns:a16="http://schemas.microsoft.com/office/drawing/2014/main" id="{59C256C4-5F2F-4461-B321-578C592A9BE3}"/>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1" name="Oval 175">
            <a:extLst>
              <a:ext uri="{FF2B5EF4-FFF2-40B4-BE49-F238E27FC236}">
                <a16:creationId xmlns:a16="http://schemas.microsoft.com/office/drawing/2014/main" id="{FB0128DA-674D-464A-867D-3F08413D287A}"/>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2" name="Oval 176">
            <a:extLst>
              <a:ext uri="{FF2B5EF4-FFF2-40B4-BE49-F238E27FC236}">
                <a16:creationId xmlns:a16="http://schemas.microsoft.com/office/drawing/2014/main" id="{5C122813-62E9-4DA9-A326-E1E9A669CB37}"/>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3" name="Oval 177">
            <a:extLst>
              <a:ext uri="{FF2B5EF4-FFF2-40B4-BE49-F238E27FC236}">
                <a16:creationId xmlns:a16="http://schemas.microsoft.com/office/drawing/2014/main" id="{0F95B1BC-283D-41B8-B4C0-1ECD3F511922}"/>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4" name="Oval 178">
            <a:extLst>
              <a:ext uri="{FF2B5EF4-FFF2-40B4-BE49-F238E27FC236}">
                <a16:creationId xmlns:a16="http://schemas.microsoft.com/office/drawing/2014/main" id="{5B53101B-A4C7-47C8-A7D0-21DC5D898F6D}"/>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5" name="Oval 179">
            <a:extLst>
              <a:ext uri="{FF2B5EF4-FFF2-40B4-BE49-F238E27FC236}">
                <a16:creationId xmlns:a16="http://schemas.microsoft.com/office/drawing/2014/main" id="{FBC0FB86-34D9-4EE2-898A-466A11D9EA2B}"/>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6" name="Oval 180">
            <a:extLst>
              <a:ext uri="{FF2B5EF4-FFF2-40B4-BE49-F238E27FC236}">
                <a16:creationId xmlns:a16="http://schemas.microsoft.com/office/drawing/2014/main" id="{48C26D3F-9B72-4973-A37A-B1039D884159}"/>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7" name="Oval 181">
            <a:extLst>
              <a:ext uri="{FF2B5EF4-FFF2-40B4-BE49-F238E27FC236}">
                <a16:creationId xmlns:a16="http://schemas.microsoft.com/office/drawing/2014/main" id="{62F4C4A4-1C21-4FBD-99BA-BD9BD43A6055}"/>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8" name="Oval 182">
            <a:extLst>
              <a:ext uri="{FF2B5EF4-FFF2-40B4-BE49-F238E27FC236}">
                <a16:creationId xmlns:a16="http://schemas.microsoft.com/office/drawing/2014/main" id="{0B6E678F-C973-4D7A-965F-8C08232E4958}"/>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89" name="Oval 183">
            <a:extLst>
              <a:ext uri="{FF2B5EF4-FFF2-40B4-BE49-F238E27FC236}">
                <a16:creationId xmlns:a16="http://schemas.microsoft.com/office/drawing/2014/main" id="{6C5FDFA9-0F84-44A5-BDB4-683884F0800B}"/>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0" name="Oval 184">
            <a:extLst>
              <a:ext uri="{FF2B5EF4-FFF2-40B4-BE49-F238E27FC236}">
                <a16:creationId xmlns:a16="http://schemas.microsoft.com/office/drawing/2014/main" id="{C04CFA63-DF4B-4044-A8C9-4A79D6286521}"/>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1" name="Oval 185">
            <a:extLst>
              <a:ext uri="{FF2B5EF4-FFF2-40B4-BE49-F238E27FC236}">
                <a16:creationId xmlns:a16="http://schemas.microsoft.com/office/drawing/2014/main" id="{E4FE2F54-BC6D-4495-AC39-BCC139AC6828}"/>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2" name="Oval 186">
            <a:extLst>
              <a:ext uri="{FF2B5EF4-FFF2-40B4-BE49-F238E27FC236}">
                <a16:creationId xmlns:a16="http://schemas.microsoft.com/office/drawing/2014/main" id="{3E40EC49-F488-4078-8DBF-062608FBF18E}"/>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3" name="Oval 187">
            <a:extLst>
              <a:ext uri="{FF2B5EF4-FFF2-40B4-BE49-F238E27FC236}">
                <a16:creationId xmlns:a16="http://schemas.microsoft.com/office/drawing/2014/main" id="{6CDA1E5B-20EA-4840-9A13-2575F87EA090}"/>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4" name="Oval 188">
            <a:extLst>
              <a:ext uri="{FF2B5EF4-FFF2-40B4-BE49-F238E27FC236}">
                <a16:creationId xmlns:a16="http://schemas.microsoft.com/office/drawing/2014/main" id="{E82C33F2-F80F-43A1-8466-454242D7D1CB}"/>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5" name="Oval 189">
            <a:extLst>
              <a:ext uri="{FF2B5EF4-FFF2-40B4-BE49-F238E27FC236}">
                <a16:creationId xmlns:a16="http://schemas.microsoft.com/office/drawing/2014/main" id="{482BCEEE-DE03-44AB-97F6-30856C71E5A8}"/>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6" name="Oval 190">
            <a:extLst>
              <a:ext uri="{FF2B5EF4-FFF2-40B4-BE49-F238E27FC236}">
                <a16:creationId xmlns:a16="http://schemas.microsoft.com/office/drawing/2014/main" id="{65690309-27B5-42E1-A5D6-1B485B9F81DF}"/>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7" name="Oval 191">
            <a:extLst>
              <a:ext uri="{FF2B5EF4-FFF2-40B4-BE49-F238E27FC236}">
                <a16:creationId xmlns:a16="http://schemas.microsoft.com/office/drawing/2014/main" id="{82532D85-E52B-4552-8404-D2083D77E4E3}"/>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8" name="Oval 192">
            <a:extLst>
              <a:ext uri="{FF2B5EF4-FFF2-40B4-BE49-F238E27FC236}">
                <a16:creationId xmlns:a16="http://schemas.microsoft.com/office/drawing/2014/main" id="{5B9F9E91-E02B-443E-8294-8246EB90160D}"/>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599" name="Oval 193">
            <a:extLst>
              <a:ext uri="{FF2B5EF4-FFF2-40B4-BE49-F238E27FC236}">
                <a16:creationId xmlns:a16="http://schemas.microsoft.com/office/drawing/2014/main" id="{77C5CA18-D045-4A29-BCD6-7706363EA551}"/>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600" name="Oval 194">
            <a:extLst>
              <a:ext uri="{FF2B5EF4-FFF2-40B4-BE49-F238E27FC236}">
                <a16:creationId xmlns:a16="http://schemas.microsoft.com/office/drawing/2014/main" id="{C5C0041C-646F-4F60-A115-7378E5151520}"/>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601" name="Text Box 196">
            <a:extLst>
              <a:ext uri="{FF2B5EF4-FFF2-40B4-BE49-F238E27FC236}">
                <a16:creationId xmlns:a16="http://schemas.microsoft.com/office/drawing/2014/main" id="{17677873-529D-4FD0-BC11-C8092BA10A2B}"/>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07602" name="Text Box 197">
            <a:extLst>
              <a:ext uri="{FF2B5EF4-FFF2-40B4-BE49-F238E27FC236}">
                <a16:creationId xmlns:a16="http://schemas.microsoft.com/office/drawing/2014/main" id="{E2FE951F-456E-4E9C-9200-156D1590E483}"/>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07603" name="Text Box 198">
            <a:extLst>
              <a:ext uri="{FF2B5EF4-FFF2-40B4-BE49-F238E27FC236}">
                <a16:creationId xmlns:a16="http://schemas.microsoft.com/office/drawing/2014/main" id="{0949D339-1D4C-4F66-98AC-2D760DE6294A}"/>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07604" name="Line 199">
            <a:extLst>
              <a:ext uri="{FF2B5EF4-FFF2-40B4-BE49-F238E27FC236}">
                <a16:creationId xmlns:a16="http://schemas.microsoft.com/office/drawing/2014/main" id="{E37B7310-800E-4796-A071-4CF35EF39791}"/>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05" name="Text Box 200">
            <a:extLst>
              <a:ext uri="{FF2B5EF4-FFF2-40B4-BE49-F238E27FC236}">
                <a16:creationId xmlns:a16="http://schemas.microsoft.com/office/drawing/2014/main" id="{93C7ACD1-6B27-45E5-A9AB-2FE70822F80F}"/>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07606" name="Line 201">
            <a:extLst>
              <a:ext uri="{FF2B5EF4-FFF2-40B4-BE49-F238E27FC236}">
                <a16:creationId xmlns:a16="http://schemas.microsoft.com/office/drawing/2014/main" id="{6621792C-EC5E-47F8-9601-FE98FEB73B5C}"/>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07" name="Rectangle 202">
            <a:extLst>
              <a:ext uri="{FF2B5EF4-FFF2-40B4-BE49-F238E27FC236}">
                <a16:creationId xmlns:a16="http://schemas.microsoft.com/office/drawing/2014/main" id="{1B3D5312-4EAD-4306-AA22-0727062370BA}"/>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608" name="Line 203">
            <a:extLst>
              <a:ext uri="{FF2B5EF4-FFF2-40B4-BE49-F238E27FC236}">
                <a16:creationId xmlns:a16="http://schemas.microsoft.com/office/drawing/2014/main" id="{FFB88CDC-E54B-4894-A0A2-CD9429A2E27E}"/>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09" name="Rectangle 204">
            <a:extLst>
              <a:ext uri="{FF2B5EF4-FFF2-40B4-BE49-F238E27FC236}">
                <a16:creationId xmlns:a16="http://schemas.microsoft.com/office/drawing/2014/main" id="{610C39DF-0352-4B9E-819D-A62577A24C95}"/>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610" name="Rectangle 205">
            <a:extLst>
              <a:ext uri="{FF2B5EF4-FFF2-40B4-BE49-F238E27FC236}">
                <a16:creationId xmlns:a16="http://schemas.microsoft.com/office/drawing/2014/main" id="{8C646BF4-A4A2-4A2F-9714-AE46B03B2D81}"/>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7611" name="Text Box 206">
            <a:extLst>
              <a:ext uri="{FF2B5EF4-FFF2-40B4-BE49-F238E27FC236}">
                <a16:creationId xmlns:a16="http://schemas.microsoft.com/office/drawing/2014/main" id="{018C5C8A-43B2-45D9-B98E-F08C5C5AF08D}"/>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07612" name="Text Box 207">
            <a:extLst>
              <a:ext uri="{FF2B5EF4-FFF2-40B4-BE49-F238E27FC236}">
                <a16:creationId xmlns:a16="http://schemas.microsoft.com/office/drawing/2014/main" id="{2C401D9E-1B3F-4FC5-AEB7-C26503FCD0EB}"/>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7613" name="Line 208">
            <a:extLst>
              <a:ext uri="{FF2B5EF4-FFF2-40B4-BE49-F238E27FC236}">
                <a16:creationId xmlns:a16="http://schemas.microsoft.com/office/drawing/2014/main" id="{FAD6133D-6D6D-4C2B-9CE0-D1FB63366EB0}"/>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14" name="Text Box 209">
            <a:extLst>
              <a:ext uri="{FF2B5EF4-FFF2-40B4-BE49-F238E27FC236}">
                <a16:creationId xmlns:a16="http://schemas.microsoft.com/office/drawing/2014/main" id="{D9277F52-01F9-486C-8C9A-F385E670D653}"/>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7615" name="Text Box 210">
            <a:extLst>
              <a:ext uri="{FF2B5EF4-FFF2-40B4-BE49-F238E27FC236}">
                <a16:creationId xmlns:a16="http://schemas.microsoft.com/office/drawing/2014/main" id="{9A36E0DA-E4C7-4171-B61F-562E39B412ED}"/>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7616" name="Text Box 211">
            <a:extLst>
              <a:ext uri="{FF2B5EF4-FFF2-40B4-BE49-F238E27FC236}">
                <a16:creationId xmlns:a16="http://schemas.microsoft.com/office/drawing/2014/main" id="{AC053668-47E9-4799-A9DD-3F538238C55C}"/>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7617" name="Text Box 212">
            <a:extLst>
              <a:ext uri="{FF2B5EF4-FFF2-40B4-BE49-F238E27FC236}">
                <a16:creationId xmlns:a16="http://schemas.microsoft.com/office/drawing/2014/main" id="{4381C3F3-62BE-495F-B3B9-1850314FF05C}"/>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7618" name="Line 213">
            <a:extLst>
              <a:ext uri="{FF2B5EF4-FFF2-40B4-BE49-F238E27FC236}">
                <a16:creationId xmlns:a16="http://schemas.microsoft.com/office/drawing/2014/main" id="{8AF29AE4-CB3B-4DC3-B29E-474BE303EDDA}"/>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19" name="Line 214">
            <a:extLst>
              <a:ext uri="{FF2B5EF4-FFF2-40B4-BE49-F238E27FC236}">
                <a16:creationId xmlns:a16="http://schemas.microsoft.com/office/drawing/2014/main" id="{7CCC51F5-18C3-4FDD-8928-26DE2E0846BF}"/>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7620" name="Freeform 215">
            <a:extLst>
              <a:ext uri="{FF2B5EF4-FFF2-40B4-BE49-F238E27FC236}">
                <a16:creationId xmlns:a16="http://schemas.microsoft.com/office/drawing/2014/main" id="{EE84D421-D72C-4F20-8477-2855E4D50B01}"/>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07621" name="Text Box 195">
            <a:extLst>
              <a:ext uri="{FF2B5EF4-FFF2-40B4-BE49-F238E27FC236}">
                <a16:creationId xmlns:a16="http://schemas.microsoft.com/office/drawing/2014/main" id="{783770BE-38E3-476C-B34F-24C95D9BA5FD}"/>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534644" name="Line 116">
            <a:extLst>
              <a:ext uri="{FF2B5EF4-FFF2-40B4-BE49-F238E27FC236}">
                <a16:creationId xmlns:a16="http://schemas.microsoft.com/office/drawing/2014/main" id="{1FA6E799-9102-465B-BBFE-F7222BC24211}"/>
              </a:ext>
            </a:extLst>
          </p:cNvPr>
          <p:cNvSpPr>
            <a:spLocks noChangeShapeType="1"/>
          </p:cNvSpPr>
          <p:nvPr/>
        </p:nvSpPr>
        <p:spPr bwMode="auto">
          <a:xfrm>
            <a:off x="2927747" y="2005013"/>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4644"/>
                                        </p:tgtEl>
                                        <p:attrNameLst>
                                          <p:attrName>style.visibility</p:attrName>
                                        </p:attrNameLst>
                                      </p:cBhvr>
                                      <p:to>
                                        <p:strVal val="visible"/>
                                      </p:to>
                                    </p:set>
                                    <p:animEffect transition="in" filter="wipe(left)">
                                      <p:cBhvr>
                                        <p:cTn id="7" dur="1000"/>
                                        <p:tgtEl>
                                          <p:spTgt spid="534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4">
            <a:extLst>
              <a:ext uri="{FF2B5EF4-FFF2-40B4-BE49-F238E27FC236}">
                <a16:creationId xmlns:a16="http://schemas.microsoft.com/office/drawing/2014/main" id="{3559DCE6-E498-4063-B80A-B191202BF336}"/>
              </a:ext>
            </a:extLst>
          </p:cNvPr>
          <p:cNvSpPr txBox="1">
            <a:spLocks noChangeArrowheads="1"/>
          </p:cNvSpPr>
          <p:nvPr/>
        </p:nvSpPr>
        <p:spPr bwMode="auto">
          <a:xfrm>
            <a:off x="628650" y="3894535"/>
            <a:ext cx="7939088"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当拥塞窗口 </a:t>
            </a:r>
            <a:r>
              <a:rPr lang="en-US" altLang="zh-CN" sz="2100"/>
              <a:t>cwnd </a:t>
            </a:r>
            <a:r>
              <a:rPr lang="zh-CN" altLang="en-US" sz="2100"/>
              <a:t>增长到慢开始门限值 </a:t>
            </a:r>
            <a:r>
              <a:rPr lang="en-US" altLang="zh-CN" sz="2100"/>
              <a:t>ssthresh </a:t>
            </a:r>
            <a:r>
              <a:rPr lang="zh-CN" altLang="en-US" sz="2100"/>
              <a:t>时（即当 </a:t>
            </a:r>
            <a:r>
              <a:rPr lang="en-US" altLang="zh-CN" sz="2100"/>
              <a:t>cwnd = 16 </a:t>
            </a:r>
            <a:r>
              <a:rPr lang="zh-CN" altLang="en-US" sz="2100"/>
              <a:t>时），就改为执行拥塞避免算法，拥塞窗口按线性规律增长。 </a:t>
            </a:r>
          </a:p>
        </p:txBody>
      </p:sp>
      <p:sp>
        <p:nvSpPr>
          <p:cNvPr id="535668" name="Line 116">
            <a:extLst>
              <a:ext uri="{FF2B5EF4-FFF2-40B4-BE49-F238E27FC236}">
                <a16:creationId xmlns:a16="http://schemas.microsoft.com/office/drawing/2014/main" id="{3FDC9988-17E0-470D-8246-BB8B39469B55}"/>
              </a:ext>
            </a:extLst>
          </p:cNvPr>
          <p:cNvSpPr>
            <a:spLocks noChangeShapeType="1"/>
          </p:cNvSpPr>
          <p:nvPr/>
        </p:nvSpPr>
        <p:spPr bwMode="auto">
          <a:xfrm>
            <a:off x="3134916" y="1441847"/>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04" name="Rectangle 3">
            <a:extLst>
              <a:ext uri="{FF2B5EF4-FFF2-40B4-BE49-F238E27FC236}">
                <a16:creationId xmlns:a16="http://schemas.microsoft.com/office/drawing/2014/main" id="{E5975C59-A6E4-4BD4-8852-E5500346A6E5}"/>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
        <p:nvSpPr>
          <p:cNvPr id="109573" name="Line 118">
            <a:extLst>
              <a:ext uri="{FF2B5EF4-FFF2-40B4-BE49-F238E27FC236}">
                <a16:creationId xmlns:a16="http://schemas.microsoft.com/office/drawing/2014/main" id="{6637440D-E8D6-48F1-943D-57D9DC0C1971}"/>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74" name="Text Box 119">
            <a:extLst>
              <a:ext uri="{FF2B5EF4-FFF2-40B4-BE49-F238E27FC236}">
                <a16:creationId xmlns:a16="http://schemas.microsoft.com/office/drawing/2014/main" id="{85FE2A4B-6F12-480C-B4EA-2224C653374B}"/>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09575" name="Text Box 120">
            <a:extLst>
              <a:ext uri="{FF2B5EF4-FFF2-40B4-BE49-F238E27FC236}">
                <a16:creationId xmlns:a16="http://schemas.microsoft.com/office/drawing/2014/main" id="{4A6D4BBD-FE28-4A82-8BA8-5ADA19238343}"/>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9576" name="Line 121">
            <a:extLst>
              <a:ext uri="{FF2B5EF4-FFF2-40B4-BE49-F238E27FC236}">
                <a16:creationId xmlns:a16="http://schemas.microsoft.com/office/drawing/2014/main" id="{794137B2-E848-4500-A055-899364933206}"/>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77" name="Text Box 122">
            <a:extLst>
              <a:ext uri="{FF2B5EF4-FFF2-40B4-BE49-F238E27FC236}">
                <a16:creationId xmlns:a16="http://schemas.microsoft.com/office/drawing/2014/main" id="{7D89F3A1-25B1-4174-8D23-82E0A27919B1}"/>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09578" name="Rectangle 123">
            <a:extLst>
              <a:ext uri="{FF2B5EF4-FFF2-40B4-BE49-F238E27FC236}">
                <a16:creationId xmlns:a16="http://schemas.microsoft.com/office/drawing/2014/main" id="{64970CEB-899A-4176-8D11-485498FA6B6F}"/>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579" name="Rectangle 124">
            <a:extLst>
              <a:ext uri="{FF2B5EF4-FFF2-40B4-BE49-F238E27FC236}">
                <a16:creationId xmlns:a16="http://schemas.microsoft.com/office/drawing/2014/main" id="{BC236B67-F4A8-4F28-B3F4-2BA2B02F030C}"/>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580" name="Rectangle 125">
            <a:extLst>
              <a:ext uri="{FF2B5EF4-FFF2-40B4-BE49-F238E27FC236}">
                <a16:creationId xmlns:a16="http://schemas.microsoft.com/office/drawing/2014/main" id="{5FE3CF9B-50A9-4AFC-B5C5-30530356EB36}"/>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581" name="Rectangle 126">
            <a:extLst>
              <a:ext uri="{FF2B5EF4-FFF2-40B4-BE49-F238E27FC236}">
                <a16:creationId xmlns:a16="http://schemas.microsoft.com/office/drawing/2014/main" id="{527999DB-E781-4D78-9FCA-4C4C5C09423B}"/>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582" name="Line 127">
            <a:extLst>
              <a:ext uri="{FF2B5EF4-FFF2-40B4-BE49-F238E27FC236}">
                <a16:creationId xmlns:a16="http://schemas.microsoft.com/office/drawing/2014/main" id="{1FEB2FB5-34EB-4A23-BD1D-E35873104E3A}"/>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3" name="Line 128">
            <a:extLst>
              <a:ext uri="{FF2B5EF4-FFF2-40B4-BE49-F238E27FC236}">
                <a16:creationId xmlns:a16="http://schemas.microsoft.com/office/drawing/2014/main" id="{CB56BD30-A723-42FC-AC89-0F8593C43A18}"/>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4" name="Line 129">
            <a:extLst>
              <a:ext uri="{FF2B5EF4-FFF2-40B4-BE49-F238E27FC236}">
                <a16:creationId xmlns:a16="http://schemas.microsoft.com/office/drawing/2014/main" id="{32D874C6-07E3-47A2-A750-D5632915A157}"/>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5" name="Line 130">
            <a:extLst>
              <a:ext uri="{FF2B5EF4-FFF2-40B4-BE49-F238E27FC236}">
                <a16:creationId xmlns:a16="http://schemas.microsoft.com/office/drawing/2014/main" id="{992C0F1E-1865-4ABC-9DCB-CF39546F1493}"/>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6" name="Line 131">
            <a:extLst>
              <a:ext uri="{FF2B5EF4-FFF2-40B4-BE49-F238E27FC236}">
                <a16:creationId xmlns:a16="http://schemas.microsoft.com/office/drawing/2014/main" id="{30946727-28DF-42D6-8A01-6EDEF3E6B6B7}"/>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7" name="Line 132">
            <a:extLst>
              <a:ext uri="{FF2B5EF4-FFF2-40B4-BE49-F238E27FC236}">
                <a16:creationId xmlns:a16="http://schemas.microsoft.com/office/drawing/2014/main" id="{7020E432-9C09-4B0A-8C94-4841EBB94DB8}"/>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8" name="Line 133">
            <a:extLst>
              <a:ext uri="{FF2B5EF4-FFF2-40B4-BE49-F238E27FC236}">
                <a16:creationId xmlns:a16="http://schemas.microsoft.com/office/drawing/2014/main" id="{2029183F-EF16-4105-A5F8-2A9C42F35B75}"/>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89" name="Line 134">
            <a:extLst>
              <a:ext uri="{FF2B5EF4-FFF2-40B4-BE49-F238E27FC236}">
                <a16:creationId xmlns:a16="http://schemas.microsoft.com/office/drawing/2014/main" id="{0B40EBC1-5CF4-40FB-9E64-7C4E79825E3F}"/>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0" name="Line 135">
            <a:extLst>
              <a:ext uri="{FF2B5EF4-FFF2-40B4-BE49-F238E27FC236}">
                <a16:creationId xmlns:a16="http://schemas.microsoft.com/office/drawing/2014/main" id="{6D44B7E3-4248-4626-AF29-9F5DA35D8521}"/>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1" name="Line 136">
            <a:extLst>
              <a:ext uri="{FF2B5EF4-FFF2-40B4-BE49-F238E27FC236}">
                <a16:creationId xmlns:a16="http://schemas.microsoft.com/office/drawing/2014/main" id="{4FD826C8-1522-4EC6-AF61-3E36E7AE4CE7}"/>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2" name="Line 137">
            <a:extLst>
              <a:ext uri="{FF2B5EF4-FFF2-40B4-BE49-F238E27FC236}">
                <a16:creationId xmlns:a16="http://schemas.microsoft.com/office/drawing/2014/main" id="{33D80900-7CBB-4FD2-898E-18961D0D7DEA}"/>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3" name="Line 138">
            <a:extLst>
              <a:ext uri="{FF2B5EF4-FFF2-40B4-BE49-F238E27FC236}">
                <a16:creationId xmlns:a16="http://schemas.microsoft.com/office/drawing/2014/main" id="{E7E2E270-393C-4122-A9E9-7EC3C591A141}"/>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4" name="Line 139">
            <a:extLst>
              <a:ext uri="{FF2B5EF4-FFF2-40B4-BE49-F238E27FC236}">
                <a16:creationId xmlns:a16="http://schemas.microsoft.com/office/drawing/2014/main" id="{4D29D15F-CBE9-4725-8F39-04286C11AF1A}"/>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5" name="Line 140">
            <a:extLst>
              <a:ext uri="{FF2B5EF4-FFF2-40B4-BE49-F238E27FC236}">
                <a16:creationId xmlns:a16="http://schemas.microsoft.com/office/drawing/2014/main" id="{09B67A49-7293-4F12-8FDA-F8C1BF464932}"/>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6" name="Line 141">
            <a:extLst>
              <a:ext uri="{FF2B5EF4-FFF2-40B4-BE49-F238E27FC236}">
                <a16:creationId xmlns:a16="http://schemas.microsoft.com/office/drawing/2014/main" id="{D2CD96FC-57E3-47E4-A801-12404EE31B2D}"/>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7" name="Line 142">
            <a:extLst>
              <a:ext uri="{FF2B5EF4-FFF2-40B4-BE49-F238E27FC236}">
                <a16:creationId xmlns:a16="http://schemas.microsoft.com/office/drawing/2014/main" id="{13EF8234-0555-4F35-9BF1-49A54FB3DD7C}"/>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8" name="Line 143">
            <a:extLst>
              <a:ext uri="{FF2B5EF4-FFF2-40B4-BE49-F238E27FC236}">
                <a16:creationId xmlns:a16="http://schemas.microsoft.com/office/drawing/2014/main" id="{6384A4C9-DFFE-4876-82BA-8F9F09BCC092}"/>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599" name="Line 144">
            <a:extLst>
              <a:ext uri="{FF2B5EF4-FFF2-40B4-BE49-F238E27FC236}">
                <a16:creationId xmlns:a16="http://schemas.microsoft.com/office/drawing/2014/main" id="{7AEB64DB-F107-411E-82E8-D6C0C5113BCA}"/>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0" name="Line 145">
            <a:extLst>
              <a:ext uri="{FF2B5EF4-FFF2-40B4-BE49-F238E27FC236}">
                <a16:creationId xmlns:a16="http://schemas.microsoft.com/office/drawing/2014/main" id="{2382E070-9934-4A27-ACC9-7673A582F10E}"/>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1" name="Line 146">
            <a:extLst>
              <a:ext uri="{FF2B5EF4-FFF2-40B4-BE49-F238E27FC236}">
                <a16:creationId xmlns:a16="http://schemas.microsoft.com/office/drawing/2014/main" id="{158802AB-4991-4B66-8A50-006102B51BAF}"/>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2" name="Line 147">
            <a:extLst>
              <a:ext uri="{FF2B5EF4-FFF2-40B4-BE49-F238E27FC236}">
                <a16:creationId xmlns:a16="http://schemas.microsoft.com/office/drawing/2014/main" id="{A56F368F-FD00-4F78-8604-28288209CB42}"/>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3" name="Line 148">
            <a:extLst>
              <a:ext uri="{FF2B5EF4-FFF2-40B4-BE49-F238E27FC236}">
                <a16:creationId xmlns:a16="http://schemas.microsoft.com/office/drawing/2014/main" id="{E6ED0AD8-88DF-45AC-A2F1-8E18B465B8E4}"/>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4" name="Line 149">
            <a:extLst>
              <a:ext uri="{FF2B5EF4-FFF2-40B4-BE49-F238E27FC236}">
                <a16:creationId xmlns:a16="http://schemas.microsoft.com/office/drawing/2014/main" id="{629ED0F8-B19F-4D4F-BDCD-52ACC5030673}"/>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5" name="Line 150">
            <a:extLst>
              <a:ext uri="{FF2B5EF4-FFF2-40B4-BE49-F238E27FC236}">
                <a16:creationId xmlns:a16="http://schemas.microsoft.com/office/drawing/2014/main" id="{7E61C44C-7975-4333-8A37-0B2706F052C8}"/>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6" name="Line 151">
            <a:extLst>
              <a:ext uri="{FF2B5EF4-FFF2-40B4-BE49-F238E27FC236}">
                <a16:creationId xmlns:a16="http://schemas.microsoft.com/office/drawing/2014/main" id="{B6A22955-3193-44A2-B7C8-10BA4942CB33}"/>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7" name="Line 152">
            <a:extLst>
              <a:ext uri="{FF2B5EF4-FFF2-40B4-BE49-F238E27FC236}">
                <a16:creationId xmlns:a16="http://schemas.microsoft.com/office/drawing/2014/main" id="{DF9D2CBC-04F4-4496-8D63-2698261438D3}"/>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8" name="Line 153">
            <a:extLst>
              <a:ext uri="{FF2B5EF4-FFF2-40B4-BE49-F238E27FC236}">
                <a16:creationId xmlns:a16="http://schemas.microsoft.com/office/drawing/2014/main" id="{1478DB37-8166-416C-9F2E-6E72175C52B9}"/>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09" name="Line 154">
            <a:extLst>
              <a:ext uri="{FF2B5EF4-FFF2-40B4-BE49-F238E27FC236}">
                <a16:creationId xmlns:a16="http://schemas.microsoft.com/office/drawing/2014/main" id="{C3D79C33-487B-4CE0-AD4E-99353151469D}"/>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10" name="Line 155">
            <a:extLst>
              <a:ext uri="{FF2B5EF4-FFF2-40B4-BE49-F238E27FC236}">
                <a16:creationId xmlns:a16="http://schemas.microsoft.com/office/drawing/2014/main" id="{BC2A89B2-30EF-47CC-A742-3D5A5E864854}"/>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11" name="Text Box 156">
            <a:extLst>
              <a:ext uri="{FF2B5EF4-FFF2-40B4-BE49-F238E27FC236}">
                <a16:creationId xmlns:a16="http://schemas.microsoft.com/office/drawing/2014/main" id="{554E2680-BEBA-4279-AB9B-848B7F5F29D6}"/>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09612" name="Text Box 157">
            <a:extLst>
              <a:ext uri="{FF2B5EF4-FFF2-40B4-BE49-F238E27FC236}">
                <a16:creationId xmlns:a16="http://schemas.microsoft.com/office/drawing/2014/main" id="{0EEB39AA-003F-490D-B2C7-CEC7A58D4CF4}"/>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9613" name="Text Box 158">
            <a:extLst>
              <a:ext uri="{FF2B5EF4-FFF2-40B4-BE49-F238E27FC236}">
                <a16:creationId xmlns:a16="http://schemas.microsoft.com/office/drawing/2014/main" id="{6A06D6A7-3E7A-4A1E-B4CB-17C159084F4D}"/>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09614" name="Text Box 159">
            <a:extLst>
              <a:ext uri="{FF2B5EF4-FFF2-40B4-BE49-F238E27FC236}">
                <a16:creationId xmlns:a16="http://schemas.microsoft.com/office/drawing/2014/main" id="{F3D1D896-7541-47B4-AF17-812154F18230}"/>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9615" name="Text Box 160">
            <a:extLst>
              <a:ext uri="{FF2B5EF4-FFF2-40B4-BE49-F238E27FC236}">
                <a16:creationId xmlns:a16="http://schemas.microsoft.com/office/drawing/2014/main" id="{5E59DFAA-ECC0-4BE7-936A-726A41CB2028}"/>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09616" name="Text Box 161">
            <a:extLst>
              <a:ext uri="{FF2B5EF4-FFF2-40B4-BE49-F238E27FC236}">
                <a16:creationId xmlns:a16="http://schemas.microsoft.com/office/drawing/2014/main" id="{5D796905-CEDE-4F2B-959C-938126AED49B}"/>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9617" name="Text Box 162">
            <a:extLst>
              <a:ext uri="{FF2B5EF4-FFF2-40B4-BE49-F238E27FC236}">
                <a16:creationId xmlns:a16="http://schemas.microsoft.com/office/drawing/2014/main" id="{C6FB31E6-699C-4613-A585-7738BA96F415}"/>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09618" name="Text Box 163">
            <a:extLst>
              <a:ext uri="{FF2B5EF4-FFF2-40B4-BE49-F238E27FC236}">
                <a16:creationId xmlns:a16="http://schemas.microsoft.com/office/drawing/2014/main" id="{FC096B84-7BD1-4AC5-922D-E656FAC1ADC1}"/>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09619" name="Text Box 164">
            <a:extLst>
              <a:ext uri="{FF2B5EF4-FFF2-40B4-BE49-F238E27FC236}">
                <a16:creationId xmlns:a16="http://schemas.microsoft.com/office/drawing/2014/main" id="{3A553BF3-D5BC-43F6-A085-4896618BB400}"/>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09620" name="Text Box 165">
            <a:extLst>
              <a:ext uri="{FF2B5EF4-FFF2-40B4-BE49-F238E27FC236}">
                <a16:creationId xmlns:a16="http://schemas.microsoft.com/office/drawing/2014/main" id="{617D289A-7F9E-4587-9D36-4E0A47B5B8E5}"/>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9621" name="Text Box 166">
            <a:extLst>
              <a:ext uri="{FF2B5EF4-FFF2-40B4-BE49-F238E27FC236}">
                <a16:creationId xmlns:a16="http://schemas.microsoft.com/office/drawing/2014/main" id="{CB3A7692-A904-4563-9736-488DB23AA418}"/>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9622" name="Text Box 167">
            <a:extLst>
              <a:ext uri="{FF2B5EF4-FFF2-40B4-BE49-F238E27FC236}">
                <a16:creationId xmlns:a16="http://schemas.microsoft.com/office/drawing/2014/main" id="{8715DE51-7343-4C70-B82F-3F07B4058EA6}"/>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09623" name="Text Box 168">
            <a:extLst>
              <a:ext uri="{FF2B5EF4-FFF2-40B4-BE49-F238E27FC236}">
                <a16:creationId xmlns:a16="http://schemas.microsoft.com/office/drawing/2014/main" id="{F099495B-97EB-4E47-AC92-9021D20AFE8E}"/>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09624" name="Text Box 169">
            <a:extLst>
              <a:ext uri="{FF2B5EF4-FFF2-40B4-BE49-F238E27FC236}">
                <a16:creationId xmlns:a16="http://schemas.microsoft.com/office/drawing/2014/main" id="{FAB320CF-701B-4DB7-B097-7EC5D2342D58}"/>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09625" name="Text Box 170">
            <a:extLst>
              <a:ext uri="{FF2B5EF4-FFF2-40B4-BE49-F238E27FC236}">
                <a16:creationId xmlns:a16="http://schemas.microsoft.com/office/drawing/2014/main" id="{932C1BC0-1193-48AA-86E3-0D547A38E997}"/>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09626" name="Text Box 171">
            <a:extLst>
              <a:ext uri="{FF2B5EF4-FFF2-40B4-BE49-F238E27FC236}">
                <a16:creationId xmlns:a16="http://schemas.microsoft.com/office/drawing/2014/main" id="{5C502FEE-72F4-4D2D-941C-DDD93D203325}"/>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09627" name="Text Box 172">
            <a:extLst>
              <a:ext uri="{FF2B5EF4-FFF2-40B4-BE49-F238E27FC236}">
                <a16:creationId xmlns:a16="http://schemas.microsoft.com/office/drawing/2014/main" id="{DD3EF5F5-2035-467E-AB78-D067DE988618}"/>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09628" name="Oval 173">
            <a:extLst>
              <a:ext uri="{FF2B5EF4-FFF2-40B4-BE49-F238E27FC236}">
                <a16:creationId xmlns:a16="http://schemas.microsoft.com/office/drawing/2014/main" id="{99078BE0-BF9A-4AC6-A5B8-F174D9F78D84}"/>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29" name="Oval 174">
            <a:extLst>
              <a:ext uri="{FF2B5EF4-FFF2-40B4-BE49-F238E27FC236}">
                <a16:creationId xmlns:a16="http://schemas.microsoft.com/office/drawing/2014/main" id="{EDD6C8EE-F384-485F-8C13-D0A1269A9B1F}"/>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0" name="Oval 175">
            <a:extLst>
              <a:ext uri="{FF2B5EF4-FFF2-40B4-BE49-F238E27FC236}">
                <a16:creationId xmlns:a16="http://schemas.microsoft.com/office/drawing/2014/main" id="{AC0F019A-2CAE-4E02-BD52-E698195A31C5}"/>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1" name="Oval 176">
            <a:extLst>
              <a:ext uri="{FF2B5EF4-FFF2-40B4-BE49-F238E27FC236}">
                <a16:creationId xmlns:a16="http://schemas.microsoft.com/office/drawing/2014/main" id="{2B5FA8D1-729A-448E-AB9D-E062A58DBF24}"/>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2" name="Oval 177">
            <a:extLst>
              <a:ext uri="{FF2B5EF4-FFF2-40B4-BE49-F238E27FC236}">
                <a16:creationId xmlns:a16="http://schemas.microsoft.com/office/drawing/2014/main" id="{5B84FADA-D624-4207-9561-EFE302C3402C}"/>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3" name="Oval 178">
            <a:extLst>
              <a:ext uri="{FF2B5EF4-FFF2-40B4-BE49-F238E27FC236}">
                <a16:creationId xmlns:a16="http://schemas.microsoft.com/office/drawing/2014/main" id="{C2CFE75D-8D1C-407F-A00A-419BE5CFB762}"/>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4" name="Oval 179">
            <a:extLst>
              <a:ext uri="{FF2B5EF4-FFF2-40B4-BE49-F238E27FC236}">
                <a16:creationId xmlns:a16="http://schemas.microsoft.com/office/drawing/2014/main" id="{1E0774D4-73A3-4198-A93E-51273BB87991}"/>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5" name="Oval 180">
            <a:extLst>
              <a:ext uri="{FF2B5EF4-FFF2-40B4-BE49-F238E27FC236}">
                <a16:creationId xmlns:a16="http://schemas.microsoft.com/office/drawing/2014/main" id="{BF2E06E2-3922-43C4-BB25-AA7FF1899375}"/>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6" name="Oval 181">
            <a:extLst>
              <a:ext uri="{FF2B5EF4-FFF2-40B4-BE49-F238E27FC236}">
                <a16:creationId xmlns:a16="http://schemas.microsoft.com/office/drawing/2014/main" id="{F59386AC-0721-4CB9-9B69-378F6FC4B4F2}"/>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7" name="Oval 182">
            <a:extLst>
              <a:ext uri="{FF2B5EF4-FFF2-40B4-BE49-F238E27FC236}">
                <a16:creationId xmlns:a16="http://schemas.microsoft.com/office/drawing/2014/main" id="{C790D806-ABF9-46D1-A799-3ECE343352CD}"/>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8" name="Oval 183">
            <a:extLst>
              <a:ext uri="{FF2B5EF4-FFF2-40B4-BE49-F238E27FC236}">
                <a16:creationId xmlns:a16="http://schemas.microsoft.com/office/drawing/2014/main" id="{288EC542-E0AB-44F0-9818-3616A0A23C24}"/>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39" name="Oval 184">
            <a:extLst>
              <a:ext uri="{FF2B5EF4-FFF2-40B4-BE49-F238E27FC236}">
                <a16:creationId xmlns:a16="http://schemas.microsoft.com/office/drawing/2014/main" id="{E87FDDBE-25AD-405C-B814-307239562551}"/>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0" name="Oval 185">
            <a:extLst>
              <a:ext uri="{FF2B5EF4-FFF2-40B4-BE49-F238E27FC236}">
                <a16:creationId xmlns:a16="http://schemas.microsoft.com/office/drawing/2014/main" id="{0078096D-C52B-42C4-99E5-0841DA900466}"/>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1" name="Oval 186">
            <a:extLst>
              <a:ext uri="{FF2B5EF4-FFF2-40B4-BE49-F238E27FC236}">
                <a16:creationId xmlns:a16="http://schemas.microsoft.com/office/drawing/2014/main" id="{2FFA599B-77B4-46F9-9657-F1BB5F775397}"/>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2" name="Oval 187">
            <a:extLst>
              <a:ext uri="{FF2B5EF4-FFF2-40B4-BE49-F238E27FC236}">
                <a16:creationId xmlns:a16="http://schemas.microsoft.com/office/drawing/2014/main" id="{C77A2EA1-663C-4F41-8A41-26BA97EBA060}"/>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3" name="Oval 188">
            <a:extLst>
              <a:ext uri="{FF2B5EF4-FFF2-40B4-BE49-F238E27FC236}">
                <a16:creationId xmlns:a16="http://schemas.microsoft.com/office/drawing/2014/main" id="{4FE7D196-86D9-47D2-9CD9-0B405E6A7F70}"/>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4" name="Oval 189">
            <a:extLst>
              <a:ext uri="{FF2B5EF4-FFF2-40B4-BE49-F238E27FC236}">
                <a16:creationId xmlns:a16="http://schemas.microsoft.com/office/drawing/2014/main" id="{6572F78E-E977-4310-ADE6-54961314A6B8}"/>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5" name="Oval 190">
            <a:extLst>
              <a:ext uri="{FF2B5EF4-FFF2-40B4-BE49-F238E27FC236}">
                <a16:creationId xmlns:a16="http://schemas.microsoft.com/office/drawing/2014/main" id="{3D9EBC63-D88C-404B-BA53-4AA458541604}"/>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6" name="Oval 191">
            <a:extLst>
              <a:ext uri="{FF2B5EF4-FFF2-40B4-BE49-F238E27FC236}">
                <a16:creationId xmlns:a16="http://schemas.microsoft.com/office/drawing/2014/main" id="{058B9279-32F6-4F09-B6C6-6B6BA62008FD}"/>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7" name="Oval 192">
            <a:extLst>
              <a:ext uri="{FF2B5EF4-FFF2-40B4-BE49-F238E27FC236}">
                <a16:creationId xmlns:a16="http://schemas.microsoft.com/office/drawing/2014/main" id="{BF1C2332-0025-4A13-8B08-B3FDCDA86490}"/>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8" name="Oval 193">
            <a:extLst>
              <a:ext uri="{FF2B5EF4-FFF2-40B4-BE49-F238E27FC236}">
                <a16:creationId xmlns:a16="http://schemas.microsoft.com/office/drawing/2014/main" id="{C70B70B5-9E30-4E1D-BF8C-C584378169ED}"/>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49" name="Oval 194">
            <a:extLst>
              <a:ext uri="{FF2B5EF4-FFF2-40B4-BE49-F238E27FC236}">
                <a16:creationId xmlns:a16="http://schemas.microsoft.com/office/drawing/2014/main" id="{72BDCA7D-C807-4D77-940B-B65F0DE099D3}"/>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50" name="Text Box 196">
            <a:extLst>
              <a:ext uri="{FF2B5EF4-FFF2-40B4-BE49-F238E27FC236}">
                <a16:creationId xmlns:a16="http://schemas.microsoft.com/office/drawing/2014/main" id="{75A7ED8F-2ED0-4629-830F-5727789FF68B}"/>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09651" name="Text Box 197">
            <a:extLst>
              <a:ext uri="{FF2B5EF4-FFF2-40B4-BE49-F238E27FC236}">
                <a16:creationId xmlns:a16="http://schemas.microsoft.com/office/drawing/2014/main" id="{5CC6D4FD-7232-44C4-A68A-21DAB21D9AB3}"/>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09652" name="Text Box 198">
            <a:extLst>
              <a:ext uri="{FF2B5EF4-FFF2-40B4-BE49-F238E27FC236}">
                <a16:creationId xmlns:a16="http://schemas.microsoft.com/office/drawing/2014/main" id="{2FB470A8-39C8-4178-9912-89A5ED6556CE}"/>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09653" name="Line 199">
            <a:extLst>
              <a:ext uri="{FF2B5EF4-FFF2-40B4-BE49-F238E27FC236}">
                <a16:creationId xmlns:a16="http://schemas.microsoft.com/office/drawing/2014/main" id="{6A3765B2-9290-46AA-B82F-DB3F30DDD05B}"/>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54" name="Text Box 200">
            <a:extLst>
              <a:ext uri="{FF2B5EF4-FFF2-40B4-BE49-F238E27FC236}">
                <a16:creationId xmlns:a16="http://schemas.microsoft.com/office/drawing/2014/main" id="{A36D61A3-833A-4E36-89C1-BF6A378BC7DE}"/>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09655" name="Line 201">
            <a:extLst>
              <a:ext uri="{FF2B5EF4-FFF2-40B4-BE49-F238E27FC236}">
                <a16:creationId xmlns:a16="http://schemas.microsoft.com/office/drawing/2014/main" id="{C6A9654C-FEB1-462B-8A9B-3F2DDB2682D7}"/>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56" name="Rectangle 202">
            <a:extLst>
              <a:ext uri="{FF2B5EF4-FFF2-40B4-BE49-F238E27FC236}">
                <a16:creationId xmlns:a16="http://schemas.microsoft.com/office/drawing/2014/main" id="{26F080E2-28A2-49B9-AAC8-006E839EA25F}"/>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57" name="Line 203">
            <a:extLst>
              <a:ext uri="{FF2B5EF4-FFF2-40B4-BE49-F238E27FC236}">
                <a16:creationId xmlns:a16="http://schemas.microsoft.com/office/drawing/2014/main" id="{B0AE642D-9D93-4BAB-8030-67C394561EE3}"/>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58" name="Rectangle 204">
            <a:extLst>
              <a:ext uri="{FF2B5EF4-FFF2-40B4-BE49-F238E27FC236}">
                <a16:creationId xmlns:a16="http://schemas.microsoft.com/office/drawing/2014/main" id="{6F90F9F0-664A-401D-841D-65B4FF9B2ABB}"/>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59" name="Rectangle 205">
            <a:extLst>
              <a:ext uri="{FF2B5EF4-FFF2-40B4-BE49-F238E27FC236}">
                <a16:creationId xmlns:a16="http://schemas.microsoft.com/office/drawing/2014/main" id="{34763020-67D8-41A1-83A3-AED675533009}"/>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09660" name="Text Box 206">
            <a:extLst>
              <a:ext uri="{FF2B5EF4-FFF2-40B4-BE49-F238E27FC236}">
                <a16:creationId xmlns:a16="http://schemas.microsoft.com/office/drawing/2014/main" id="{C4AB4196-AAE5-4DF0-9EBE-8313A6E3CBA0}"/>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09661" name="Text Box 207">
            <a:extLst>
              <a:ext uri="{FF2B5EF4-FFF2-40B4-BE49-F238E27FC236}">
                <a16:creationId xmlns:a16="http://schemas.microsoft.com/office/drawing/2014/main" id="{350FEEEC-BED5-4CE0-945A-03007CCDD0F0}"/>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9662" name="Line 208">
            <a:extLst>
              <a:ext uri="{FF2B5EF4-FFF2-40B4-BE49-F238E27FC236}">
                <a16:creationId xmlns:a16="http://schemas.microsoft.com/office/drawing/2014/main" id="{BC813B58-5F6E-4D69-9AEA-A7F0E8A9F2DB}"/>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63" name="Text Box 209">
            <a:extLst>
              <a:ext uri="{FF2B5EF4-FFF2-40B4-BE49-F238E27FC236}">
                <a16:creationId xmlns:a16="http://schemas.microsoft.com/office/drawing/2014/main" id="{162D4CB4-0F73-4A26-8923-7D20B50E14B7}"/>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9664" name="Text Box 210">
            <a:extLst>
              <a:ext uri="{FF2B5EF4-FFF2-40B4-BE49-F238E27FC236}">
                <a16:creationId xmlns:a16="http://schemas.microsoft.com/office/drawing/2014/main" id="{54261CE1-C309-491B-8DBD-814E0EDE82F8}"/>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09665" name="Text Box 211">
            <a:extLst>
              <a:ext uri="{FF2B5EF4-FFF2-40B4-BE49-F238E27FC236}">
                <a16:creationId xmlns:a16="http://schemas.microsoft.com/office/drawing/2014/main" id="{4FB70E5E-020C-4F6B-87F8-11D2258300DD}"/>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9666" name="Text Box 212">
            <a:extLst>
              <a:ext uri="{FF2B5EF4-FFF2-40B4-BE49-F238E27FC236}">
                <a16:creationId xmlns:a16="http://schemas.microsoft.com/office/drawing/2014/main" id="{FD89A7E3-9E0E-4CF2-B2E2-37C0754B877C}"/>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09667" name="Line 213">
            <a:extLst>
              <a:ext uri="{FF2B5EF4-FFF2-40B4-BE49-F238E27FC236}">
                <a16:creationId xmlns:a16="http://schemas.microsoft.com/office/drawing/2014/main" id="{062E99B7-3DA6-4F5B-86C9-6AC3466B15A2}"/>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68" name="Line 214">
            <a:extLst>
              <a:ext uri="{FF2B5EF4-FFF2-40B4-BE49-F238E27FC236}">
                <a16:creationId xmlns:a16="http://schemas.microsoft.com/office/drawing/2014/main" id="{3CD7A2AF-DB71-4336-880C-BD9FA318E97D}"/>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09669" name="Freeform 215">
            <a:extLst>
              <a:ext uri="{FF2B5EF4-FFF2-40B4-BE49-F238E27FC236}">
                <a16:creationId xmlns:a16="http://schemas.microsoft.com/office/drawing/2014/main" id="{36966FA4-119C-4827-B00D-6BB6E7450B48}"/>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09670" name="Text Box 195">
            <a:extLst>
              <a:ext uri="{FF2B5EF4-FFF2-40B4-BE49-F238E27FC236}">
                <a16:creationId xmlns:a16="http://schemas.microsoft.com/office/drawing/2014/main" id="{FE894235-086E-48C0-AE00-465CEF0EF531}"/>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5668"/>
                                        </p:tgtEl>
                                        <p:attrNameLst>
                                          <p:attrName>style.visibility</p:attrName>
                                        </p:attrNameLst>
                                      </p:cBhvr>
                                      <p:to>
                                        <p:strVal val="visible"/>
                                      </p:to>
                                    </p:set>
                                    <p:animEffect transition="in" filter="wipe(left)">
                                      <p:cBhvr>
                                        <p:cTn id="7" dur="1000"/>
                                        <p:tgtEl>
                                          <p:spTgt spid="535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Line 118">
            <a:extLst>
              <a:ext uri="{FF2B5EF4-FFF2-40B4-BE49-F238E27FC236}">
                <a16:creationId xmlns:a16="http://schemas.microsoft.com/office/drawing/2014/main" id="{FA223437-B91B-4AD3-86CE-AA0DE18752CE}"/>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19" name="Text Box 119">
            <a:extLst>
              <a:ext uri="{FF2B5EF4-FFF2-40B4-BE49-F238E27FC236}">
                <a16:creationId xmlns:a16="http://schemas.microsoft.com/office/drawing/2014/main" id="{DC8BFAFE-9110-4A67-A7D2-1053A76CAC74}"/>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11620" name="Text Box 120">
            <a:extLst>
              <a:ext uri="{FF2B5EF4-FFF2-40B4-BE49-F238E27FC236}">
                <a16:creationId xmlns:a16="http://schemas.microsoft.com/office/drawing/2014/main" id="{64BB720C-3DD8-44C8-80D2-CDA0D7B74DBE}"/>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1621" name="Line 121">
            <a:extLst>
              <a:ext uri="{FF2B5EF4-FFF2-40B4-BE49-F238E27FC236}">
                <a16:creationId xmlns:a16="http://schemas.microsoft.com/office/drawing/2014/main" id="{238F5AA2-0787-4EC3-A95A-22CA11F655F6}"/>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22" name="Text Box 122">
            <a:extLst>
              <a:ext uri="{FF2B5EF4-FFF2-40B4-BE49-F238E27FC236}">
                <a16:creationId xmlns:a16="http://schemas.microsoft.com/office/drawing/2014/main" id="{97163F2F-C0AD-424C-8CE0-9E3EE3DD03D7}"/>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11623" name="Rectangle 123">
            <a:extLst>
              <a:ext uri="{FF2B5EF4-FFF2-40B4-BE49-F238E27FC236}">
                <a16:creationId xmlns:a16="http://schemas.microsoft.com/office/drawing/2014/main" id="{9751D67F-9E14-4BCD-AB40-9636390C230B}"/>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24" name="Rectangle 124">
            <a:extLst>
              <a:ext uri="{FF2B5EF4-FFF2-40B4-BE49-F238E27FC236}">
                <a16:creationId xmlns:a16="http://schemas.microsoft.com/office/drawing/2014/main" id="{1008368F-09E1-4F91-8429-1504513F8BEA}"/>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25" name="Rectangle 125">
            <a:extLst>
              <a:ext uri="{FF2B5EF4-FFF2-40B4-BE49-F238E27FC236}">
                <a16:creationId xmlns:a16="http://schemas.microsoft.com/office/drawing/2014/main" id="{64215BC4-4865-4905-9FCF-48CE44E0E536}"/>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26" name="Rectangle 126">
            <a:extLst>
              <a:ext uri="{FF2B5EF4-FFF2-40B4-BE49-F238E27FC236}">
                <a16:creationId xmlns:a16="http://schemas.microsoft.com/office/drawing/2014/main" id="{8E05932D-28A0-4E42-AA0C-7F9A659036ED}"/>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27" name="Line 127">
            <a:extLst>
              <a:ext uri="{FF2B5EF4-FFF2-40B4-BE49-F238E27FC236}">
                <a16:creationId xmlns:a16="http://schemas.microsoft.com/office/drawing/2014/main" id="{CA7BD7ED-6836-43BA-84EC-6798A238DD13}"/>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28" name="Line 128">
            <a:extLst>
              <a:ext uri="{FF2B5EF4-FFF2-40B4-BE49-F238E27FC236}">
                <a16:creationId xmlns:a16="http://schemas.microsoft.com/office/drawing/2014/main" id="{1E4CAE8E-8533-44E6-8128-E72B967F2B65}"/>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29" name="Line 129">
            <a:extLst>
              <a:ext uri="{FF2B5EF4-FFF2-40B4-BE49-F238E27FC236}">
                <a16:creationId xmlns:a16="http://schemas.microsoft.com/office/drawing/2014/main" id="{19A4E249-0F4C-4381-8D27-0C7FD57CBC80}"/>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0" name="Line 130">
            <a:extLst>
              <a:ext uri="{FF2B5EF4-FFF2-40B4-BE49-F238E27FC236}">
                <a16:creationId xmlns:a16="http://schemas.microsoft.com/office/drawing/2014/main" id="{B2FD9871-085A-4B43-882F-0DBE472AC535}"/>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1" name="Line 131">
            <a:extLst>
              <a:ext uri="{FF2B5EF4-FFF2-40B4-BE49-F238E27FC236}">
                <a16:creationId xmlns:a16="http://schemas.microsoft.com/office/drawing/2014/main" id="{4722C13A-FCB1-468E-9933-19EACEB4E3BF}"/>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2" name="Line 132">
            <a:extLst>
              <a:ext uri="{FF2B5EF4-FFF2-40B4-BE49-F238E27FC236}">
                <a16:creationId xmlns:a16="http://schemas.microsoft.com/office/drawing/2014/main" id="{BE700455-AADD-46DF-B819-89F66AEB59DC}"/>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3" name="Line 133">
            <a:extLst>
              <a:ext uri="{FF2B5EF4-FFF2-40B4-BE49-F238E27FC236}">
                <a16:creationId xmlns:a16="http://schemas.microsoft.com/office/drawing/2014/main" id="{CCB5CB78-AC4C-4937-BF5B-AE22515F1F28}"/>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4" name="Line 134">
            <a:extLst>
              <a:ext uri="{FF2B5EF4-FFF2-40B4-BE49-F238E27FC236}">
                <a16:creationId xmlns:a16="http://schemas.microsoft.com/office/drawing/2014/main" id="{ECE8D678-DE33-45BF-8630-BF0F332616C1}"/>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5" name="Line 135">
            <a:extLst>
              <a:ext uri="{FF2B5EF4-FFF2-40B4-BE49-F238E27FC236}">
                <a16:creationId xmlns:a16="http://schemas.microsoft.com/office/drawing/2014/main" id="{AFE7646E-CC70-4082-ABB7-462DC1F18725}"/>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6" name="Line 136">
            <a:extLst>
              <a:ext uri="{FF2B5EF4-FFF2-40B4-BE49-F238E27FC236}">
                <a16:creationId xmlns:a16="http://schemas.microsoft.com/office/drawing/2014/main" id="{070DDA0A-60B7-469E-B6D5-1B9776AD4628}"/>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7" name="Line 137">
            <a:extLst>
              <a:ext uri="{FF2B5EF4-FFF2-40B4-BE49-F238E27FC236}">
                <a16:creationId xmlns:a16="http://schemas.microsoft.com/office/drawing/2014/main" id="{811811EC-7A6A-43E4-962E-9FF4DECE0827}"/>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8" name="Line 138">
            <a:extLst>
              <a:ext uri="{FF2B5EF4-FFF2-40B4-BE49-F238E27FC236}">
                <a16:creationId xmlns:a16="http://schemas.microsoft.com/office/drawing/2014/main" id="{3033AFF3-B314-450A-858B-F268BC989FAF}"/>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39" name="Line 139">
            <a:extLst>
              <a:ext uri="{FF2B5EF4-FFF2-40B4-BE49-F238E27FC236}">
                <a16:creationId xmlns:a16="http://schemas.microsoft.com/office/drawing/2014/main" id="{7EEE46F9-B150-4846-BC80-C14844F1BFEE}"/>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0" name="Line 140">
            <a:extLst>
              <a:ext uri="{FF2B5EF4-FFF2-40B4-BE49-F238E27FC236}">
                <a16:creationId xmlns:a16="http://schemas.microsoft.com/office/drawing/2014/main" id="{93A60EF0-2BDA-4D1B-8401-026218505B03}"/>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1" name="Line 141">
            <a:extLst>
              <a:ext uri="{FF2B5EF4-FFF2-40B4-BE49-F238E27FC236}">
                <a16:creationId xmlns:a16="http://schemas.microsoft.com/office/drawing/2014/main" id="{2F9AEC8C-7233-40A0-B4C2-4DC3E34EBF16}"/>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2" name="Line 142">
            <a:extLst>
              <a:ext uri="{FF2B5EF4-FFF2-40B4-BE49-F238E27FC236}">
                <a16:creationId xmlns:a16="http://schemas.microsoft.com/office/drawing/2014/main" id="{E5B9096B-6FE7-49DE-9579-BD4A6DE35743}"/>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3" name="Line 143">
            <a:extLst>
              <a:ext uri="{FF2B5EF4-FFF2-40B4-BE49-F238E27FC236}">
                <a16:creationId xmlns:a16="http://schemas.microsoft.com/office/drawing/2014/main" id="{A4CD8BA0-2B04-4538-86E9-BE3695029754}"/>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4" name="Line 144">
            <a:extLst>
              <a:ext uri="{FF2B5EF4-FFF2-40B4-BE49-F238E27FC236}">
                <a16:creationId xmlns:a16="http://schemas.microsoft.com/office/drawing/2014/main" id="{7E130B98-10EB-4061-BB3C-CE21A0996292}"/>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5" name="Line 145">
            <a:extLst>
              <a:ext uri="{FF2B5EF4-FFF2-40B4-BE49-F238E27FC236}">
                <a16:creationId xmlns:a16="http://schemas.microsoft.com/office/drawing/2014/main" id="{5017033B-D62B-4B4F-8434-B44BE3B59987}"/>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6" name="Line 146">
            <a:extLst>
              <a:ext uri="{FF2B5EF4-FFF2-40B4-BE49-F238E27FC236}">
                <a16:creationId xmlns:a16="http://schemas.microsoft.com/office/drawing/2014/main" id="{315E96BF-6C30-4771-8A45-71D8CF152E69}"/>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7" name="Line 147">
            <a:extLst>
              <a:ext uri="{FF2B5EF4-FFF2-40B4-BE49-F238E27FC236}">
                <a16:creationId xmlns:a16="http://schemas.microsoft.com/office/drawing/2014/main" id="{9D4A32A7-35F7-4EBE-B96D-5F3FC15F0484}"/>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8" name="Line 148">
            <a:extLst>
              <a:ext uri="{FF2B5EF4-FFF2-40B4-BE49-F238E27FC236}">
                <a16:creationId xmlns:a16="http://schemas.microsoft.com/office/drawing/2014/main" id="{ACEE3BE8-92F3-4906-928D-0AD617FDF767}"/>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49" name="Line 149">
            <a:extLst>
              <a:ext uri="{FF2B5EF4-FFF2-40B4-BE49-F238E27FC236}">
                <a16:creationId xmlns:a16="http://schemas.microsoft.com/office/drawing/2014/main" id="{73A3362E-452E-4FCF-B728-677771B90369}"/>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0" name="Line 150">
            <a:extLst>
              <a:ext uri="{FF2B5EF4-FFF2-40B4-BE49-F238E27FC236}">
                <a16:creationId xmlns:a16="http://schemas.microsoft.com/office/drawing/2014/main" id="{D4AFCBCD-658D-450D-82FC-1F975B891190}"/>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1" name="Line 151">
            <a:extLst>
              <a:ext uri="{FF2B5EF4-FFF2-40B4-BE49-F238E27FC236}">
                <a16:creationId xmlns:a16="http://schemas.microsoft.com/office/drawing/2014/main" id="{32413ED1-FA38-4C65-B344-69022E9A88D5}"/>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2" name="Line 152">
            <a:extLst>
              <a:ext uri="{FF2B5EF4-FFF2-40B4-BE49-F238E27FC236}">
                <a16:creationId xmlns:a16="http://schemas.microsoft.com/office/drawing/2014/main" id="{8C354FA4-9439-424E-89E0-350227F21CCB}"/>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3" name="Line 153">
            <a:extLst>
              <a:ext uri="{FF2B5EF4-FFF2-40B4-BE49-F238E27FC236}">
                <a16:creationId xmlns:a16="http://schemas.microsoft.com/office/drawing/2014/main" id="{3735B0BD-F121-4B27-B8CB-D4424F7372FC}"/>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4" name="Line 154">
            <a:extLst>
              <a:ext uri="{FF2B5EF4-FFF2-40B4-BE49-F238E27FC236}">
                <a16:creationId xmlns:a16="http://schemas.microsoft.com/office/drawing/2014/main" id="{E2F776CB-2AC7-4A29-A578-D29C03FC9365}"/>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5" name="Line 155">
            <a:extLst>
              <a:ext uri="{FF2B5EF4-FFF2-40B4-BE49-F238E27FC236}">
                <a16:creationId xmlns:a16="http://schemas.microsoft.com/office/drawing/2014/main" id="{F9252976-EFBB-49CE-AE5C-BECE8B302ADE}"/>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56" name="Text Box 156">
            <a:extLst>
              <a:ext uri="{FF2B5EF4-FFF2-40B4-BE49-F238E27FC236}">
                <a16:creationId xmlns:a16="http://schemas.microsoft.com/office/drawing/2014/main" id="{50A500DA-BA95-46A1-8FC4-43202C167B02}"/>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11657" name="Text Box 157">
            <a:extLst>
              <a:ext uri="{FF2B5EF4-FFF2-40B4-BE49-F238E27FC236}">
                <a16:creationId xmlns:a16="http://schemas.microsoft.com/office/drawing/2014/main" id="{6FDB1F2A-5D3D-4031-937C-747FE2D70AE9}"/>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1658" name="Text Box 158">
            <a:extLst>
              <a:ext uri="{FF2B5EF4-FFF2-40B4-BE49-F238E27FC236}">
                <a16:creationId xmlns:a16="http://schemas.microsoft.com/office/drawing/2014/main" id="{5452561A-AB6B-4F55-BC57-143FC50A3F47}"/>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11659" name="Text Box 159">
            <a:extLst>
              <a:ext uri="{FF2B5EF4-FFF2-40B4-BE49-F238E27FC236}">
                <a16:creationId xmlns:a16="http://schemas.microsoft.com/office/drawing/2014/main" id="{43326A53-E621-4824-86A9-B56A1BADFDD2}"/>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1660" name="Text Box 160">
            <a:extLst>
              <a:ext uri="{FF2B5EF4-FFF2-40B4-BE49-F238E27FC236}">
                <a16:creationId xmlns:a16="http://schemas.microsoft.com/office/drawing/2014/main" id="{54F44D27-DCE3-4346-B1D7-7E013AD7014B}"/>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11661" name="Text Box 161">
            <a:extLst>
              <a:ext uri="{FF2B5EF4-FFF2-40B4-BE49-F238E27FC236}">
                <a16:creationId xmlns:a16="http://schemas.microsoft.com/office/drawing/2014/main" id="{4CFDC192-9176-40FF-8607-F562436626FF}"/>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1662" name="Text Box 162">
            <a:extLst>
              <a:ext uri="{FF2B5EF4-FFF2-40B4-BE49-F238E27FC236}">
                <a16:creationId xmlns:a16="http://schemas.microsoft.com/office/drawing/2014/main" id="{74195D63-753F-4EB1-B478-1E0DD77B38A7}"/>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11663" name="Text Box 163">
            <a:extLst>
              <a:ext uri="{FF2B5EF4-FFF2-40B4-BE49-F238E27FC236}">
                <a16:creationId xmlns:a16="http://schemas.microsoft.com/office/drawing/2014/main" id="{DAF4AA47-E455-4647-806C-E3E0B7595B40}"/>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1664" name="Text Box 164">
            <a:extLst>
              <a:ext uri="{FF2B5EF4-FFF2-40B4-BE49-F238E27FC236}">
                <a16:creationId xmlns:a16="http://schemas.microsoft.com/office/drawing/2014/main" id="{EA3E242D-B5F5-4B2A-AC2C-01EF904D57FD}"/>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11665" name="Text Box 165">
            <a:extLst>
              <a:ext uri="{FF2B5EF4-FFF2-40B4-BE49-F238E27FC236}">
                <a16:creationId xmlns:a16="http://schemas.microsoft.com/office/drawing/2014/main" id="{1F35C8B9-237E-428D-A091-A0C3EC362A54}"/>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1666" name="Text Box 166">
            <a:extLst>
              <a:ext uri="{FF2B5EF4-FFF2-40B4-BE49-F238E27FC236}">
                <a16:creationId xmlns:a16="http://schemas.microsoft.com/office/drawing/2014/main" id="{387B9E52-C10B-40B2-9143-FC555502DEEB}"/>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1667" name="Text Box 167">
            <a:extLst>
              <a:ext uri="{FF2B5EF4-FFF2-40B4-BE49-F238E27FC236}">
                <a16:creationId xmlns:a16="http://schemas.microsoft.com/office/drawing/2014/main" id="{A193F834-313B-4220-AE3B-06F3B4B55260}"/>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1668" name="Text Box 168">
            <a:extLst>
              <a:ext uri="{FF2B5EF4-FFF2-40B4-BE49-F238E27FC236}">
                <a16:creationId xmlns:a16="http://schemas.microsoft.com/office/drawing/2014/main" id="{4EE6F956-1777-4CA1-A88E-5FCE809511AB}"/>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1669" name="Text Box 169">
            <a:extLst>
              <a:ext uri="{FF2B5EF4-FFF2-40B4-BE49-F238E27FC236}">
                <a16:creationId xmlns:a16="http://schemas.microsoft.com/office/drawing/2014/main" id="{B46D8926-620C-4D3F-939A-638B94CC0F7A}"/>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1670" name="Text Box 170">
            <a:extLst>
              <a:ext uri="{FF2B5EF4-FFF2-40B4-BE49-F238E27FC236}">
                <a16:creationId xmlns:a16="http://schemas.microsoft.com/office/drawing/2014/main" id="{5F244465-134A-4A3C-876C-D34B35A9DAA0}"/>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1671" name="Text Box 171">
            <a:extLst>
              <a:ext uri="{FF2B5EF4-FFF2-40B4-BE49-F238E27FC236}">
                <a16:creationId xmlns:a16="http://schemas.microsoft.com/office/drawing/2014/main" id="{B0E1F114-F2A7-49CD-98D2-A947721F1F53}"/>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1672" name="Text Box 172">
            <a:extLst>
              <a:ext uri="{FF2B5EF4-FFF2-40B4-BE49-F238E27FC236}">
                <a16:creationId xmlns:a16="http://schemas.microsoft.com/office/drawing/2014/main" id="{30715F1A-DB14-478C-8382-4B78ABDC58E9}"/>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11673" name="Oval 173">
            <a:extLst>
              <a:ext uri="{FF2B5EF4-FFF2-40B4-BE49-F238E27FC236}">
                <a16:creationId xmlns:a16="http://schemas.microsoft.com/office/drawing/2014/main" id="{587D8A35-0790-43BC-B87A-298F1A650505}"/>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4" name="Oval 174">
            <a:extLst>
              <a:ext uri="{FF2B5EF4-FFF2-40B4-BE49-F238E27FC236}">
                <a16:creationId xmlns:a16="http://schemas.microsoft.com/office/drawing/2014/main" id="{1C63B7E6-C1A2-475A-ADEF-F37C3769EC2C}"/>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5" name="Oval 175">
            <a:extLst>
              <a:ext uri="{FF2B5EF4-FFF2-40B4-BE49-F238E27FC236}">
                <a16:creationId xmlns:a16="http://schemas.microsoft.com/office/drawing/2014/main" id="{2B339AD3-18C4-4DBF-81C4-55289E4A5A74}"/>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6" name="Oval 176">
            <a:extLst>
              <a:ext uri="{FF2B5EF4-FFF2-40B4-BE49-F238E27FC236}">
                <a16:creationId xmlns:a16="http://schemas.microsoft.com/office/drawing/2014/main" id="{53B8D2A4-5E41-4DD3-8AAC-0DC10D081669}"/>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7" name="Oval 177">
            <a:extLst>
              <a:ext uri="{FF2B5EF4-FFF2-40B4-BE49-F238E27FC236}">
                <a16:creationId xmlns:a16="http://schemas.microsoft.com/office/drawing/2014/main" id="{22571B97-FA51-477E-AC2E-1B8EC290B194}"/>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8" name="Oval 178">
            <a:extLst>
              <a:ext uri="{FF2B5EF4-FFF2-40B4-BE49-F238E27FC236}">
                <a16:creationId xmlns:a16="http://schemas.microsoft.com/office/drawing/2014/main" id="{E608C2F6-1533-4FC9-8CBE-892DD430D5CB}"/>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79" name="Oval 179">
            <a:extLst>
              <a:ext uri="{FF2B5EF4-FFF2-40B4-BE49-F238E27FC236}">
                <a16:creationId xmlns:a16="http://schemas.microsoft.com/office/drawing/2014/main" id="{DFED8562-DE3C-45BA-BCB4-DD798C4C0D8C}"/>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0" name="Oval 180">
            <a:extLst>
              <a:ext uri="{FF2B5EF4-FFF2-40B4-BE49-F238E27FC236}">
                <a16:creationId xmlns:a16="http://schemas.microsoft.com/office/drawing/2014/main" id="{954BB167-19F7-4AE0-B4A6-741FBCB92BD4}"/>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1" name="Oval 181">
            <a:extLst>
              <a:ext uri="{FF2B5EF4-FFF2-40B4-BE49-F238E27FC236}">
                <a16:creationId xmlns:a16="http://schemas.microsoft.com/office/drawing/2014/main" id="{671B2BEA-BA80-4182-BB7D-65E9E7AE13D8}"/>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2" name="Oval 182">
            <a:extLst>
              <a:ext uri="{FF2B5EF4-FFF2-40B4-BE49-F238E27FC236}">
                <a16:creationId xmlns:a16="http://schemas.microsoft.com/office/drawing/2014/main" id="{7E6F99A0-FCE4-40F4-B429-5835D2615B51}"/>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3" name="Oval 183">
            <a:extLst>
              <a:ext uri="{FF2B5EF4-FFF2-40B4-BE49-F238E27FC236}">
                <a16:creationId xmlns:a16="http://schemas.microsoft.com/office/drawing/2014/main" id="{DA4B6FB3-CD7B-4A21-AE90-79E46E1300E8}"/>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4" name="Oval 184">
            <a:extLst>
              <a:ext uri="{FF2B5EF4-FFF2-40B4-BE49-F238E27FC236}">
                <a16:creationId xmlns:a16="http://schemas.microsoft.com/office/drawing/2014/main" id="{FEA00069-41ED-4A98-B21E-70599C0D32CE}"/>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5" name="Oval 185">
            <a:extLst>
              <a:ext uri="{FF2B5EF4-FFF2-40B4-BE49-F238E27FC236}">
                <a16:creationId xmlns:a16="http://schemas.microsoft.com/office/drawing/2014/main" id="{CF1ED2C8-C698-4E90-8AB6-48FB4F703419}"/>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6" name="Oval 186">
            <a:extLst>
              <a:ext uri="{FF2B5EF4-FFF2-40B4-BE49-F238E27FC236}">
                <a16:creationId xmlns:a16="http://schemas.microsoft.com/office/drawing/2014/main" id="{FFFB4D4F-0AC3-43CD-8DE6-5316898CF73B}"/>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7" name="Oval 187">
            <a:extLst>
              <a:ext uri="{FF2B5EF4-FFF2-40B4-BE49-F238E27FC236}">
                <a16:creationId xmlns:a16="http://schemas.microsoft.com/office/drawing/2014/main" id="{25AEB32C-F990-4D81-841B-7E9536F2A710}"/>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8" name="Oval 188">
            <a:extLst>
              <a:ext uri="{FF2B5EF4-FFF2-40B4-BE49-F238E27FC236}">
                <a16:creationId xmlns:a16="http://schemas.microsoft.com/office/drawing/2014/main" id="{E6CCC0E9-B16B-4ACD-B66E-ADCF9995D5EF}"/>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89" name="Oval 189">
            <a:extLst>
              <a:ext uri="{FF2B5EF4-FFF2-40B4-BE49-F238E27FC236}">
                <a16:creationId xmlns:a16="http://schemas.microsoft.com/office/drawing/2014/main" id="{780FC75A-FDC9-4C2E-A782-F285264A1F79}"/>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0" name="Oval 190">
            <a:extLst>
              <a:ext uri="{FF2B5EF4-FFF2-40B4-BE49-F238E27FC236}">
                <a16:creationId xmlns:a16="http://schemas.microsoft.com/office/drawing/2014/main" id="{79D8542D-8176-4872-B528-CE57B593B336}"/>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1" name="Oval 191">
            <a:extLst>
              <a:ext uri="{FF2B5EF4-FFF2-40B4-BE49-F238E27FC236}">
                <a16:creationId xmlns:a16="http://schemas.microsoft.com/office/drawing/2014/main" id="{2B86A265-698F-4D0F-82DC-D5527659F27F}"/>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2" name="Oval 192">
            <a:extLst>
              <a:ext uri="{FF2B5EF4-FFF2-40B4-BE49-F238E27FC236}">
                <a16:creationId xmlns:a16="http://schemas.microsoft.com/office/drawing/2014/main" id="{A91D54CA-9B1B-4776-8574-A0A0370669A2}"/>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3" name="Oval 193">
            <a:extLst>
              <a:ext uri="{FF2B5EF4-FFF2-40B4-BE49-F238E27FC236}">
                <a16:creationId xmlns:a16="http://schemas.microsoft.com/office/drawing/2014/main" id="{9BF0532F-36AF-4E69-92C2-AD7AA5AD13A9}"/>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4" name="Oval 194">
            <a:extLst>
              <a:ext uri="{FF2B5EF4-FFF2-40B4-BE49-F238E27FC236}">
                <a16:creationId xmlns:a16="http://schemas.microsoft.com/office/drawing/2014/main" id="{7C3C2428-41FC-4270-A39F-E61A152CA6EC}"/>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695" name="Text Box 196">
            <a:extLst>
              <a:ext uri="{FF2B5EF4-FFF2-40B4-BE49-F238E27FC236}">
                <a16:creationId xmlns:a16="http://schemas.microsoft.com/office/drawing/2014/main" id="{1B968D0B-F307-4EFC-97B5-2B9762EE87B2}"/>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11696" name="Text Box 197">
            <a:extLst>
              <a:ext uri="{FF2B5EF4-FFF2-40B4-BE49-F238E27FC236}">
                <a16:creationId xmlns:a16="http://schemas.microsoft.com/office/drawing/2014/main" id="{178718A7-3639-4167-91BB-26DECF4EA9E2}"/>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11697" name="Text Box 198">
            <a:extLst>
              <a:ext uri="{FF2B5EF4-FFF2-40B4-BE49-F238E27FC236}">
                <a16:creationId xmlns:a16="http://schemas.microsoft.com/office/drawing/2014/main" id="{DAD8B4CD-AA4F-47EF-8C60-C22E0424E82C}"/>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11698" name="Line 199">
            <a:extLst>
              <a:ext uri="{FF2B5EF4-FFF2-40B4-BE49-F238E27FC236}">
                <a16:creationId xmlns:a16="http://schemas.microsoft.com/office/drawing/2014/main" id="{A130BEE4-3827-4638-B4B3-0C983A668B79}"/>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699" name="Text Box 200">
            <a:extLst>
              <a:ext uri="{FF2B5EF4-FFF2-40B4-BE49-F238E27FC236}">
                <a16:creationId xmlns:a16="http://schemas.microsoft.com/office/drawing/2014/main" id="{990D83AE-F4E0-41A4-A36A-03A2316BD426}"/>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11700" name="Line 201">
            <a:extLst>
              <a:ext uri="{FF2B5EF4-FFF2-40B4-BE49-F238E27FC236}">
                <a16:creationId xmlns:a16="http://schemas.microsoft.com/office/drawing/2014/main" id="{2E8E497E-E708-4075-922B-129F4973FEC9}"/>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701" name="Rectangle 202">
            <a:extLst>
              <a:ext uri="{FF2B5EF4-FFF2-40B4-BE49-F238E27FC236}">
                <a16:creationId xmlns:a16="http://schemas.microsoft.com/office/drawing/2014/main" id="{E0C6C530-CAFE-4E1B-A203-6A1C85D580F0}"/>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702" name="Line 203">
            <a:extLst>
              <a:ext uri="{FF2B5EF4-FFF2-40B4-BE49-F238E27FC236}">
                <a16:creationId xmlns:a16="http://schemas.microsoft.com/office/drawing/2014/main" id="{15FB82E8-7B99-43A7-A89A-6BD23E0A2ACA}"/>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703" name="Rectangle 204">
            <a:extLst>
              <a:ext uri="{FF2B5EF4-FFF2-40B4-BE49-F238E27FC236}">
                <a16:creationId xmlns:a16="http://schemas.microsoft.com/office/drawing/2014/main" id="{532CA4AE-8928-4AE8-B6D7-89B82E7EA77C}"/>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704" name="Rectangle 205">
            <a:extLst>
              <a:ext uri="{FF2B5EF4-FFF2-40B4-BE49-F238E27FC236}">
                <a16:creationId xmlns:a16="http://schemas.microsoft.com/office/drawing/2014/main" id="{171FE0B2-392B-4045-B851-2B5CCDC695A0}"/>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1705" name="Text Box 206">
            <a:extLst>
              <a:ext uri="{FF2B5EF4-FFF2-40B4-BE49-F238E27FC236}">
                <a16:creationId xmlns:a16="http://schemas.microsoft.com/office/drawing/2014/main" id="{88B79A13-A011-4A94-AB4F-6753675C0004}"/>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11706" name="Text Box 207">
            <a:extLst>
              <a:ext uri="{FF2B5EF4-FFF2-40B4-BE49-F238E27FC236}">
                <a16:creationId xmlns:a16="http://schemas.microsoft.com/office/drawing/2014/main" id="{8EAF8716-A5AD-41A2-93C3-0B56E35668EC}"/>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1707" name="Line 208">
            <a:extLst>
              <a:ext uri="{FF2B5EF4-FFF2-40B4-BE49-F238E27FC236}">
                <a16:creationId xmlns:a16="http://schemas.microsoft.com/office/drawing/2014/main" id="{719D24B3-12C0-4B1E-8B8A-4BEC58E72B48}"/>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708" name="Text Box 209">
            <a:extLst>
              <a:ext uri="{FF2B5EF4-FFF2-40B4-BE49-F238E27FC236}">
                <a16:creationId xmlns:a16="http://schemas.microsoft.com/office/drawing/2014/main" id="{26C9F3F0-ABA6-4F61-AF4A-EA1D4C484A31}"/>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1709" name="Text Box 210">
            <a:extLst>
              <a:ext uri="{FF2B5EF4-FFF2-40B4-BE49-F238E27FC236}">
                <a16:creationId xmlns:a16="http://schemas.microsoft.com/office/drawing/2014/main" id="{C2048B15-AFB7-4AA6-9112-DAC922EC9F9D}"/>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1710" name="Text Box 211">
            <a:extLst>
              <a:ext uri="{FF2B5EF4-FFF2-40B4-BE49-F238E27FC236}">
                <a16:creationId xmlns:a16="http://schemas.microsoft.com/office/drawing/2014/main" id="{D1763F2B-A00B-47A1-A773-8E53D0B2BF57}"/>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1711" name="Text Box 212">
            <a:extLst>
              <a:ext uri="{FF2B5EF4-FFF2-40B4-BE49-F238E27FC236}">
                <a16:creationId xmlns:a16="http://schemas.microsoft.com/office/drawing/2014/main" id="{E8680EFE-C6EB-4687-94C3-15449A971A94}"/>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1712" name="Line 213">
            <a:extLst>
              <a:ext uri="{FF2B5EF4-FFF2-40B4-BE49-F238E27FC236}">
                <a16:creationId xmlns:a16="http://schemas.microsoft.com/office/drawing/2014/main" id="{78F51D40-E986-4BB2-9A1E-6EB790DB5968}"/>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713" name="Line 214">
            <a:extLst>
              <a:ext uri="{FF2B5EF4-FFF2-40B4-BE49-F238E27FC236}">
                <a16:creationId xmlns:a16="http://schemas.microsoft.com/office/drawing/2014/main" id="{8086C5DE-513E-4DE8-82E6-EB5BA7A6782D}"/>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1714" name="Freeform 215">
            <a:extLst>
              <a:ext uri="{FF2B5EF4-FFF2-40B4-BE49-F238E27FC236}">
                <a16:creationId xmlns:a16="http://schemas.microsoft.com/office/drawing/2014/main" id="{604116B1-9BE9-4D2B-BB24-2B950C7DAC68}"/>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11715" name="Text Box 4">
            <a:extLst>
              <a:ext uri="{FF2B5EF4-FFF2-40B4-BE49-F238E27FC236}">
                <a16:creationId xmlns:a16="http://schemas.microsoft.com/office/drawing/2014/main" id="{23984359-7B64-40E5-99D5-DB3DA4D5A61A}"/>
              </a:ext>
            </a:extLst>
          </p:cNvPr>
          <p:cNvSpPr txBox="1">
            <a:spLocks noChangeArrowheads="1"/>
          </p:cNvSpPr>
          <p:nvPr/>
        </p:nvSpPr>
        <p:spPr bwMode="auto">
          <a:xfrm>
            <a:off x="1385888" y="3651647"/>
            <a:ext cx="648533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假定拥塞窗口的数值增长到 </a:t>
            </a:r>
            <a:r>
              <a:rPr lang="en-US" altLang="zh-CN" sz="2100"/>
              <a:t>24 </a:t>
            </a:r>
            <a:r>
              <a:rPr lang="zh-CN" altLang="en-US" sz="2100"/>
              <a:t>时，网络出现超时，表明网络拥塞了。 </a:t>
            </a:r>
          </a:p>
        </p:txBody>
      </p:sp>
      <p:sp>
        <p:nvSpPr>
          <p:cNvPr id="536692" name="Line 116">
            <a:extLst>
              <a:ext uri="{FF2B5EF4-FFF2-40B4-BE49-F238E27FC236}">
                <a16:creationId xmlns:a16="http://schemas.microsoft.com/office/drawing/2014/main" id="{75C202E8-A9FF-4B68-A2BB-33D09A082005}"/>
              </a:ext>
            </a:extLst>
          </p:cNvPr>
          <p:cNvSpPr>
            <a:spLocks noChangeShapeType="1"/>
          </p:cNvSpPr>
          <p:nvPr/>
        </p:nvSpPr>
        <p:spPr bwMode="auto">
          <a:xfrm>
            <a:off x="4680347" y="789385"/>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1717" name="Text Box 195">
            <a:extLst>
              <a:ext uri="{FF2B5EF4-FFF2-40B4-BE49-F238E27FC236}">
                <a16:creationId xmlns:a16="http://schemas.microsoft.com/office/drawing/2014/main" id="{6DC249EB-F315-4850-8CB9-A2E2A3F975FA}"/>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104" name="Rectangle 3">
            <a:extLst>
              <a:ext uri="{FF2B5EF4-FFF2-40B4-BE49-F238E27FC236}">
                <a16:creationId xmlns:a16="http://schemas.microsoft.com/office/drawing/2014/main" id="{BC45232B-0435-4661-9C9E-96D737FED463}"/>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6692"/>
                                        </p:tgtEl>
                                        <p:attrNameLst>
                                          <p:attrName>style.visibility</p:attrName>
                                        </p:attrNameLst>
                                      </p:cBhvr>
                                      <p:to>
                                        <p:strVal val="visible"/>
                                      </p:to>
                                    </p:set>
                                    <p:animEffect transition="in" filter="wipe(left)">
                                      <p:cBhvr>
                                        <p:cTn id="7" dur="1000"/>
                                        <p:tgtEl>
                                          <p:spTgt spid="536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2BE26625-1D00-4A41-AF99-D4B00309D287}"/>
              </a:ext>
            </a:extLst>
          </p:cNvPr>
          <p:cNvSpPr>
            <a:spLocks noGrp="1" noChangeArrowheads="1"/>
          </p:cNvSpPr>
          <p:nvPr>
            <p:ph type="title"/>
          </p:nvPr>
        </p:nvSpPr>
        <p:spPr/>
        <p:txBody>
          <a:bodyPr/>
          <a:lstStyle/>
          <a:p>
            <a:r>
              <a:rPr lang="zh-CN" altLang="en-US" dirty="0"/>
              <a:t>运输层的两个主要协议 </a:t>
            </a:r>
          </a:p>
        </p:txBody>
      </p:sp>
      <p:sp>
        <p:nvSpPr>
          <p:cNvPr id="13315" name="内容占位符 2">
            <a:extLst>
              <a:ext uri="{FF2B5EF4-FFF2-40B4-BE49-F238E27FC236}">
                <a16:creationId xmlns:a16="http://schemas.microsoft.com/office/drawing/2014/main" id="{35DED758-00F2-49EF-8DBC-CBB0FB348C90}"/>
              </a:ext>
            </a:extLst>
          </p:cNvPr>
          <p:cNvSpPr>
            <a:spLocks noGrp="1" noChangeArrowheads="1"/>
          </p:cNvSpPr>
          <p:nvPr>
            <p:ph idx="1"/>
          </p:nvPr>
        </p:nvSpPr>
        <p:spPr/>
        <p:txBody>
          <a:bodyPr/>
          <a:lstStyle/>
          <a:p>
            <a:pPr>
              <a:lnSpc>
                <a:spcPct val="150000"/>
              </a:lnSpc>
            </a:pPr>
            <a:r>
              <a:rPr lang="en-US" altLang="zh-CN" dirty="0"/>
              <a:t>TCP/IP </a:t>
            </a:r>
            <a:r>
              <a:rPr lang="zh-CN" altLang="en-US" dirty="0"/>
              <a:t>的运输层有两个不同的协议：</a:t>
            </a:r>
          </a:p>
          <a:p>
            <a:pPr lvl="1">
              <a:lnSpc>
                <a:spcPct val="150000"/>
              </a:lnSpc>
            </a:pPr>
            <a:r>
              <a:rPr lang="zh-CN" altLang="en-US" dirty="0"/>
              <a:t>用户数据报协议 </a:t>
            </a:r>
            <a:r>
              <a:rPr lang="en-US" altLang="zh-CN" dirty="0"/>
              <a:t>UDP (User Datagram Protocol)</a:t>
            </a:r>
          </a:p>
          <a:p>
            <a:pPr lvl="1">
              <a:lnSpc>
                <a:spcPct val="150000"/>
              </a:lnSpc>
            </a:pPr>
            <a:r>
              <a:rPr lang="zh-CN" altLang="en-US" dirty="0"/>
              <a:t>传输控制协议 </a:t>
            </a:r>
            <a:r>
              <a:rPr lang="en-US" altLang="zh-CN" dirty="0"/>
              <a:t>TCP (Transmission Control Protocol)</a:t>
            </a:r>
          </a:p>
          <a:p>
            <a:endParaRPr lang="zh-CN" altLang="en-US" dirty="0"/>
          </a:p>
        </p:txBody>
      </p:sp>
      <p:sp>
        <p:nvSpPr>
          <p:cNvPr id="13316" name="Rectangle 5">
            <a:extLst>
              <a:ext uri="{FF2B5EF4-FFF2-40B4-BE49-F238E27FC236}">
                <a16:creationId xmlns:a16="http://schemas.microsoft.com/office/drawing/2014/main" id="{054F4BDB-6EA3-42F4-AEED-1A46AC2E6CB7}"/>
              </a:ext>
            </a:extLst>
          </p:cNvPr>
          <p:cNvSpPr>
            <a:spLocks noChangeArrowheads="1"/>
          </p:cNvSpPr>
          <p:nvPr/>
        </p:nvSpPr>
        <p:spPr bwMode="auto">
          <a:xfrm>
            <a:off x="2848764" y="3101616"/>
            <a:ext cx="2265759" cy="1813322"/>
          </a:xfrm>
          <a:prstGeom prst="rect">
            <a:avLst/>
          </a:prstGeom>
          <a:solidFill>
            <a:schemeClr val="bg1"/>
          </a:solidFill>
          <a:ln w="254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317" name="Line 6">
            <a:extLst>
              <a:ext uri="{FF2B5EF4-FFF2-40B4-BE49-F238E27FC236}">
                <a16:creationId xmlns:a16="http://schemas.microsoft.com/office/drawing/2014/main" id="{64296E6A-99DD-48E3-B2A1-0646C4B971F3}"/>
              </a:ext>
            </a:extLst>
          </p:cNvPr>
          <p:cNvSpPr>
            <a:spLocks noChangeShapeType="1"/>
          </p:cNvSpPr>
          <p:nvPr/>
        </p:nvSpPr>
        <p:spPr bwMode="auto">
          <a:xfrm>
            <a:off x="2878931" y="3463566"/>
            <a:ext cx="22633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318" name="Line 7">
            <a:extLst>
              <a:ext uri="{FF2B5EF4-FFF2-40B4-BE49-F238E27FC236}">
                <a16:creationId xmlns:a16="http://schemas.microsoft.com/office/drawing/2014/main" id="{75283812-68F0-4BF7-A3EE-0F77B8C2FE5C}"/>
              </a:ext>
            </a:extLst>
          </p:cNvPr>
          <p:cNvSpPr>
            <a:spLocks noChangeShapeType="1"/>
          </p:cNvSpPr>
          <p:nvPr/>
        </p:nvSpPr>
        <p:spPr bwMode="auto">
          <a:xfrm>
            <a:off x="2878931" y="3852901"/>
            <a:ext cx="227171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319" name="Rectangle 8">
            <a:extLst>
              <a:ext uri="{FF2B5EF4-FFF2-40B4-BE49-F238E27FC236}">
                <a16:creationId xmlns:a16="http://schemas.microsoft.com/office/drawing/2014/main" id="{2F1DFE2A-480D-47C1-802C-AF1F6578C074}"/>
              </a:ext>
            </a:extLst>
          </p:cNvPr>
          <p:cNvSpPr>
            <a:spLocks noChangeArrowheads="1"/>
          </p:cNvSpPr>
          <p:nvPr/>
        </p:nvSpPr>
        <p:spPr bwMode="auto">
          <a:xfrm>
            <a:off x="2897981" y="3101616"/>
            <a:ext cx="2239566" cy="346472"/>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320" name="Rectangle 9">
            <a:extLst>
              <a:ext uri="{FF2B5EF4-FFF2-40B4-BE49-F238E27FC236}">
                <a16:creationId xmlns:a16="http://schemas.microsoft.com/office/drawing/2014/main" id="{1F7CA011-4731-40C5-A034-59EF049D5F99}"/>
              </a:ext>
            </a:extLst>
          </p:cNvPr>
          <p:cNvSpPr>
            <a:spLocks noChangeArrowheads="1"/>
          </p:cNvSpPr>
          <p:nvPr/>
        </p:nvSpPr>
        <p:spPr bwMode="auto">
          <a:xfrm>
            <a:off x="2897981" y="3867188"/>
            <a:ext cx="2233613" cy="1009650"/>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321" name="Line 10">
            <a:extLst>
              <a:ext uri="{FF2B5EF4-FFF2-40B4-BE49-F238E27FC236}">
                <a16:creationId xmlns:a16="http://schemas.microsoft.com/office/drawing/2014/main" id="{DC39525A-D9E5-4DC5-85B9-774A5E1FC690}"/>
              </a:ext>
            </a:extLst>
          </p:cNvPr>
          <p:cNvSpPr>
            <a:spLocks noChangeShapeType="1"/>
          </p:cNvSpPr>
          <p:nvPr/>
        </p:nvSpPr>
        <p:spPr bwMode="auto">
          <a:xfrm>
            <a:off x="4002881" y="3467138"/>
            <a:ext cx="0" cy="3810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322" name="Rectangle 11">
            <a:extLst>
              <a:ext uri="{FF2B5EF4-FFF2-40B4-BE49-F238E27FC236}">
                <a16:creationId xmlns:a16="http://schemas.microsoft.com/office/drawing/2014/main" id="{D0F3D641-44EC-440B-B09B-97F792B42BF3}"/>
              </a:ext>
            </a:extLst>
          </p:cNvPr>
          <p:cNvSpPr>
            <a:spLocks noChangeArrowheads="1"/>
          </p:cNvSpPr>
          <p:nvPr/>
        </p:nvSpPr>
        <p:spPr bwMode="auto">
          <a:xfrm>
            <a:off x="4231481" y="3464757"/>
            <a:ext cx="675666"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a:solidFill>
                  <a:srgbClr val="333399"/>
                </a:solidFill>
                <a:latin typeface="Arial" panose="020B0604020202020204" pitchFamily="34" charset="0"/>
                <a:ea typeface="黑体" panose="02010609060101010101" pitchFamily="49" charset="-122"/>
              </a:rPr>
              <a:t>TCP</a:t>
            </a:r>
          </a:p>
        </p:txBody>
      </p:sp>
      <p:sp>
        <p:nvSpPr>
          <p:cNvPr id="13323" name="Rectangle 12">
            <a:extLst>
              <a:ext uri="{FF2B5EF4-FFF2-40B4-BE49-F238E27FC236}">
                <a16:creationId xmlns:a16="http://schemas.microsoft.com/office/drawing/2014/main" id="{13393F1C-06B4-41D5-9B8E-E63F5E09EF32}"/>
              </a:ext>
            </a:extLst>
          </p:cNvPr>
          <p:cNvSpPr>
            <a:spLocks noChangeArrowheads="1"/>
          </p:cNvSpPr>
          <p:nvPr/>
        </p:nvSpPr>
        <p:spPr bwMode="auto">
          <a:xfrm>
            <a:off x="3098006" y="3464757"/>
            <a:ext cx="704521" cy="39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a:solidFill>
                  <a:srgbClr val="333399"/>
                </a:solidFill>
                <a:latin typeface="Arial" panose="020B0604020202020204" pitchFamily="34" charset="0"/>
                <a:ea typeface="黑体" panose="02010609060101010101" pitchFamily="49" charset="-122"/>
              </a:rPr>
              <a:t>UDP</a:t>
            </a:r>
          </a:p>
        </p:txBody>
      </p:sp>
      <p:sp>
        <p:nvSpPr>
          <p:cNvPr id="13324" name="Rectangle 15">
            <a:extLst>
              <a:ext uri="{FF2B5EF4-FFF2-40B4-BE49-F238E27FC236}">
                <a16:creationId xmlns:a16="http://schemas.microsoft.com/office/drawing/2014/main" id="{86A75577-45EA-4E85-9854-E76BD8C01821}"/>
              </a:ext>
            </a:extLst>
          </p:cNvPr>
          <p:cNvSpPr>
            <a:spLocks noChangeArrowheads="1"/>
          </p:cNvSpPr>
          <p:nvPr/>
        </p:nvSpPr>
        <p:spPr bwMode="auto">
          <a:xfrm>
            <a:off x="3824288" y="3879095"/>
            <a:ext cx="318197" cy="298160"/>
          </a:xfrm>
          <a:prstGeom prst="rect">
            <a:avLst/>
          </a:prstGeom>
          <a:solidFill>
            <a:srgbClr val="CCE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solidFill>
                  <a:srgbClr val="333399"/>
                </a:solidFill>
                <a:latin typeface="Arial" panose="020B0604020202020204" pitchFamily="34" charset="0"/>
                <a:ea typeface="黑体" panose="02010609060101010101" pitchFamily="49" charset="-122"/>
              </a:rPr>
              <a:t>IP</a:t>
            </a:r>
          </a:p>
        </p:txBody>
      </p:sp>
      <p:sp>
        <p:nvSpPr>
          <p:cNvPr id="13325" name="Rectangle 18">
            <a:extLst>
              <a:ext uri="{FF2B5EF4-FFF2-40B4-BE49-F238E27FC236}">
                <a16:creationId xmlns:a16="http://schemas.microsoft.com/office/drawing/2014/main" id="{1112F01B-50B3-4DDE-A5B0-3BEC7C43F3D6}"/>
              </a:ext>
            </a:extLst>
          </p:cNvPr>
          <p:cNvSpPr>
            <a:spLocks noChangeArrowheads="1"/>
          </p:cNvSpPr>
          <p:nvPr/>
        </p:nvSpPr>
        <p:spPr bwMode="auto">
          <a:xfrm>
            <a:off x="3637360" y="3140907"/>
            <a:ext cx="714139"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应用层</a:t>
            </a:r>
          </a:p>
        </p:txBody>
      </p:sp>
      <p:sp>
        <p:nvSpPr>
          <p:cNvPr id="13326" name="Rectangle 19">
            <a:extLst>
              <a:ext uri="{FF2B5EF4-FFF2-40B4-BE49-F238E27FC236}">
                <a16:creationId xmlns:a16="http://schemas.microsoft.com/office/drawing/2014/main" id="{40102991-4E2B-4909-860B-A9E7117BBFDE}"/>
              </a:ext>
            </a:extLst>
          </p:cNvPr>
          <p:cNvSpPr>
            <a:spLocks noChangeArrowheads="1"/>
          </p:cNvSpPr>
          <p:nvPr/>
        </p:nvSpPr>
        <p:spPr bwMode="auto">
          <a:xfrm>
            <a:off x="3207544" y="4382729"/>
            <a:ext cx="1727597" cy="29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500">
                <a:solidFill>
                  <a:srgbClr val="333399"/>
                </a:solidFill>
                <a:latin typeface="Arial" panose="020B0604020202020204" pitchFamily="34" charset="0"/>
                <a:ea typeface="黑体" panose="02010609060101010101" pitchFamily="49" charset="-122"/>
              </a:rPr>
              <a:t>与各种网络接口</a:t>
            </a:r>
          </a:p>
        </p:txBody>
      </p:sp>
      <p:sp>
        <p:nvSpPr>
          <p:cNvPr id="13327" name="Line 20">
            <a:extLst>
              <a:ext uri="{FF2B5EF4-FFF2-40B4-BE49-F238E27FC236}">
                <a16:creationId xmlns:a16="http://schemas.microsoft.com/office/drawing/2014/main" id="{D7559A44-A417-4E67-82CF-294556A4E928}"/>
              </a:ext>
            </a:extLst>
          </p:cNvPr>
          <p:cNvSpPr>
            <a:spLocks noChangeShapeType="1"/>
          </p:cNvSpPr>
          <p:nvPr/>
        </p:nvSpPr>
        <p:spPr bwMode="auto">
          <a:xfrm>
            <a:off x="2878931" y="4227947"/>
            <a:ext cx="2263379"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328" name="Text Box 22">
            <a:extLst>
              <a:ext uri="{FF2B5EF4-FFF2-40B4-BE49-F238E27FC236}">
                <a16:creationId xmlns:a16="http://schemas.microsoft.com/office/drawing/2014/main" id="{57D12A17-28A8-4379-9840-968363F0AF05}"/>
              </a:ext>
            </a:extLst>
          </p:cNvPr>
          <p:cNvSpPr txBox="1">
            <a:spLocks noChangeArrowheads="1"/>
          </p:cNvSpPr>
          <p:nvPr/>
        </p:nvSpPr>
        <p:spPr bwMode="auto">
          <a:xfrm>
            <a:off x="1856185" y="3464757"/>
            <a:ext cx="9925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2100" dirty="0">
                <a:solidFill>
                  <a:srgbClr val="333399"/>
                </a:solidFill>
                <a:latin typeface="Tahoma" panose="020B0604030504040204" pitchFamily="34" charset="0"/>
                <a:ea typeface="黑体" panose="02010609060101010101" pitchFamily="49" charset="-122"/>
              </a:rPr>
              <a:t>运输层</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Line 119">
            <a:extLst>
              <a:ext uri="{FF2B5EF4-FFF2-40B4-BE49-F238E27FC236}">
                <a16:creationId xmlns:a16="http://schemas.microsoft.com/office/drawing/2014/main" id="{90A8E9ED-96BC-4A9B-BCC7-4BF7150019FC}"/>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67" name="Text Box 120">
            <a:extLst>
              <a:ext uri="{FF2B5EF4-FFF2-40B4-BE49-F238E27FC236}">
                <a16:creationId xmlns:a16="http://schemas.microsoft.com/office/drawing/2014/main" id="{A5632CE4-C862-4903-91D0-C094A7599387}"/>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13668" name="Text Box 121">
            <a:extLst>
              <a:ext uri="{FF2B5EF4-FFF2-40B4-BE49-F238E27FC236}">
                <a16:creationId xmlns:a16="http://schemas.microsoft.com/office/drawing/2014/main" id="{3BB42709-E016-4820-B79B-9CD716EC96CD}"/>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3669" name="Line 122">
            <a:extLst>
              <a:ext uri="{FF2B5EF4-FFF2-40B4-BE49-F238E27FC236}">
                <a16:creationId xmlns:a16="http://schemas.microsoft.com/office/drawing/2014/main" id="{C59EBABB-D2D1-4A00-9B97-BA0E690878B3}"/>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70" name="Text Box 123">
            <a:extLst>
              <a:ext uri="{FF2B5EF4-FFF2-40B4-BE49-F238E27FC236}">
                <a16:creationId xmlns:a16="http://schemas.microsoft.com/office/drawing/2014/main" id="{84A8D3E3-35CB-43FE-BE3B-2D70E54B974A}"/>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13671" name="Rectangle 124">
            <a:extLst>
              <a:ext uri="{FF2B5EF4-FFF2-40B4-BE49-F238E27FC236}">
                <a16:creationId xmlns:a16="http://schemas.microsoft.com/office/drawing/2014/main" id="{9CD415F1-774D-45B3-BCD0-4CD5A11B863F}"/>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672" name="Rectangle 125">
            <a:extLst>
              <a:ext uri="{FF2B5EF4-FFF2-40B4-BE49-F238E27FC236}">
                <a16:creationId xmlns:a16="http://schemas.microsoft.com/office/drawing/2014/main" id="{9E339259-C613-475C-96F2-34F8290D47A2}"/>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673" name="Rectangle 126">
            <a:extLst>
              <a:ext uri="{FF2B5EF4-FFF2-40B4-BE49-F238E27FC236}">
                <a16:creationId xmlns:a16="http://schemas.microsoft.com/office/drawing/2014/main" id="{5F143C38-E02B-4A4C-9046-ACA7730A181E}"/>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674" name="Rectangle 127">
            <a:extLst>
              <a:ext uri="{FF2B5EF4-FFF2-40B4-BE49-F238E27FC236}">
                <a16:creationId xmlns:a16="http://schemas.microsoft.com/office/drawing/2014/main" id="{C05E6285-5EB0-4472-B8EF-8049D5F21D2A}"/>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675" name="Line 128">
            <a:extLst>
              <a:ext uri="{FF2B5EF4-FFF2-40B4-BE49-F238E27FC236}">
                <a16:creationId xmlns:a16="http://schemas.microsoft.com/office/drawing/2014/main" id="{247D601C-6B32-44B0-A41B-96807DEA4CE5}"/>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76" name="Line 129">
            <a:extLst>
              <a:ext uri="{FF2B5EF4-FFF2-40B4-BE49-F238E27FC236}">
                <a16:creationId xmlns:a16="http://schemas.microsoft.com/office/drawing/2014/main" id="{9D720AA0-6FF4-40F2-8495-A02FC46D586A}"/>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77" name="Line 130">
            <a:extLst>
              <a:ext uri="{FF2B5EF4-FFF2-40B4-BE49-F238E27FC236}">
                <a16:creationId xmlns:a16="http://schemas.microsoft.com/office/drawing/2014/main" id="{47D60272-5264-4285-965E-FFB09844B894}"/>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78" name="Line 131">
            <a:extLst>
              <a:ext uri="{FF2B5EF4-FFF2-40B4-BE49-F238E27FC236}">
                <a16:creationId xmlns:a16="http://schemas.microsoft.com/office/drawing/2014/main" id="{D65D96AE-8EEC-4122-BE57-3611529D4860}"/>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79" name="Line 132">
            <a:extLst>
              <a:ext uri="{FF2B5EF4-FFF2-40B4-BE49-F238E27FC236}">
                <a16:creationId xmlns:a16="http://schemas.microsoft.com/office/drawing/2014/main" id="{723F5FEE-AEA7-49D1-A975-17AB379E58B4}"/>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0" name="Line 133">
            <a:extLst>
              <a:ext uri="{FF2B5EF4-FFF2-40B4-BE49-F238E27FC236}">
                <a16:creationId xmlns:a16="http://schemas.microsoft.com/office/drawing/2014/main" id="{0F1C3BFB-1D40-4ED7-A116-B322800082E2}"/>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1" name="Line 134">
            <a:extLst>
              <a:ext uri="{FF2B5EF4-FFF2-40B4-BE49-F238E27FC236}">
                <a16:creationId xmlns:a16="http://schemas.microsoft.com/office/drawing/2014/main" id="{864002C5-23BB-467A-B446-101B7E46D9A4}"/>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2" name="Line 135">
            <a:extLst>
              <a:ext uri="{FF2B5EF4-FFF2-40B4-BE49-F238E27FC236}">
                <a16:creationId xmlns:a16="http://schemas.microsoft.com/office/drawing/2014/main" id="{371489A2-5CFC-41EC-AE3E-4FCCBD2A79F5}"/>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3" name="Line 136">
            <a:extLst>
              <a:ext uri="{FF2B5EF4-FFF2-40B4-BE49-F238E27FC236}">
                <a16:creationId xmlns:a16="http://schemas.microsoft.com/office/drawing/2014/main" id="{4E23E112-5EFE-46F7-931A-A50338C61C86}"/>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4" name="Line 137">
            <a:extLst>
              <a:ext uri="{FF2B5EF4-FFF2-40B4-BE49-F238E27FC236}">
                <a16:creationId xmlns:a16="http://schemas.microsoft.com/office/drawing/2014/main" id="{A038C97B-E90F-4EE6-B27C-AA2B981C664F}"/>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5" name="Line 138">
            <a:extLst>
              <a:ext uri="{FF2B5EF4-FFF2-40B4-BE49-F238E27FC236}">
                <a16:creationId xmlns:a16="http://schemas.microsoft.com/office/drawing/2014/main" id="{0BB94190-1CF4-44ED-BB98-7DDBDF0917C8}"/>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6" name="Line 139">
            <a:extLst>
              <a:ext uri="{FF2B5EF4-FFF2-40B4-BE49-F238E27FC236}">
                <a16:creationId xmlns:a16="http://schemas.microsoft.com/office/drawing/2014/main" id="{5B577B71-9B8E-441C-9811-623FD56F9013}"/>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7" name="Line 140">
            <a:extLst>
              <a:ext uri="{FF2B5EF4-FFF2-40B4-BE49-F238E27FC236}">
                <a16:creationId xmlns:a16="http://schemas.microsoft.com/office/drawing/2014/main" id="{D20FBD0E-979B-4A69-9396-910E3FAA838A}"/>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8" name="Line 141">
            <a:extLst>
              <a:ext uri="{FF2B5EF4-FFF2-40B4-BE49-F238E27FC236}">
                <a16:creationId xmlns:a16="http://schemas.microsoft.com/office/drawing/2014/main" id="{DBE650DB-5DBA-45A3-8144-65D28E5215DD}"/>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89" name="Line 142">
            <a:extLst>
              <a:ext uri="{FF2B5EF4-FFF2-40B4-BE49-F238E27FC236}">
                <a16:creationId xmlns:a16="http://schemas.microsoft.com/office/drawing/2014/main" id="{0AE0B0F6-2255-4C55-A6EC-E9BA6B00C059}"/>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0" name="Line 143">
            <a:extLst>
              <a:ext uri="{FF2B5EF4-FFF2-40B4-BE49-F238E27FC236}">
                <a16:creationId xmlns:a16="http://schemas.microsoft.com/office/drawing/2014/main" id="{678D18DE-88F7-4DF7-8118-E5CBE6F9234E}"/>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1" name="Line 144">
            <a:extLst>
              <a:ext uri="{FF2B5EF4-FFF2-40B4-BE49-F238E27FC236}">
                <a16:creationId xmlns:a16="http://schemas.microsoft.com/office/drawing/2014/main" id="{69A18F97-BEB6-464F-A673-7A71BE74DDB8}"/>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2" name="Line 145">
            <a:extLst>
              <a:ext uri="{FF2B5EF4-FFF2-40B4-BE49-F238E27FC236}">
                <a16:creationId xmlns:a16="http://schemas.microsoft.com/office/drawing/2014/main" id="{9CDB4BFB-38EF-493A-ADC3-911F2BD8A96B}"/>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3" name="Line 146">
            <a:extLst>
              <a:ext uri="{FF2B5EF4-FFF2-40B4-BE49-F238E27FC236}">
                <a16:creationId xmlns:a16="http://schemas.microsoft.com/office/drawing/2014/main" id="{83ADB662-EAB2-49B3-A85A-17DDEFE904B0}"/>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4" name="Line 147">
            <a:extLst>
              <a:ext uri="{FF2B5EF4-FFF2-40B4-BE49-F238E27FC236}">
                <a16:creationId xmlns:a16="http://schemas.microsoft.com/office/drawing/2014/main" id="{EE1BF9E5-80E7-4E44-B03E-14DE3BD7C306}"/>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5" name="Line 148">
            <a:extLst>
              <a:ext uri="{FF2B5EF4-FFF2-40B4-BE49-F238E27FC236}">
                <a16:creationId xmlns:a16="http://schemas.microsoft.com/office/drawing/2014/main" id="{EFB29087-E2B1-4BF1-90D4-E964884D3F3D}"/>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6" name="Line 149">
            <a:extLst>
              <a:ext uri="{FF2B5EF4-FFF2-40B4-BE49-F238E27FC236}">
                <a16:creationId xmlns:a16="http://schemas.microsoft.com/office/drawing/2014/main" id="{16E73CE8-D7CD-41E3-B299-707078AD7201}"/>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7" name="Line 150">
            <a:extLst>
              <a:ext uri="{FF2B5EF4-FFF2-40B4-BE49-F238E27FC236}">
                <a16:creationId xmlns:a16="http://schemas.microsoft.com/office/drawing/2014/main" id="{109C4FCA-A7F5-4BA4-863B-88E47ACED1FA}"/>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8" name="Line 151">
            <a:extLst>
              <a:ext uri="{FF2B5EF4-FFF2-40B4-BE49-F238E27FC236}">
                <a16:creationId xmlns:a16="http://schemas.microsoft.com/office/drawing/2014/main" id="{9464A873-58BB-4B20-8783-5FFF2453FC92}"/>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699" name="Line 152">
            <a:extLst>
              <a:ext uri="{FF2B5EF4-FFF2-40B4-BE49-F238E27FC236}">
                <a16:creationId xmlns:a16="http://schemas.microsoft.com/office/drawing/2014/main" id="{12619D7D-7246-4A80-B49A-61EF91CCA7FD}"/>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00" name="Line 153">
            <a:extLst>
              <a:ext uri="{FF2B5EF4-FFF2-40B4-BE49-F238E27FC236}">
                <a16:creationId xmlns:a16="http://schemas.microsoft.com/office/drawing/2014/main" id="{B6E8CF52-5EF4-47DD-A409-5C4875BEA31E}"/>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01" name="Line 154">
            <a:extLst>
              <a:ext uri="{FF2B5EF4-FFF2-40B4-BE49-F238E27FC236}">
                <a16:creationId xmlns:a16="http://schemas.microsoft.com/office/drawing/2014/main" id="{FD8BCF5A-C732-458E-9DF2-9ADE3383E017}"/>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02" name="Line 155">
            <a:extLst>
              <a:ext uri="{FF2B5EF4-FFF2-40B4-BE49-F238E27FC236}">
                <a16:creationId xmlns:a16="http://schemas.microsoft.com/office/drawing/2014/main" id="{72B48D6B-56DE-4E58-A592-7348F9F145FF}"/>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03" name="Line 156">
            <a:extLst>
              <a:ext uri="{FF2B5EF4-FFF2-40B4-BE49-F238E27FC236}">
                <a16:creationId xmlns:a16="http://schemas.microsoft.com/office/drawing/2014/main" id="{890CC980-59D3-48E3-ADC6-45F26F902A61}"/>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04" name="Text Box 157">
            <a:extLst>
              <a:ext uri="{FF2B5EF4-FFF2-40B4-BE49-F238E27FC236}">
                <a16:creationId xmlns:a16="http://schemas.microsoft.com/office/drawing/2014/main" id="{E719DC90-8098-47D9-ADC0-85BD474B6D2A}"/>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13705" name="Text Box 158">
            <a:extLst>
              <a:ext uri="{FF2B5EF4-FFF2-40B4-BE49-F238E27FC236}">
                <a16:creationId xmlns:a16="http://schemas.microsoft.com/office/drawing/2014/main" id="{80F890A2-B830-4804-8FE8-39ECD2FD55FF}"/>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3706" name="Text Box 159">
            <a:extLst>
              <a:ext uri="{FF2B5EF4-FFF2-40B4-BE49-F238E27FC236}">
                <a16:creationId xmlns:a16="http://schemas.microsoft.com/office/drawing/2014/main" id="{5C43B737-7A74-4C2A-B667-129A81AD432B}"/>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13707" name="Text Box 160">
            <a:extLst>
              <a:ext uri="{FF2B5EF4-FFF2-40B4-BE49-F238E27FC236}">
                <a16:creationId xmlns:a16="http://schemas.microsoft.com/office/drawing/2014/main" id="{BEEFDFE2-68A5-44A4-A620-0A4203918A1E}"/>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3708" name="Text Box 161">
            <a:extLst>
              <a:ext uri="{FF2B5EF4-FFF2-40B4-BE49-F238E27FC236}">
                <a16:creationId xmlns:a16="http://schemas.microsoft.com/office/drawing/2014/main" id="{2FA8133D-5637-49D5-B186-4D001B8D0574}"/>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13709" name="Text Box 162">
            <a:extLst>
              <a:ext uri="{FF2B5EF4-FFF2-40B4-BE49-F238E27FC236}">
                <a16:creationId xmlns:a16="http://schemas.microsoft.com/office/drawing/2014/main" id="{4F3D5C7B-42CB-4D7B-A91D-92683BE13189}"/>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3710" name="Text Box 163">
            <a:extLst>
              <a:ext uri="{FF2B5EF4-FFF2-40B4-BE49-F238E27FC236}">
                <a16:creationId xmlns:a16="http://schemas.microsoft.com/office/drawing/2014/main" id="{2FE2099B-A53C-416B-80CC-73781CC29F78}"/>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13711" name="Text Box 164">
            <a:extLst>
              <a:ext uri="{FF2B5EF4-FFF2-40B4-BE49-F238E27FC236}">
                <a16:creationId xmlns:a16="http://schemas.microsoft.com/office/drawing/2014/main" id="{96A16F67-F516-4CDB-9A34-1E39E98E26E4}"/>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3712" name="Text Box 165">
            <a:extLst>
              <a:ext uri="{FF2B5EF4-FFF2-40B4-BE49-F238E27FC236}">
                <a16:creationId xmlns:a16="http://schemas.microsoft.com/office/drawing/2014/main" id="{EB9FD65F-D909-4D17-9FD1-078A7CABD690}"/>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13713" name="Text Box 166">
            <a:extLst>
              <a:ext uri="{FF2B5EF4-FFF2-40B4-BE49-F238E27FC236}">
                <a16:creationId xmlns:a16="http://schemas.microsoft.com/office/drawing/2014/main" id="{740B3F0D-80B1-4E89-A16F-2CDF2F8F802E}"/>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3714" name="Text Box 167">
            <a:extLst>
              <a:ext uri="{FF2B5EF4-FFF2-40B4-BE49-F238E27FC236}">
                <a16:creationId xmlns:a16="http://schemas.microsoft.com/office/drawing/2014/main" id="{76E714EF-B4DB-4C33-BEAE-D64B4026891E}"/>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3715" name="Text Box 168">
            <a:extLst>
              <a:ext uri="{FF2B5EF4-FFF2-40B4-BE49-F238E27FC236}">
                <a16:creationId xmlns:a16="http://schemas.microsoft.com/office/drawing/2014/main" id="{F3F0B58B-76FE-4C4C-A60C-04EDA9970706}"/>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3716" name="Text Box 169">
            <a:extLst>
              <a:ext uri="{FF2B5EF4-FFF2-40B4-BE49-F238E27FC236}">
                <a16:creationId xmlns:a16="http://schemas.microsoft.com/office/drawing/2014/main" id="{96D041B1-4BB6-4B47-BAD1-661AECBD3B54}"/>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3717" name="Text Box 170">
            <a:extLst>
              <a:ext uri="{FF2B5EF4-FFF2-40B4-BE49-F238E27FC236}">
                <a16:creationId xmlns:a16="http://schemas.microsoft.com/office/drawing/2014/main" id="{7DEC7BE2-41D3-445D-93E2-3629E847918C}"/>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3718" name="Text Box 171">
            <a:extLst>
              <a:ext uri="{FF2B5EF4-FFF2-40B4-BE49-F238E27FC236}">
                <a16:creationId xmlns:a16="http://schemas.microsoft.com/office/drawing/2014/main" id="{42699381-AEBC-4DCC-8A91-3C035AC546C0}"/>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3719" name="Text Box 172">
            <a:extLst>
              <a:ext uri="{FF2B5EF4-FFF2-40B4-BE49-F238E27FC236}">
                <a16:creationId xmlns:a16="http://schemas.microsoft.com/office/drawing/2014/main" id="{D572849A-4E24-4026-8E2B-122AE2A6E812}"/>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3720" name="Text Box 173">
            <a:extLst>
              <a:ext uri="{FF2B5EF4-FFF2-40B4-BE49-F238E27FC236}">
                <a16:creationId xmlns:a16="http://schemas.microsoft.com/office/drawing/2014/main" id="{6DC2B4F7-30C2-4F72-B3CC-A3E94D16EF93}"/>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13721" name="Oval 174">
            <a:extLst>
              <a:ext uri="{FF2B5EF4-FFF2-40B4-BE49-F238E27FC236}">
                <a16:creationId xmlns:a16="http://schemas.microsoft.com/office/drawing/2014/main" id="{CA943B7F-FA69-4B27-9EE8-21689181321E}"/>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2" name="Oval 175">
            <a:extLst>
              <a:ext uri="{FF2B5EF4-FFF2-40B4-BE49-F238E27FC236}">
                <a16:creationId xmlns:a16="http://schemas.microsoft.com/office/drawing/2014/main" id="{A9C25966-F349-427D-8424-E9C89346B9CB}"/>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3" name="Oval 176">
            <a:extLst>
              <a:ext uri="{FF2B5EF4-FFF2-40B4-BE49-F238E27FC236}">
                <a16:creationId xmlns:a16="http://schemas.microsoft.com/office/drawing/2014/main" id="{569A3E24-5654-40A1-BC58-4947A43741F9}"/>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4" name="Oval 177">
            <a:extLst>
              <a:ext uri="{FF2B5EF4-FFF2-40B4-BE49-F238E27FC236}">
                <a16:creationId xmlns:a16="http://schemas.microsoft.com/office/drawing/2014/main" id="{2B28B085-62C6-40BA-BB6B-00E85FC995C4}"/>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5" name="Oval 178">
            <a:extLst>
              <a:ext uri="{FF2B5EF4-FFF2-40B4-BE49-F238E27FC236}">
                <a16:creationId xmlns:a16="http://schemas.microsoft.com/office/drawing/2014/main" id="{D070C0AA-4C2A-471A-B2E7-08A99F11894A}"/>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6" name="Oval 179">
            <a:extLst>
              <a:ext uri="{FF2B5EF4-FFF2-40B4-BE49-F238E27FC236}">
                <a16:creationId xmlns:a16="http://schemas.microsoft.com/office/drawing/2014/main" id="{06168E9F-85CF-4E1A-A4B6-66CD7A4B3520}"/>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7" name="Oval 180">
            <a:extLst>
              <a:ext uri="{FF2B5EF4-FFF2-40B4-BE49-F238E27FC236}">
                <a16:creationId xmlns:a16="http://schemas.microsoft.com/office/drawing/2014/main" id="{403819C2-C13A-425C-B4B7-88F23EFFBE87}"/>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8" name="Oval 181">
            <a:extLst>
              <a:ext uri="{FF2B5EF4-FFF2-40B4-BE49-F238E27FC236}">
                <a16:creationId xmlns:a16="http://schemas.microsoft.com/office/drawing/2014/main" id="{772658E0-5015-4CC6-8C1D-1A64082571FE}"/>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29" name="Oval 182">
            <a:extLst>
              <a:ext uri="{FF2B5EF4-FFF2-40B4-BE49-F238E27FC236}">
                <a16:creationId xmlns:a16="http://schemas.microsoft.com/office/drawing/2014/main" id="{EFE4655F-BA54-4791-B403-04FDEE32A045}"/>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0" name="Oval 183">
            <a:extLst>
              <a:ext uri="{FF2B5EF4-FFF2-40B4-BE49-F238E27FC236}">
                <a16:creationId xmlns:a16="http://schemas.microsoft.com/office/drawing/2014/main" id="{52ED7DA8-3F1D-46D8-A5FF-540C4953B3E0}"/>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1" name="Oval 184">
            <a:extLst>
              <a:ext uri="{FF2B5EF4-FFF2-40B4-BE49-F238E27FC236}">
                <a16:creationId xmlns:a16="http://schemas.microsoft.com/office/drawing/2014/main" id="{C7C951FD-68A0-45C3-B68C-9A68D87A7090}"/>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2" name="Oval 185">
            <a:extLst>
              <a:ext uri="{FF2B5EF4-FFF2-40B4-BE49-F238E27FC236}">
                <a16:creationId xmlns:a16="http://schemas.microsoft.com/office/drawing/2014/main" id="{BF222E9D-86CA-4DD2-B486-9FC21450A465}"/>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3" name="Oval 186">
            <a:extLst>
              <a:ext uri="{FF2B5EF4-FFF2-40B4-BE49-F238E27FC236}">
                <a16:creationId xmlns:a16="http://schemas.microsoft.com/office/drawing/2014/main" id="{F6134478-14C5-4E8D-8E7E-9A482E59DFD8}"/>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4" name="Oval 187">
            <a:extLst>
              <a:ext uri="{FF2B5EF4-FFF2-40B4-BE49-F238E27FC236}">
                <a16:creationId xmlns:a16="http://schemas.microsoft.com/office/drawing/2014/main" id="{DDF097A0-A923-4638-A1A7-5CCB5B506E1B}"/>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5" name="Oval 188">
            <a:extLst>
              <a:ext uri="{FF2B5EF4-FFF2-40B4-BE49-F238E27FC236}">
                <a16:creationId xmlns:a16="http://schemas.microsoft.com/office/drawing/2014/main" id="{0D276F21-C8EA-43A3-8071-303A2567B964}"/>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6" name="Oval 189">
            <a:extLst>
              <a:ext uri="{FF2B5EF4-FFF2-40B4-BE49-F238E27FC236}">
                <a16:creationId xmlns:a16="http://schemas.microsoft.com/office/drawing/2014/main" id="{053FC1F4-2A8A-4881-B117-C46534709F2C}"/>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7" name="Oval 190">
            <a:extLst>
              <a:ext uri="{FF2B5EF4-FFF2-40B4-BE49-F238E27FC236}">
                <a16:creationId xmlns:a16="http://schemas.microsoft.com/office/drawing/2014/main" id="{72C4467A-1303-4EDE-A7BF-3B4D1C631043}"/>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8" name="Oval 191">
            <a:extLst>
              <a:ext uri="{FF2B5EF4-FFF2-40B4-BE49-F238E27FC236}">
                <a16:creationId xmlns:a16="http://schemas.microsoft.com/office/drawing/2014/main" id="{3B26A484-7E52-4B80-B7E5-1170FC7E66D5}"/>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39" name="Oval 192">
            <a:extLst>
              <a:ext uri="{FF2B5EF4-FFF2-40B4-BE49-F238E27FC236}">
                <a16:creationId xmlns:a16="http://schemas.microsoft.com/office/drawing/2014/main" id="{30D03F21-4B1D-4F10-AB7E-5E193CBDAFF9}"/>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40" name="Oval 193">
            <a:extLst>
              <a:ext uri="{FF2B5EF4-FFF2-40B4-BE49-F238E27FC236}">
                <a16:creationId xmlns:a16="http://schemas.microsoft.com/office/drawing/2014/main" id="{04E191E1-9767-4283-914C-405EE4C3D3B8}"/>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41" name="Oval 194">
            <a:extLst>
              <a:ext uri="{FF2B5EF4-FFF2-40B4-BE49-F238E27FC236}">
                <a16:creationId xmlns:a16="http://schemas.microsoft.com/office/drawing/2014/main" id="{C9DFCE9E-7ACE-467C-A5BD-E1B8EF43EB16}"/>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42" name="Oval 195">
            <a:extLst>
              <a:ext uri="{FF2B5EF4-FFF2-40B4-BE49-F238E27FC236}">
                <a16:creationId xmlns:a16="http://schemas.microsoft.com/office/drawing/2014/main" id="{B4E5F5C6-BDDA-47A9-B1BB-99798B769572}"/>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43" name="Text Box 197">
            <a:extLst>
              <a:ext uri="{FF2B5EF4-FFF2-40B4-BE49-F238E27FC236}">
                <a16:creationId xmlns:a16="http://schemas.microsoft.com/office/drawing/2014/main" id="{690FD5B3-8733-469C-A1C5-981BE7BADCD0}"/>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13744" name="Text Box 198">
            <a:extLst>
              <a:ext uri="{FF2B5EF4-FFF2-40B4-BE49-F238E27FC236}">
                <a16:creationId xmlns:a16="http://schemas.microsoft.com/office/drawing/2014/main" id="{CCE102A4-E6F9-4FDF-9530-DA1EAF9F0913}"/>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13745" name="Text Box 199">
            <a:extLst>
              <a:ext uri="{FF2B5EF4-FFF2-40B4-BE49-F238E27FC236}">
                <a16:creationId xmlns:a16="http://schemas.microsoft.com/office/drawing/2014/main" id="{48E81CDC-CE49-4C5D-A264-4BAD56AA8740}"/>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13746" name="Line 200">
            <a:extLst>
              <a:ext uri="{FF2B5EF4-FFF2-40B4-BE49-F238E27FC236}">
                <a16:creationId xmlns:a16="http://schemas.microsoft.com/office/drawing/2014/main" id="{3312DDA3-971B-485B-860F-1E1729C75A32}"/>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47" name="Text Box 201">
            <a:extLst>
              <a:ext uri="{FF2B5EF4-FFF2-40B4-BE49-F238E27FC236}">
                <a16:creationId xmlns:a16="http://schemas.microsoft.com/office/drawing/2014/main" id="{830369F7-D612-48FB-B49A-6A6E1BCA9C2B}"/>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13748" name="Line 202">
            <a:extLst>
              <a:ext uri="{FF2B5EF4-FFF2-40B4-BE49-F238E27FC236}">
                <a16:creationId xmlns:a16="http://schemas.microsoft.com/office/drawing/2014/main" id="{6D563B2A-E742-4980-9280-A7FC0CA432BD}"/>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49" name="Rectangle 203">
            <a:extLst>
              <a:ext uri="{FF2B5EF4-FFF2-40B4-BE49-F238E27FC236}">
                <a16:creationId xmlns:a16="http://schemas.microsoft.com/office/drawing/2014/main" id="{FCA1B87A-82D1-4E35-BBB2-FB825E7AEA8B}"/>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50" name="Line 204">
            <a:extLst>
              <a:ext uri="{FF2B5EF4-FFF2-40B4-BE49-F238E27FC236}">
                <a16:creationId xmlns:a16="http://schemas.microsoft.com/office/drawing/2014/main" id="{FE372AAC-0EBA-41E4-96EF-A0642E4FD395}"/>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51" name="Rectangle 205">
            <a:extLst>
              <a:ext uri="{FF2B5EF4-FFF2-40B4-BE49-F238E27FC236}">
                <a16:creationId xmlns:a16="http://schemas.microsoft.com/office/drawing/2014/main" id="{DE5B73C5-AFE5-4E6A-9C8A-EB402047FA73}"/>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52" name="Rectangle 206">
            <a:extLst>
              <a:ext uri="{FF2B5EF4-FFF2-40B4-BE49-F238E27FC236}">
                <a16:creationId xmlns:a16="http://schemas.microsoft.com/office/drawing/2014/main" id="{7E476E6E-E537-4671-BED7-E34E06661DD3}"/>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3753" name="Text Box 207">
            <a:extLst>
              <a:ext uri="{FF2B5EF4-FFF2-40B4-BE49-F238E27FC236}">
                <a16:creationId xmlns:a16="http://schemas.microsoft.com/office/drawing/2014/main" id="{568AB9A6-C793-48C4-ABA0-2964CDE76018}"/>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13754" name="Text Box 208">
            <a:extLst>
              <a:ext uri="{FF2B5EF4-FFF2-40B4-BE49-F238E27FC236}">
                <a16:creationId xmlns:a16="http://schemas.microsoft.com/office/drawing/2014/main" id="{D40DAE46-B5E3-4A9A-96EA-D8300F3E5F0F}"/>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3755" name="Line 209">
            <a:extLst>
              <a:ext uri="{FF2B5EF4-FFF2-40B4-BE49-F238E27FC236}">
                <a16:creationId xmlns:a16="http://schemas.microsoft.com/office/drawing/2014/main" id="{93BAF491-D14D-4E09-871F-1756D9B1E779}"/>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56" name="Text Box 210">
            <a:extLst>
              <a:ext uri="{FF2B5EF4-FFF2-40B4-BE49-F238E27FC236}">
                <a16:creationId xmlns:a16="http://schemas.microsoft.com/office/drawing/2014/main" id="{547ABD76-CEB3-4262-9390-DC350608A8E9}"/>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3757" name="Text Box 211">
            <a:extLst>
              <a:ext uri="{FF2B5EF4-FFF2-40B4-BE49-F238E27FC236}">
                <a16:creationId xmlns:a16="http://schemas.microsoft.com/office/drawing/2014/main" id="{F7885483-4F1F-4571-90AE-1FEF67611A17}"/>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3758" name="Text Box 212">
            <a:extLst>
              <a:ext uri="{FF2B5EF4-FFF2-40B4-BE49-F238E27FC236}">
                <a16:creationId xmlns:a16="http://schemas.microsoft.com/office/drawing/2014/main" id="{58027ACC-312D-4C0F-B905-5BD0F6CED688}"/>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3759" name="Text Box 213">
            <a:extLst>
              <a:ext uri="{FF2B5EF4-FFF2-40B4-BE49-F238E27FC236}">
                <a16:creationId xmlns:a16="http://schemas.microsoft.com/office/drawing/2014/main" id="{FC1089F8-8F24-4846-82B8-56C35C2CDAF9}"/>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3760" name="Line 214">
            <a:extLst>
              <a:ext uri="{FF2B5EF4-FFF2-40B4-BE49-F238E27FC236}">
                <a16:creationId xmlns:a16="http://schemas.microsoft.com/office/drawing/2014/main" id="{5B0056CB-550C-4D43-9254-0063A45C0E05}"/>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61" name="Line 215">
            <a:extLst>
              <a:ext uri="{FF2B5EF4-FFF2-40B4-BE49-F238E27FC236}">
                <a16:creationId xmlns:a16="http://schemas.microsoft.com/office/drawing/2014/main" id="{EED34EEF-4739-4D33-95A3-80090338B8A1}"/>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3762" name="Freeform 216">
            <a:extLst>
              <a:ext uri="{FF2B5EF4-FFF2-40B4-BE49-F238E27FC236}">
                <a16:creationId xmlns:a16="http://schemas.microsoft.com/office/drawing/2014/main" id="{81918F6F-5970-492D-99F1-07DB65A695CA}"/>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13763" name="Text Box 4">
            <a:extLst>
              <a:ext uri="{FF2B5EF4-FFF2-40B4-BE49-F238E27FC236}">
                <a16:creationId xmlns:a16="http://schemas.microsoft.com/office/drawing/2014/main" id="{23846FE9-1187-4473-AD2C-1BD88A7D1D60}"/>
              </a:ext>
            </a:extLst>
          </p:cNvPr>
          <p:cNvSpPr txBox="1">
            <a:spLocks noChangeArrowheads="1"/>
          </p:cNvSpPr>
          <p:nvPr/>
        </p:nvSpPr>
        <p:spPr bwMode="auto">
          <a:xfrm>
            <a:off x="1385888" y="3701654"/>
            <a:ext cx="6485335"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更新后的 </a:t>
            </a:r>
            <a:r>
              <a:rPr lang="en-US" altLang="zh-CN" sz="2100"/>
              <a:t>ssthresh </a:t>
            </a:r>
            <a:r>
              <a:rPr lang="zh-CN" altLang="en-US" sz="2100"/>
              <a:t>值变为 </a:t>
            </a:r>
            <a:r>
              <a:rPr lang="en-US" altLang="zh-CN" sz="2100"/>
              <a:t>12</a:t>
            </a:r>
            <a:r>
              <a:rPr lang="zh-CN" altLang="en-US" sz="2100"/>
              <a:t>（即发送窗口数值 </a:t>
            </a:r>
            <a:r>
              <a:rPr lang="en-US" altLang="zh-CN" sz="2100"/>
              <a:t>24 </a:t>
            </a:r>
            <a:r>
              <a:rPr lang="zh-CN" altLang="en-US" sz="2100"/>
              <a:t>的一半），拥塞窗口再重新设置为 </a:t>
            </a:r>
            <a:r>
              <a:rPr lang="en-US" altLang="zh-CN" sz="2100"/>
              <a:t>1</a:t>
            </a:r>
            <a:r>
              <a:rPr lang="zh-CN" altLang="en-US" sz="2100"/>
              <a:t>，并执行慢开始算法。 </a:t>
            </a:r>
          </a:p>
        </p:txBody>
      </p:sp>
      <p:sp>
        <p:nvSpPr>
          <p:cNvPr id="537716" name="Line 116">
            <a:extLst>
              <a:ext uri="{FF2B5EF4-FFF2-40B4-BE49-F238E27FC236}">
                <a16:creationId xmlns:a16="http://schemas.microsoft.com/office/drawing/2014/main" id="{BB80C4C2-FD26-4877-9077-A6356458D86A}"/>
              </a:ext>
            </a:extLst>
          </p:cNvPr>
          <p:cNvSpPr>
            <a:spLocks noChangeShapeType="1"/>
          </p:cNvSpPr>
          <p:nvPr/>
        </p:nvSpPr>
        <p:spPr bwMode="auto">
          <a:xfrm>
            <a:off x="4895850" y="2463404"/>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3765" name="Text Box 196">
            <a:extLst>
              <a:ext uri="{FF2B5EF4-FFF2-40B4-BE49-F238E27FC236}">
                <a16:creationId xmlns:a16="http://schemas.microsoft.com/office/drawing/2014/main" id="{D0619A8D-4BAB-46E3-B2D3-73B998A5788D}"/>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104" name="Rectangle 3">
            <a:extLst>
              <a:ext uri="{FF2B5EF4-FFF2-40B4-BE49-F238E27FC236}">
                <a16:creationId xmlns:a16="http://schemas.microsoft.com/office/drawing/2014/main" id="{D38B047D-7BB1-4FBB-8949-5C7E92ECE6DB}"/>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7716"/>
                                        </p:tgtEl>
                                        <p:attrNameLst>
                                          <p:attrName>style.visibility</p:attrName>
                                        </p:attrNameLst>
                                      </p:cBhvr>
                                      <p:to>
                                        <p:strVal val="visible"/>
                                      </p:to>
                                    </p:set>
                                    <p:animEffect transition="in" filter="wipe(left)">
                                      <p:cBhvr>
                                        <p:cTn id="7" dur="1000"/>
                                        <p:tgtEl>
                                          <p:spTgt spid="5377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Line 118">
            <a:extLst>
              <a:ext uri="{FF2B5EF4-FFF2-40B4-BE49-F238E27FC236}">
                <a16:creationId xmlns:a16="http://schemas.microsoft.com/office/drawing/2014/main" id="{41AB035B-3A5C-4876-B83E-36A523589F80}"/>
              </a:ext>
            </a:extLst>
          </p:cNvPr>
          <p:cNvSpPr>
            <a:spLocks noChangeShapeType="1"/>
          </p:cNvSpPr>
          <p:nvPr/>
        </p:nvSpPr>
        <p:spPr bwMode="auto">
          <a:xfrm>
            <a:off x="2861072" y="881063"/>
            <a:ext cx="0" cy="2027635"/>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15" name="Text Box 119">
            <a:extLst>
              <a:ext uri="{FF2B5EF4-FFF2-40B4-BE49-F238E27FC236}">
                <a16:creationId xmlns:a16="http://schemas.microsoft.com/office/drawing/2014/main" id="{1C7BC707-C680-4E1E-8465-25BDD1465718}"/>
              </a:ext>
            </a:extLst>
          </p:cNvPr>
          <p:cNvSpPr txBox="1">
            <a:spLocks noChangeArrowheads="1"/>
          </p:cNvSpPr>
          <p:nvPr/>
        </p:nvSpPr>
        <p:spPr bwMode="auto">
          <a:xfrm>
            <a:off x="7034213"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22</a:t>
            </a:r>
          </a:p>
        </p:txBody>
      </p:sp>
      <p:sp>
        <p:nvSpPr>
          <p:cNvPr id="115716" name="Text Box 120">
            <a:extLst>
              <a:ext uri="{FF2B5EF4-FFF2-40B4-BE49-F238E27FC236}">
                <a16:creationId xmlns:a16="http://schemas.microsoft.com/office/drawing/2014/main" id="{7AB8E754-4839-41AD-88F5-99D2BBECD75D}"/>
              </a:ext>
            </a:extLst>
          </p:cNvPr>
          <p:cNvSpPr txBox="1">
            <a:spLocks noChangeArrowheads="1"/>
          </p:cNvSpPr>
          <p:nvPr/>
        </p:nvSpPr>
        <p:spPr bwMode="auto">
          <a:xfrm>
            <a:off x="2532460" y="1621632"/>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5717" name="Line 121">
            <a:extLst>
              <a:ext uri="{FF2B5EF4-FFF2-40B4-BE49-F238E27FC236}">
                <a16:creationId xmlns:a16="http://schemas.microsoft.com/office/drawing/2014/main" id="{CF56D961-9AEE-4FC4-8F52-63098574EF8F}"/>
              </a:ext>
            </a:extLst>
          </p:cNvPr>
          <p:cNvSpPr>
            <a:spLocks noChangeShapeType="1"/>
          </p:cNvSpPr>
          <p:nvPr/>
        </p:nvSpPr>
        <p:spPr bwMode="auto">
          <a:xfrm>
            <a:off x="5761435" y="1177529"/>
            <a:ext cx="0" cy="869156"/>
          </a:xfrm>
          <a:prstGeom prst="line">
            <a:avLst/>
          </a:prstGeom>
          <a:noFill/>
          <a:ln w="9525">
            <a:solidFill>
              <a:schemeClr val="folHlink"/>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18" name="Text Box 122">
            <a:extLst>
              <a:ext uri="{FF2B5EF4-FFF2-40B4-BE49-F238E27FC236}">
                <a16:creationId xmlns:a16="http://schemas.microsoft.com/office/drawing/2014/main" id="{26A35D69-20E6-488E-AEF0-9C52D8D43319}"/>
              </a:ext>
            </a:extLst>
          </p:cNvPr>
          <p:cNvSpPr txBox="1">
            <a:spLocks noChangeArrowheads="1"/>
          </p:cNvSpPr>
          <p:nvPr/>
        </p:nvSpPr>
        <p:spPr bwMode="auto">
          <a:xfrm>
            <a:off x="5224462" y="1438275"/>
            <a:ext cx="1033463"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a:t>
            </a:r>
            <a:r>
              <a:rPr kumimoji="1" lang="zh-CN" altLang="en-US" sz="1350">
                <a:latin typeface="Arial" panose="020B0604020202020204" pitchFamily="34" charset="0"/>
                <a:ea typeface="黑体" panose="02010609060101010101" pitchFamily="49" charset="-122"/>
              </a:rPr>
              <a:t>乘法减小”</a:t>
            </a:r>
          </a:p>
        </p:txBody>
      </p:sp>
      <p:sp>
        <p:nvSpPr>
          <p:cNvPr id="115719" name="Rectangle 123">
            <a:extLst>
              <a:ext uri="{FF2B5EF4-FFF2-40B4-BE49-F238E27FC236}">
                <a16:creationId xmlns:a16="http://schemas.microsoft.com/office/drawing/2014/main" id="{A610F01F-324B-497E-B07A-8C488AD23CCE}"/>
              </a:ext>
            </a:extLst>
          </p:cNvPr>
          <p:cNvSpPr>
            <a:spLocks noChangeArrowheads="1"/>
          </p:cNvSpPr>
          <p:nvPr/>
        </p:nvSpPr>
        <p:spPr bwMode="auto">
          <a:xfrm>
            <a:off x="6205538" y="967979"/>
            <a:ext cx="1169194" cy="1139428"/>
          </a:xfrm>
          <a:prstGeom prst="rect">
            <a:avLst/>
          </a:prstGeom>
          <a:solidFill>
            <a:srgbClr val="FFCC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20" name="Rectangle 124">
            <a:extLst>
              <a:ext uri="{FF2B5EF4-FFF2-40B4-BE49-F238E27FC236}">
                <a16:creationId xmlns:a16="http://schemas.microsoft.com/office/drawing/2014/main" id="{31703D3F-0F6C-4898-9E13-88D1D05FE9BD}"/>
              </a:ext>
            </a:extLst>
          </p:cNvPr>
          <p:cNvSpPr>
            <a:spLocks noChangeArrowheads="1"/>
          </p:cNvSpPr>
          <p:nvPr/>
        </p:nvSpPr>
        <p:spPr bwMode="auto">
          <a:xfrm>
            <a:off x="3632598" y="756047"/>
            <a:ext cx="1631156" cy="1138238"/>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21" name="Rectangle 125">
            <a:extLst>
              <a:ext uri="{FF2B5EF4-FFF2-40B4-BE49-F238E27FC236}">
                <a16:creationId xmlns:a16="http://schemas.microsoft.com/office/drawing/2014/main" id="{F12CEE7A-EB30-488A-B263-5D115583536F}"/>
              </a:ext>
            </a:extLst>
          </p:cNvPr>
          <p:cNvSpPr>
            <a:spLocks noChangeArrowheads="1"/>
          </p:cNvSpPr>
          <p:nvPr/>
        </p:nvSpPr>
        <p:spPr bwMode="auto">
          <a:xfrm>
            <a:off x="5426869" y="2921794"/>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15722" name="Rectangle 126">
            <a:extLst>
              <a:ext uri="{FF2B5EF4-FFF2-40B4-BE49-F238E27FC236}">
                <a16:creationId xmlns:a16="http://schemas.microsoft.com/office/drawing/2014/main" id="{C08DBE63-FDD1-45AB-A53A-F712F16E4890}"/>
              </a:ext>
            </a:extLst>
          </p:cNvPr>
          <p:cNvSpPr>
            <a:spLocks noChangeArrowheads="1"/>
          </p:cNvSpPr>
          <p:nvPr/>
        </p:nvSpPr>
        <p:spPr bwMode="auto">
          <a:xfrm>
            <a:off x="2867025" y="2914651"/>
            <a:ext cx="804863" cy="621506"/>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23" name="Line 127">
            <a:extLst>
              <a:ext uri="{FF2B5EF4-FFF2-40B4-BE49-F238E27FC236}">
                <a16:creationId xmlns:a16="http://schemas.microsoft.com/office/drawing/2014/main" id="{F93E3E9E-95C8-4FDB-A8F1-86D655308633}"/>
              </a:ext>
            </a:extLst>
          </p:cNvPr>
          <p:cNvSpPr>
            <a:spLocks noChangeShapeType="1"/>
          </p:cNvSpPr>
          <p:nvPr/>
        </p:nvSpPr>
        <p:spPr bwMode="auto">
          <a:xfrm>
            <a:off x="2861072" y="2908697"/>
            <a:ext cx="4666059"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4" name="Line 128">
            <a:extLst>
              <a:ext uri="{FF2B5EF4-FFF2-40B4-BE49-F238E27FC236}">
                <a16:creationId xmlns:a16="http://schemas.microsoft.com/office/drawing/2014/main" id="{7D6195B7-2380-4A19-830E-B759EF0A867E}"/>
              </a:ext>
            </a:extLst>
          </p:cNvPr>
          <p:cNvSpPr>
            <a:spLocks noChangeShapeType="1"/>
          </p:cNvSpPr>
          <p:nvPr/>
        </p:nvSpPr>
        <p:spPr bwMode="auto">
          <a:xfrm>
            <a:off x="3058716"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5" name="Line 129">
            <a:extLst>
              <a:ext uri="{FF2B5EF4-FFF2-40B4-BE49-F238E27FC236}">
                <a16:creationId xmlns:a16="http://schemas.microsoft.com/office/drawing/2014/main" id="{A41AC40B-C49C-45A3-8A90-6B3E49B00383}"/>
              </a:ext>
            </a:extLst>
          </p:cNvPr>
          <p:cNvSpPr>
            <a:spLocks noChangeShapeType="1"/>
          </p:cNvSpPr>
          <p:nvPr/>
        </p:nvSpPr>
        <p:spPr bwMode="auto">
          <a:xfrm>
            <a:off x="325516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6" name="Line 130">
            <a:extLst>
              <a:ext uri="{FF2B5EF4-FFF2-40B4-BE49-F238E27FC236}">
                <a16:creationId xmlns:a16="http://schemas.microsoft.com/office/drawing/2014/main" id="{371F9E7A-1422-43F3-8B35-CEC8AF4522A7}"/>
              </a:ext>
            </a:extLst>
          </p:cNvPr>
          <p:cNvSpPr>
            <a:spLocks noChangeShapeType="1"/>
          </p:cNvSpPr>
          <p:nvPr/>
        </p:nvSpPr>
        <p:spPr bwMode="auto">
          <a:xfrm>
            <a:off x="3452813"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7" name="Line 131">
            <a:extLst>
              <a:ext uri="{FF2B5EF4-FFF2-40B4-BE49-F238E27FC236}">
                <a16:creationId xmlns:a16="http://schemas.microsoft.com/office/drawing/2014/main" id="{86ACB0A9-B856-440F-914E-9350F954D796}"/>
              </a:ext>
            </a:extLst>
          </p:cNvPr>
          <p:cNvSpPr>
            <a:spLocks noChangeShapeType="1"/>
          </p:cNvSpPr>
          <p:nvPr/>
        </p:nvSpPr>
        <p:spPr bwMode="auto">
          <a:xfrm>
            <a:off x="36492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8" name="Line 132">
            <a:extLst>
              <a:ext uri="{FF2B5EF4-FFF2-40B4-BE49-F238E27FC236}">
                <a16:creationId xmlns:a16="http://schemas.microsoft.com/office/drawing/2014/main" id="{32D388BC-604F-4EBD-B3D7-7BDC3BD65A74}"/>
              </a:ext>
            </a:extLst>
          </p:cNvPr>
          <p:cNvSpPr>
            <a:spLocks noChangeShapeType="1"/>
          </p:cNvSpPr>
          <p:nvPr/>
        </p:nvSpPr>
        <p:spPr bwMode="auto">
          <a:xfrm>
            <a:off x="384691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29" name="Line 133">
            <a:extLst>
              <a:ext uri="{FF2B5EF4-FFF2-40B4-BE49-F238E27FC236}">
                <a16:creationId xmlns:a16="http://schemas.microsoft.com/office/drawing/2014/main" id="{749A1AD1-4F79-4017-BB52-6D14C8FC06BC}"/>
              </a:ext>
            </a:extLst>
          </p:cNvPr>
          <p:cNvSpPr>
            <a:spLocks noChangeShapeType="1"/>
          </p:cNvSpPr>
          <p:nvPr/>
        </p:nvSpPr>
        <p:spPr bwMode="auto">
          <a:xfrm>
            <a:off x="404455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0" name="Line 134">
            <a:extLst>
              <a:ext uri="{FF2B5EF4-FFF2-40B4-BE49-F238E27FC236}">
                <a16:creationId xmlns:a16="http://schemas.microsoft.com/office/drawing/2014/main" id="{30072B95-5E9E-4191-9724-533921008AA6}"/>
              </a:ext>
            </a:extLst>
          </p:cNvPr>
          <p:cNvSpPr>
            <a:spLocks noChangeShapeType="1"/>
          </p:cNvSpPr>
          <p:nvPr/>
        </p:nvSpPr>
        <p:spPr bwMode="auto">
          <a:xfrm>
            <a:off x="424100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1" name="Line 135">
            <a:extLst>
              <a:ext uri="{FF2B5EF4-FFF2-40B4-BE49-F238E27FC236}">
                <a16:creationId xmlns:a16="http://schemas.microsoft.com/office/drawing/2014/main" id="{65502406-ED86-4A5A-8235-E2D06DC95F77}"/>
              </a:ext>
            </a:extLst>
          </p:cNvPr>
          <p:cNvSpPr>
            <a:spLocks noChangeShapeType="1"/>
          </p:cNvSpPr>
          <p:nvPr/>
        </p:nvSpPr>
        <p:spPr bwMode="auto">
          <a:xfrm>
            <a:off x="4438650"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2" name="Line 136">
            <a:extLst>
              <a:ext uri="{FF2B5EF4-FFF2-40B4-BE49-F238E27FC236}">
                <a16:creationId xmlns:a16="http://schemas.microsoft.com/office/drawing/2014/main" id="{EEEA9569-0857-43FD-993B-05DA2EED941E}"/>
              </a:ext>
            </a:extLst>
          </p:cNvPr>
          <p:cNvSpPr>
            <a:spLocks noChangeShapeType="1"/>
          </p:cNvSpPr>
          <p:nvPr/>
        </p:nvSpPr>
        <p:spPr bwMode="auto">
          <a:xfrm>
            <a:off x="463510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3" name="Line 137">
            <a:extLst>
              <a:ext uri="{FF2B5EF4-FFF2-40B4-BE49-F238E27FC236}">
                <a16:creationId xmlns:a16="http://schemas.microsoft.com/office/drawing/2014/main" id="{58D7C900-DE3C-4EAA-8560-61909DE62396}"/>
              </a:ext>
            </a:extLst>
          </p:cNvPr>
          <p:cNvSpPr>
            <a:spLocks noChangeShapeType="1"/>
          </p:cNvSpPr>
          <p:nvPr/>
        </p:nvSpPr>
        <p:spPr bwMode="auto">
          <a:xfrm>
            <a:off x="4832747"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4" name="Line 138">
            <a:extLst>
              <a:ext uri="{FF2B5EF4-FFF2-40B4-BE49-F238E27FC236}">
                <a16:creationId xmlns:a16="http://schemas.microsoft.com/office/drawing/2014/main" id="{E95DD095-E8A8-4D85-8696-157D0B7A8E76}"/>
              </a:ext>
            </a:extLst>
          </p:cNvPr>
          <p:cNvSpPr>
            <a:spLocks noChangeShapeType="1"/>
          </p:cNvSpPr>
          <p:nvPr/>
        </p:nvSpPr>
        <p:spPr bwMode="auto">
          <a:xfrm>
            <a:off x="503039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5" name="Line 139">
            <a:extLst>
              <a:ext uri="{FF2B5EF4-FFF2-40B4-BE49-F238E27FC236}">
                <a16:creationId xmlns:a16="http://schemas.microsoft.com/office/drawing/2014/main" id="{89EF4BF9-91C2-46B7-9578-02A0B95DCFC7}"/>
              </a:ext>
            </a:extLst>
          </p:cNvPr>
          <p:cNvSpPr>
            <a:spLocks noChangeShapeType="1"/>
          </p:cNvSpPr>
          <p:nvPr/>
        </p:nvSpPr>
        <p:spPr bwMode="auto">
          <a:xfrm>
            <a:off x="5226844"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6" name="Line 140">
            <a:extLst>
              <a:ext uri="{FF2B5EF4-FFF2-40B4-BE49-F238E27FC236}">
                <a16:creationId xmlns:a16="http://schemas.microsoft.com/office/drawing/2014/main" id="{E1C3FD38-1E12-4D2B-92E2-88BBC1AAAD58}"/>
              </a:ext>
            </a:extLst>
          </p:cNvPr>
          <p:cNvSpPr>
            <a:spLocks noChangeShapeType="1"/>
          </p:cNvSpPr>
          <p:nvPr/>
        </p:nvSpPr>
        <p:spPr bwMode="auto">
          <a:xfrm>
            <a:off x="5424488"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7" name="Line 141">
            <a:extLst>
              <a:ext uri="{FF2B5EF4-FFF2-40B4-BE49-F238E27FC236}">
                <a16:creationId xmlns:a16="http://schemas.microsoft.com/office/drawing/2014/main" id="{AF84428D-C54B-44A7-889C-B98F554D9F18}"/>
              </a:ext>
            </a:extLst>
          </p:cNvPr>
          <p:cNvSpPr>
            <a:spLocks noChangeShapeType="1"/>
          </p:cNvSpPr>
          <p:nvPr/>
        </p:nvSpPr>
        <p:spPr bwMode="auto">
          <a:xfrm>
            <a:off x="5620941" y="2850356"/>
            <a:ext cx="0" cy="583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8" name="Line 142">
            <a:extLst>
              <a:ext uri="{FF2B5EF4-FFF2-40B4-BE49-F238E27FC236}">
                <a16:creationId xmlns:a16="http://schemas.microsoft.com/office/drawing/2014/main" id="{BD4F79B4-6A33-4DE4-A14F-DD1C9AAB90BC}"/>
              </a:ext>
            </a:extLst>
          </p:cNvPr>
          <p:cNvSpPr>
            <a:spLocks noChangeShapeType="1"/>
          </p:cNvSpPr>
          <p:nvPr/>
        </p:nvSpPr>
        <p:spPr bwMode="auto">
          <a:xfrm>
            <a:off x="581858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39" name="Line 143">
            <a:extLst>
              <a:ext uri="{FF2B5EF4-FFF2-40B4-BE49-F238E27FC236}">
                <a16:creationId xmlns:a16="http://schemas.microsoft.com/office/drawing/2014/main" id="{7EDE4757-D5D6-4402-A5A2-FE4328CB5AE7}"/>
              </a:ext>
            </a:extLst>
          </p:cNvPr>
          <p:cNvSpPr>
            <a:spLocks noChangeShapeType="1"/>
          </p:cNvSpPr>
          <p:nvPr/>
        </p:nvSpPr>
        <p:spPr bwMode="auto">
          <a:xfrm>
            <a:off x="601622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0" name="Line 144">
            <a:extLst>
              <a:ext uri="{FF2B5EF4-FFF2-40B4-BE49-F238E27FC236}">
                <a16:creationId xmlns:a16="http://schemas.microsoft.com/office/drawing/2014/main" id="{363E38B3-6DB0-411F-8021-83F5AFEF35BB}"/>
              </a:ext>
            </a:extLst>
          </p:cNvPr>
          <p:cNvSpPr>
            <a:spLocks noChangeShapeType="1"/>
          </p:cNvSpPr>
          <p:nvPr/>
        </p:nvSpPr>
        <p:spPr bwMode="auto">
          <a:xfrm>
            <a:off x="6212681"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1" name="Line 145">
            <a:extLst>
              <a:ext uri="{FF2B5EF4-FFF2-40B4-BE49-F238E27FC236}">
                <a16:creationId xmlns:a16="http://schemas.microsoft.com/office/drawing/2014/main" id="{B1DF8EB9-5506-4184-9C76-EB7200874C0A}"/>
              </a:ext>
            </a:extLst>
          </p:cNvPr>
          <p:cNvSpPr>
            <a:spLocks noChangeShapeType="1"/>
          </p:cNvSpPr>
          <p:nvPr/>
        </p:nvSpPr>
        <p:spPr bwMode="auto">
          <a:xfrm>
            <a:off x="6410325"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2" name="Line 146">
            <a:extLst>
              <a:ext uri="{FF2B5EF4-FFF2-40B4-BE49-F238E27FC236}">
                <a16:creationId xmlns:a16="http://schemas.microsoft.com/office/drawing/2014/main" id="{7E5E9A9F-6F84-4E39-A8E1-0E95C4D342D9}"/>
              </a:ext>
            </a:extLst>
          </p:cNvPr>
          <p:cNvSpPr>
            <a:spLocks noChangeShapeType="1"/>
          </p:cNvSpPr>
          <p:nvPr/>
        </p:nvSpPr>
        <p:spPr bwMode="auto">
          <a:xfrm>
            <a:off x="660677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3" name="Line 147">
            <a:extLst>
              <a:ext uri="{FF2B5EF4-FFF2-40B4-BE49-F238E27FC236}">
                <a16:creationId xmlns:a16="http://schemas.microsoft.com/office/drawing/2014/main" id="{E175FA15-76E4-4482-9DFC-102C4183FC56}"/>
              </a:ext>
            </a:extLst>
          </p:cNvPr>
          <p:cNvSpPr>
            <a:spLocks noChangeShapeType="1"/>
          </p:cNvSpPr>
          <p:nvPr/>
        </p:nvSpPr>
        <p:spPr bwMode="auto">
          <a:xfrm>
            <a:off x="6804422"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4" name="Line 148">
            <a:extLst>
              <a:ext uri="{FF2B5EF4-FFF2-40B4-BE49-F238E27FC236}">
                <a16:creationId xmlns:a16="http://schemas.microsoft.com/office/drawing/2014/main" id="{FB25171A-836D-4483-9878-7A76FC34BF85}"/>
              </a:ext>
            </a:extLst>
          </p:cNvPr>
          <p:cNvSpPr>
            <a:spLocks noChangeShapeType="1"/>
          </p:cNvSpPr>
          <p:nvPr/>
        </p:nvSpPr>
        <p:spPr bwMode="auto">
          <a:xfrm>
            <a:off x="7002066"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5" name="Line 149">
            <a:extLst>
              <a:ext uri="{FF2B5EF4-FFF2-40B4-BE49-F238E27FC236}">
                <a16:creationId xmlns:a16="http://schemas.microsoft.com/office/drawing/2014/main" id="{35271774-5AD4-4803-9814-371CC1478B6D}"/>
              </a:ext>
            </a:extLst>
          </p:cNvPr>
          <p:cNvSpPr>
            <a:spLocks noChangeShapeType="1"/>
          </p:cNvSpPr>
          <p:nvPr/>
        </p:nvSpPr>
        <p:spPr bwMode="auto">
          <a:xfrm>
            <a:off x="7198519" y="2793206"/>
            <a:ext cx="0" cy="11549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6" name="Line 150">
            <a:extLst>
              <a:ext uri="{FF2B5EF4-FFF2-40B4-BE49-F238E27FC236}">
                <a16:creationId xmlns:a16="http://schemas.microsoft.com/office/drawing/2014/main" id="{61F54567-6C4D-4050-A14C-333FC3194029}"/>
              </a:ext>
            </a:extLst>
          </p:cNvPr>
          <p:cNvSpPr>
            <a:spLocks noChangeShapeType="1"/>
          </p:cNvSpPr>
          <p:nvPr/>
        </p:nvSpPr>
        <p:spPr bwMode="auto">
          <a:xfrm>
            <a:off x="2861073" y="261937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7" name="Line 151">
            <a:extLst>
              <a:ext uri="{FF2B5EF4-FFF2-40B4-BE49-F238E27FC236}">
                <a16:creationId xmlns:a16="http://schemas.microsoft.com/office/drawing/2014/main" id="{9081C42F-62C1-4087-90CC-724A0B47AF36}"/>
              </a:ext>
            </a:extLst>
          </p:cNvPr>
          <p:cNvSpPr>
            <a:spLocks noChangeShapeType="1"/>
          </p:cNvSpPr>
          <p:nvPr/>
        </p:nvSpPr>
        <p:spPr bwMode="auto">
          <a:xfrm>
            <a:off x="2861073" y="2328863"/>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8" name="Line 152">
            <a:extLst>
              <a:ext uri="{FF2B5EF4-FFF2-40B4-BE49-F238E27FC236}">
                <a16:creationId xmlns:a16="http://schemas.microsoft.com/office/drawing/2014/main" id="{806C820D-9169-4837-B791-2A4121AA46D2}"/>
              </a:ext>
            </a:extLst>
          </p:cNvPr>
          <p:cNvSpPr>
            <a:spLocks noChangeShapeType="1"/>
          </p:cNvSpPr>
          <p:nvPr/>
        </p:nvSpPr>
        <p:spPr bwMode="auto">
          <a:xfrm>
            <a:off x="2861073" y="2039541"/>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49" name="Line 153">
            <a:extLst>
              <a:ext uri="{FF2B5EF4-FFF2-40B4-BE49-F238E27FC236}">
                <a16:creationId xmlns:a16="http://schemas.microsoft.com/office/drawing/2014/main" id="{5EA7806F-0308-4C3B-9B2D-813532D73481}"/>
              </a:ext>
            </a:extLst>
          </p:cNvPr>
          <p:cNvSpPr>
            <a:spLocks noChangeShapeType="1"/>
          </p:cNvSpPr>
          <p:nvPr/>
        </p:nvSpPr>
        <p:spPr bwMode="auto">
          <a:xfrm>
            <a:off x="2861073" y="1750219"/>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50" name="Line 154">
            <a:extLst>
              <a:ext uri="{FF2B5EF4-FFF2-40B4-BE49-F238E27FC236}">
                <a16:creationId xmlns:a16="http://schemas.microsoft.com/office/drawing/2014/main" id="{1EB05928-0212-41A1-AB6C-020E7DB21294}"/>
              </a:ext>
            </a:extLst>
          </p:cNvPr>
          <p:cNvSpPr>
            <a:spLocks noChangeShapeType="1"/>
          </p:cNvSpPr>
          <p:nvPr/>
        </p:nvSpPr>
        <p:spPr bwMode="auto">
          <a:xfrm>
            <a:off x="2861073" y="1460897"/>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51" name="Line 155">
            <a:extLst>
              <a:ext uri="{FF2B5EF4-FFF2-40B4-BE49-F238E27FC236}">
                <a16:creationId xmlns:a16="http://schemas.microsoft.com/office/drawing/2014/main" id="{EE302BD6-8624-49A1-887F-D99E95B11D9D}"/>
              </a:ext>
            </a:extLst>
          </p:cNvPr>
          <p:cNvSpPr>
            <a:spLocks noChangeShapeType="1"/>
          </p:cNvSpPr>
          <p:nvPr/>
        </p:nvSpPr>
        <p:spPr bwMode="auto">
          <a:xfrm>
            <a:off x="2861073" y="1170385"/>
            <a:ext cx="1976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52" name="Text Box 156">
            <a:extLst>
              <a:ext uri="{FF2B5EF4-FFF2-40B4-BE49-F238E27FC236}">
                <a16:creationId xmlns:a16="http://schemas.microsoft.com/office/drawing/2014/main" id="{D2F45204-5F63-4F7B-8878-5728ECF092C6}"/>
              </a:ext>
            </a:extLst>
          </p:cNvPr>
          <p:cNvSpPr txBox="1">
            <a:spLocks noChangeArrowheads="1"/>
          </p:cNvSpPr>
          <p:nvPr/>
        </p:nvSpPr>
        <p:spPr bwMode="auto">
          <a:xfrm>
            <a:off x="312420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a:t>
            </a:r>
          </a:p>
        </p:txBody>
      </p:sp>
      <p:sp>
        <p:nvSpPr>
          <p:cNvPr id="115753" name="Text Box 157">
            <a:extLst>
              <a:ext uri="{FF2B5EF4-FFF2-40B4-BE49-F238E27FC236}">
                <a16:creationId xmlns:a16="http://schemas.microsoft.com/office/drawing/2014/main" id="{A1614745-9056-47AF-993C-97B255DB80F0}"/>
              </a:ext>
            </a:extLst>
          </p:cNvPr>
          <p:cNvSpPr txBox="1">
            <a:spLocks noChangeArrowheads="1"/>
          </p:cNvSpPr>
          <p:nvPr/>
        </p:nvSpPr>
        <p:spPr bwMode="auto">
          <a:xfrm>
            <a:off x="35182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5754" name="Text Box 158">
            <a:extLst>
              <a:ext uri="{FF2B5EF4-FFF2-40B4-BE49-F238E27FC236}">
                <a16:creationId xmlns:a16="http://schemas.microsoft.com/office/drawing/2014/main" id="{862EB50F-F60F-493D-BD7E-5213098C2656}"/>
              </a:ext>
            </a:extLst>
          </p:cNvPr>
          <p:cNvSpPr txBox="1">
            <a:spLocks noChangeArrowheads="1"/>
          </p:cNvSpPr>
          <p:nvPr/>
        </p:nvSpPr>
        <p:spPr bwMode="auto">
          <a:xfrm>
            <a:off x="3912394"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6</a:t>
            </a:r>
          </a:p>
        </p:txBody>
      </p:sp>
      <p:sp>
        <p:nvSpPr>
          <p:cNvPr id="115755" name="Text Box 159">
            <a:extLst>
              <a:ext uri="{FF2B5EF4-FFF2-40B4-BE49-F238E27FC236}">
                <a16:creationId xmlns:a16="http://schemas.microsoft.com/office/drawing/2014/main" id="{E59E1F08-A7B1-476E-A94A-E1DE71DC46D8}"/>
              </a:ext>
            </a:extLst>
          </p:cNvPr>
          <p:cNvSpPr txBox="1">
            <a:spLocks noChangeArrowheads="1"/>
          </p:cNvSpPr>
          <p:nvPr/>
        </p:nvSpPr>
        <p:spPr bwMode="auto">
          <a:xfrm>
            <a:off x="4318397"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5756" name="Text Box 160">
            <a:extLst>
              <a:ext uri="{FF2B5EF4-FFF2-40B4-BE49-F238E27FC236}">
                <a16:creationId xmlns:a16="http://schemas.microsoft.com/office/drawing/2014/main" id="{45B9BB2A-E9D2-4AEE-9C77-768F69059A18}"/>
              </a:ext>
            </a:extLst>
          </p:cNvPr>
          <p:cNvSpPr txBox="1">
            <a:spLocks noChangeArrowheads="1"/>
          </p:cNvSpPr>
          <p:nvPr/>
        </p:nvSpPr>
        <p:spPr bwMode="auto">
          <a:xfrm>
            <a:off x="4647010"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10</a:t>
            </a:r>
          </a:p>
        </p:txBody>
      </p:sp>
      <p:sp>
        <p:nvSpPr>
          <p:cNvPr id="115757" name="Text Box 161">
            <a:extLst>
              <a:ext uri="{FF2B5EF4-FFF2-40B4-BE49-F238E27FC236}">
                <a16:creationId xmlns:a16="http://schemas.microsoft.com/office/drawing/2014/main" id="{21948344-87F1-47CB-9B4B-DF80DC2ED3F0}"/>
              </a:ext>
            </a:extLst>
          </p:cNvPr>
          <p:cNvSpPr txBox="1">
            <a:spLocks noChangeArrowheads="1"/>
          </p:cNvSpPr>
          <p:nvPr/>
        </p:nvSpPr>
        <p:spPr bwMode="auto">
          <a:xfrm>
            <a:off x="5073254"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5758" name="Text Box 162">
            <a:extLst>
              <a:ext uri="{FF2B5EF4-FFF2-40B4-BE49-F238E27FC236}">
                <a16:creationId xmlns:a16="http://schemas.microsoft.com/office/drawing/2014/main" id="{5B15582A-80BF-414F-A61D-D7DFDA53C91E}"/>
              </a:ext>
            </a:extLst>
          </p:cNvPr>
          <p:cNvSpPr txBox="1">
            <a:spLocks noChangeArrowheads="1"/>
          </p:cNvSpPr>
          <p:nvPr/>
        </p:nvSpPr>
        <p:spPr bwMode="auto">
          <a:xfrm>
            <a:off x="5445919"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14</a:t>
            </a:r>
          </a:p>
        </p:txBody>
      </p:sp>
      <p:sp>
        <p:nvSpPr>
          <p:cNvPr id="115759" name="Text Box 163">
            <a:extLst>
              <a:ext uri="{FF2B5EF4-FFF2-40B4-BE49-F238E27FC236}">
                <a16:creationId xmlns:a16="http://schemas.microsoft.com/office/drawing/2014/main" id="{9CBFA622-AD23-46B6-AFD2-DE2FA91A9D09}"/>
              </a:ext>
            </a:extLst>
          </p:cNvPr>
          <p:cNvSpPr txBox="1">
            <a:spLocks noChangeArrowheads="1"/>
          </p:cNvSpPr>
          <p:nvPr/>
        </p:nvSpPr>
        <p:spPr bwMode="auto">
          <a:xfrm>
            <a:off x="5840016"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16</a:t>
            </a:r>
          </a:p>
        </p:txBody>
      </p:sp>
      <p:sp>
        <p:nvSpPr>
          <p:cNvPr id="115760" name="Text Box 164">
            <a:extLst>
              <a:ext uri="{FF2B5EF4-FFF2-40B4-BE49-F238E27FC236}">
                <a16:creationId xmlns:a16="http://schemas.microsoft.com/office/drawing/2014/main" id="{B53CB210-7F5B-45F5-BC64-54033E787CAF}"/>
              </a:ext>
            </a:extLst>
          </p:cNvPr>
          <p:cNvSpPr txBox="1">
            <a:spLocks noChangeArrowheads="1"/>
          </p:cNvSpPr>
          <p:nvPr/>
        </p:nvSpPr>
        <p:spPr bwMode="auto">
          <a:xfrm>
            <a:off x="6256735"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18</a:t>
            </a:r>
          </a:p>
        </p:txBody>
      </p:sp>
      <p:sp>
        <p:nvSpPr>
          <p:cNvPr id="115761" name="Text Box 165">
            <a:extLst>
              <a:ext uri="{FF2B5EF4-FFF2-40B4-BE49-F238E27FC236}">
                <a16:creationId xmlns:a16="http://schemas.microsoft.com/office/drawing/2014/main" id="{A2C96E9E-DF09-4521-8EF3-B52590717574}"/>
              </a:ext>
            </a:extLst>
          </p:cNvPr>
          <p:cNvSpPr txBox="1">
            <a:spLocks noChangeArrowheads="1"/>
          </p:cNvSpPr>
          <p:nvPr/>
        </p:nvSpPr>
        <p:spPr bwMode="auto">
          <a:xfrm>
            <a:off x="6650831" y="2925367"/>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5762" name="Text Box 166">
            <a:extLst>
              <a:ext uri="{FF2B5EF4-FFF2-40B4-BE49-F238E27FC236}">
                <a16:creationId xmlns:a16="http://schemas.microsoft.com/office/drawing/2014/main" id="{AA2A244D-B637-4664-B368-FAF390D0E07B}"/>
              </a:ext>
            </a:extLst>
          </p:cNvPr>
          <p:cNvSpPr txBox="1">
            <a:spLocks noChangeArrowheads="1"/>
          </p:cNvSpPr>
          <p:nvPr/>
        </p:nvSpPr>
        <p:spPr bwMode="auto">
          <a:xfrm>
            <a:off x="2762250" y="292536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5763" name="Text Box 167">
            <a:extLst>
              <a:ext uri="{FF2B5EF4-FFF2-40B4-BE49-F238E27FC236}">
                <a16:creationId xmlns:a16="http://schemas.microsoft.com/office/drawing/2014/main" id="{6D24CF66-ABFD-4885-96B9-0F34F35CF37C}"/>
              </a:ext>
            </a:extLst>
          </p:cNvPr>
          <p:cNvSpPr txBox="1">
            <a:spLocks noChangeArrowheads="1"/>
          </p:cNvSpPr>
          <p:nvPr/>
        </p:nvSpPr>
        <p:spPr bwMode="auto">
          <a:xfrm>
            <a:off x="2631281" y="2751535"/>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0</a:t>
            </a:r>
          </a:p>
        </p:txBody>
      </p:sp>
      <p:sp>
        <p:nvSpPr>
          <p:cNvPr id="115764" name="Text Box 168">
            <a:extLst>
              <a:ext uri="{FF2B5EF4-FFF2-40B4-BE49-F238E27FC236}">
                <a16:creationId xmlns:a16="http://schemas.microsoft.com/office/drawing/2014/main" id="{91AE296D-F4B5-4679-842B-985E703AD6DA}"/>
              </a:ext>
            </a:extLst>
          </p:cNvPr>
          <p:cNvSpPr txBox="1">
            <a:spLocks noChangeArrowheads="1"/>
          </p:cNvSpPr>
          <p:nvPr/>
        </p:nvSpPr>
        <p:spPr bwMode="auto">
          <a:xfrm>
            <a:off x="2631281" y="2462213"/>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4</a:t>
            </a:r>
          </a:p>
        </p:txBody>
      </p:sp>
      <p:sp>
        <p:nvSpPr>
          <p:cNvPr id="115765" name="Text Box 169">
            <a:extLst>
              <a:ext uri="{FF2B5EF4-FFF2-40B4-BE49-F238E27FC236}">
                <a16:creationId xmlns:a16="http://schemas.microsoft.com/office/drawing/2014/main" id="{2553AE97-2512-4322-9C63-F5E3C78FB748}"/>
              </a:ext>
            </a:extLst>
          </p:cNvPr>
          <p:cNvSpPr txBox="1">
            <a:spLocks noChangeArrowheads="1"/>
          </p:cNvSpPr>
          <p:nvPr/>
        </p:nvSpPr>
        <p:spPr bwMode="auto">
          <a:xfrm>
            <a:off x="2631281" y="2182417"/>
            <a:ext cx="2696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8</a:t>
            </a:r>
          </a:p>
        </p:txBody>
      </p:sp>
      <p:sp>
        <p:nvSpPr>
          <p:cNvPr id="115766" name="Text Box 170">
            <a:extLst>
              <a:ext uri="{FF2B5EF4-FFF2-40B4-BE49-F238E27FC236}">
                <a16:creationId xmlns:a16="http://schemas.microsoft.com/office/drawing/2014/main" id="{1A48AA00-112A-4E68-A81E-CCF2AB9DB4EC}"/>
              </a:ext>
            </a:extLst>
          </p:cNvPr>
          <p:cNvSpPr txBox="1">
            <a:spLocks noChangeArrowheads="1"/>
          </p:cNvSpPr>
          <p:nvPr/>
        </p:nvSpPr>
        <p:spPr bwMode="auto">
          <a:xfrm>
            <a:off x="2532460" y="1902619"/>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12</a:t>
            </a:r>
          </a:p>
        </p:txBody>
      </p:sp>
      <p:sp>
        <p:nvSpPr>
          <p:cNvPr id="115767" name="Text Box 171">
            <a:extLst>
              <a:ext uri="{FF2B5EF4-FFF2-40B4-BE49-F238E27FC236}">
                <a16:creationId xmlns:a16="http://schemas.microsoft.com/office/drawing/2014/main" id="{6BE6E68F-974D-424E-9A57-5842726530C6}"/>
              </a:ext>
            </a:extLst>
          </p:cNvPr>
          <p:cNvSpPr txBox="1">
            <a:spLocks noChangeArrowheads="1"/>
          </p:cNvSpPr>
          <p:nvPr/>
        </p:nvSpPr>
        <p:spPr bwMode="auto">
          <a:xfrm>
            <a:off x="2532460" y="1332310"/>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20</a:t>
            </a:r>
          </a:p>
        </p:txBody>
      </p:sp>
      <p:sp>
        <p:nvSpPr>
          <p:cNvPr id="115768" name="Text Box 172">
            <a:extLst>
              <a:ext uri="{FF2B5EF4-FFF2-40B4-BE49-F238E27FC236}">
                <a16:creationId xmlns:a16="http://schemas.microsoft.com/office/drawing/2014/main" id="{0CB182AF-032E-47B4-84C8-678A221DA399}"/>
              </a:ext>
            </a:extLst>
          </p:cNvPr>
          <p:cNvSpPr txBox="1">
            <a:spLocks noChangeArrowheads="1"/>
          </p:cNvSpPr>
          <p:nvPr/>
        </p:nvSpPr>
        <p:spPr bwMode="auto">
          <a:xfrm>
            <a:off x="2532460" y="1042988"/>
            <a:ext cx="35458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200">
                <a:latin typeface="Arial" panose="020B0604020202020204" pitchFamily="34" charset="0"/>
                <a:ea typeface="黑体" panose="02010609060101010101" pitchFamily="49" charset="-122"/>
              </a:rPr>
              <a:t>24</a:t>
            </a:r>
          </a:p>
        </p:txBody>
      </p:sp>
      <p:sp>
        <p:nvSpPr>
          <p:cNvPr id="115769" name="Oval 173">
            <a:extLst>
              <a:ext uri="{FF2B5EF4-FFF2-40B4-BE49-F238E27FC236}">
                <a16:creationId xmlns:a16="http://schemas.microsoft.com/office/drawing/2014/main" id="{12C70293-E505-44A0-8944-B60ADBDF0579}"/>
              </a:ext>
            </a:extLst>
          </p:cNvPr>
          <p:cNvSpPr>
            <a:spLocks noChangeArrowheads="1"/>
          </p:cNvSpPr>
          <p:nvPr/>
        </p:nvSpPr>
        <p:spPr bwMode="auto">
          <a:xfrm>
            <a:off x="3411142" y="2300288"/>
            <a:ext cx="7739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0" name="Oval 174">
            <a:extLst>
              <a:ext uri="{FF2B5EF4-FFF2-40B4-BE49-F238E27FC236}">
                <a16:creationId xmlns:a16="http://schemas.microsoft.com/office/drawing/2014/main" id="{873BB2F6-CF75-4F95-AC23-FBC08A9640E2}"/>
              </a:ext>
            </a:extLst>
          </p:cNvPr>
          <p:cNvSpPr>
            <a:spLocks noChangeArrowheads="1"/>
          </p:cNvSpPr>
          <p:nvPr/>
        </p:nvSpPr>
        <p:spPr bwMode="auto">
          <a:xfrm>
            <a:off x="3214688" y="258961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1" name="Oval 175">
            <a:extLst>
              <a:ext uri="{FF2B5EF4-FFF2-40B4-BE49-F238E27FC236}">
                <a16:creationId xmlns:a16="http://schemas.microsoft.com/office/drawing/2014/main" id="{FCEE9979-12B4-4A76-AE14-BC870EBB2C58}"/>
              </a:ext>
            </a:extLst>
          </p:cNvPr>
          <p:cNvSpPr>
            <a:spLocks noChangeArrowheads="1"/>
          </p:cNvSpPr>
          <p:nvPr/>
        </p:nvSpPr>
        <p:spPr bwMode="auto">
          <a:xfrm>
            <a:off x="2828925"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2" name="Oval 176">
            <a:extLst>
              <a:ext uri="{FF2B5EF4-FFF2-40B4-BE49-F238E27FC236}">
                <a16:creationId xmlns:a16="http://schemas.microsoft.com/office/drawing/2014/main" id="{477650BC-D869-4327-AC88-749309844A6A}"/>
              </a:ext>
            </a:extLst>
          </p:cNvPr>
          <p:cNvSpPr>
            <a:spLocks noChangeArrowheads="1"/>
          </p:cNvSpPr>
          <p:nvPr/>
        </p:nvSpPr>
        <p:spPr bwMode="auto">
          <a:xfrm>
            <a:off x="3008710" y="2727723"/>
            <a:ext cx="7739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3" name="Oval 177">
            <a:extLst>
              <a:ext uri="{FF2B5EF4-FFF2-40B4-BE49-F238E27FC236}">
                <a16:creationId xmlns:a16="http://schemas.microsoft.com/office/drawing/2014/main" id="{7840DD1D-6876-42C3-AABA-8B9F62EC54AF}"/>
              </a:ext>
            </a:extLst>
          </p:cNvPr>
          <p:cNvSpPr>
            <a:spLocks noChangeArrowheads="1"/>
          </p:cNvSpPr>
          <p:nvPr/>
        </p:nvSpPr>
        <p:spPr bwMode="auto">
          <a:xfrm>
            <a:off x="3608785" y="171807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4" name="Oval 178">
            <a:extLst>
              <a:ext uri="{FF2B5EF4-FFF2-40B4-BE49-F238E27FC236}">
                <a16:creationId xmlns:a16="http://schemas.microsoft.com/office/drawing/2014/main" id="{EB9092F1-FD85-46FE-89AC-4E97816E2E40}"/>
              </a:ext>
            </a:extLst>
          </p:cNvPr>
          <p:cNvSpPr>
            <a:spLocks noChangeArrowheads="1"/>
          </p:cNvSpPr>
          <p:nvPr/>
        </p:nvSpPr>
        <p:spPr bwMode="auto">
          <a:xfrm>
            <a:off x="3806429" y="164187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5" name="Oval 179">
            <a:extLst>
              <a:ext uri="{FF2B5EF4-FFF2-40B4-BE49-F238E27FC236}">
                <a16:creationId xmlns:a16="http://schemas.microsoft.com/office/drawing/2014/main" id="{489B98AD-434E-464E-909C-59A82223A084}"/>
              </a:ext>
            </a:extLst>
          </p:cNvPr>
          <p:cNvSpPr>
            <a:spLocks noChangeArrowheads="1"/>
          </p:cNvSpPr>
          <p:nvPr/>
        </p:nvSpPr>
        <p:spPr bwMode="auto">
          <a:xfrm>
            <a:off x="4002881" y="157281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6" name="Oval 180">
            <a:extLst>
              <a:ext uri="{FF2B5EF4-FFF2-40B4-BE49-F238E27FC236}">
                <a16:creationId xmlns:a16="http://schemas.microsoft.com/office/drawing/2014/main" id="{3B59F4AA-0306-4814-A3AA-FD0F40B9BB67}"/>
              </a:ext>
            </a:extLst>
          </p:cNvPr>
          <p:cNvSpPr>
            <a:spLocks noChangeArrowheads="1"/>
          </p:cNvSpPr>
          <p:nvPr/>
        </p:nvSpPr>
        <p:spPr bwMode="auto">
          <a:xfrm>
            <a:off x="4401741" y="1427560"/>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7" name="Oval 181">
            <a:extLst>
              <a:ext uri="{FF2B5EF4-FFF2-40B4-BE49-F238E27FC236}">
                <a16:creationId xmlns:a16="http://schemas.microsoft.com/office/drawing/2014/main" id="{9DC79F96-8B4B-434C-9C6F-59F5D5F2F272}"/>
              </a:ext>
            </a:extLst>
          </p:cNvPr>
          <p:cNvSpPr>
            <a:spLocks noChangeArrowheads="1"/>
          </p:cNvSpPr>
          <p:nvPr/>
        </p:nvSpPr>
        <p:spPr bwMode="auto">
          <a:xfrm>
            <a:off x="4200525" y="150018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8" name="Oval 182">
            <a:extLst>
              <a:ext uri="{FF2B5EF4-FFF2-40B4-BE49-F238E27FC236}">
                <a16:creationId xmlns:a16="http://schemas.microsoft.com/office/drawing/2014/main" id="{D29EDA7D-0882-4B30-8C66-C2224FC74343}"/>
              </a:ext>
            </a:extLst>
          </p:cNvPr>
          <p:cNvSpPr>
            <a:spLocks noChangeArrowheads="1"/>
          </p:cNvSpPr>
          <p:nvPr/>
        </p:nvSpPr>
        <p:spPr bwMode="auto">
          <a:xfrm>
            <a:off x="4598194" y="1354931"/>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79" name="Oval 183">
            <a:extLst>
              <a:ext uri="{FF2B5EF4-FFF2-40B4-BE49-F238E27FC236}">
                <a16:creationId xmlns:a16="http://schemas.microsoft.com/office/drawing/2014/main" id="{2AA8895A-DB69-4DDD-A1FF-95F1BA6D7458}"/>
              </a:ext>
            </a:extLst>
          </p:cNvPr>
          <p:cNvSpPr>
            <a:spLocks noChangeArrowheads="1"/>
          </p:cNvSpPr>
          <p:nvPr/>
        </p:nvSpPr>
        <p:spPr bwMode="auto">
          <a:xfrm>
            <a:off x="4792266" y="1287066"/>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0" name="Oval 184">
            <a:extLst>
              <a:ext uri="{FF2B5EF4-FFF2-40B4-BE49-F238E27FC236}">
                <a16:creationId xmlns:a16="http://schemas.microsoft.com/office/drawing/2014/main" id="{916CBA94-096D-4DD7-98D3-E18BA58171F5}"/>
              </a:ext>
            </a:extLst>
          </p:cNvPr>
          <p:cNvSpPr>
            <a:spLocks noChangeArrowheads="1"/>
          </p:cNvSpPr>
          <p:nvPr/>
        </p:nvSpPr>
        <p:spPr bwMode="auto">
          <a:xfrm>
            <a:off x="5181600" y="1131094"/>
            <a:ext cx="77391"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1" name="Oval 185">
            <a:extLst>
              <a:ext uri="{FF2B5EF4-FFF2-40B4-BE49-F238E27FC236}">
                <a16:creationId xmlns:a16="http://schemas.microsoft.com/office/drawing/2014/main" id="{953EE53C-56A7-4294-AEB0-86CBECBDA6B0}"/>
              </a:ext>
            </a:extLst>
          </p:cNvPr>
          <p:cNvSpPr>
            <a:spLocks noChangeArrowheads="1"/>
          </p:cNvSpPr>
          <p:nvPr/>
        </p:nvSpPr>
        <p:spPr bwMode="auto">
          <a:xfrm>
            <a:off x="4988719" y="1203722"/>
            <a:ext cx="77391"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2" name="Oval 186">
            <a:extLst>
              <a:ext uri="{FF2B5EF4-FFF2-40B4-BE49-F238E27FC236}">
                <a16:creationId xmlns:a16="http://schemas.microsoft.com/office/drawing/2014/main" id="{F890144E-ADA6-4D95-B631-CA5D18189F24}"/>
              </a:ext>
            </a:extLst>
          </p:cNvPr>
          <p:cNvSpPr>
            <a:spLocks noChangeArrowheads="1"/>
          </p:cNvSpPr>
          <p:nvPr/>
        </p:nvSpPr>
        <p:spPr bwMode="auto">
          <a:xfrm>
            <a:off x="6180535" y="2003822"/>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3" name="Oval 187">
            <a:extLst>
              <a:ext uri="{FF2B5EF4-FFF2-40B4-BE49-F238E27FC236}">
                <a16:creationId xmlns:a16="http://schemas.microsoft.com/office/drawing/2014/main" id="{83078D8B-062B-411E-9E9B-737BD8A5B52B}"/>
              </a:ext>
            </a:extLst>
          </p:cNvPr>
          <p:cNvSpPr>
            <a:spLocks noChangeArrowheads="1"/>
          </p:cNvSpPr>
          <p:nvPr/>
        </p:nvSpPr>
        <p:spPr bwMode="auto">
          <a:xfrm>
            <a:off x="5580460" y="2720579"/>
            <a:ext cx="76200" cy="6667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4" name="Oval 188">
            <a:extLst>
              <a:ext uri="{FF2B5EF4-FFF2-40B4-BE49-F238E27FC236}">
                <a16:creationId xmlns:a16="http://schemas.microsoft.com/office/drawing/2014/main" id="{D210DD12-2684-4D2B-9985-4BE39D13F2D0}"/>
              </a:ext>
            </a:extLst>
          </p:cNvPr>
          <p:cNvSpPr>
            <a:spLocks noChangeArrowheads="1"/>
          </p:cNvSpPr>
          <p:nvPr/>
        </p:nvSpPr>
        <p:spPr bwMode="auto">
          <a:xfrm>
            <a:off x="5781675" y="257889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5" name="Oval 189">
            <a:extLst>
              <a:ext uri="{FF2B5EF4-FFF2-40B4-BE49-F238E27FC236}">
                <a16:creationId xmlns:a16="http://schemas.microsoft.com/office/drawing/2014/main" id="{D451C492-EAA8-411B-AF75-5AA6D141236A}"/>
              </a:ext>
            </a:extLst>
          </p:cNvPr>
          <p:cNvSpPr>
            <a:spLocks noChangeArrowheads="1"/>
          </p:cNvSpPr>
          <p:nvPr/>
        </p:nvSpPr>
        <p:spPr bwMode="auto">
          <a:xfrm>
            <a:off x="5379244" y="2777729"/>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6" name="Oval 190">
            <a:extLst>
              <a:ext uri="{FF2B5EF4-FFF2-40B4-BE49-F238E27FC236}">
                <a16:creationId xmlns:a16="http://schemas.microsoft.com/office/drawing/2014/main" id="{963D6EA2-41B2-4AFE-B948-0395A7CA5A65}"/>
              </a:ext>
            </a:extLst>
          </p:cNvPr>
          <p:cNvSpPr>
            <a:spLocks noChangeArrowheads="1"/>
          </p:cNvSpPr>
          <p:nvPr/>
        </p:nvSpPr>
        <p:spPr bwMode="auto">
          <a:xfrm>
            <a:off x="5970985" y="2293144"/>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7" name="Oval 191">
            <a:extLst>
              <a:ext uri="{FF2B5EF4-FFF2-40B4-BE49-F238E27FC236}">
                <a16:creationId xmlns:a16="http://schemas.microsoft.com/office/drawing/2014/main" id="{542795FB-374B-4A70-8641-C4A5CA5C867D}"/>
              </a:ext>
            </a:extLst>
          </p:cNvPr>
          <p:cNvSpPr>
            <a:spLocks noChangeArrowheads="1"/>
          </p:cNvSpPr>
          <p:nvPr/>
        </p:nvSpPr>
        <p:spPr bwMode="auto">
          <a:xfrm>
            <a:off x="6373416" y="19276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8" name="Oval 192">
            <a:extLst>
              <a:ext uri="{FF2B5EF4-FFF2-40B4-BE49-F238E27FC236}">
                <a16:creationId xmlns:a16="http://schemas.microsoft.com/office/drawing/2014/main" id="{7B62A0F7-A833-4B40-85D0-666F928F2C00}"/>
              </a:ext>
            </a:extLst>
          </p:cNvPr>
          <p:cNvSpPr>
            <a:spLocks noChangeArrowheads="1"/>
          </p:cNvSpPr>
          <p:nvPr/>
        </p:nvSpPr>
        <p:spPr bwMode="auto">
          <a:xfrm>
            <a:off x="6960394" y="1709738"/>
            <a:ext cx="76200" cy="67866"/>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89" name="Oval 193">
            <a:extLst>
              <a:ext uri="{FF2B5EF4-FFF2-40B4-BE49-F238E27FC236}">
                <a16:creationId xmlns:a16="http://schemas.microsoft.com/office/drawing/2014/main" id="{A5E13CB9-6902-4CE4-9809-BC753A83204E}"/>
              </a:ext>
            </a:extLst>
          </p:cNvPr>
          <p:cNvSpPr>
            <a:spLocks noChangeArrowheads="1"/>
          </p:cNvSpPr>
          <p:nvPr/>
        </p:nvSpPr>
        <p:spPr bwMode="auto">
          <a:xfrm>
            <a:off x="6566297" y="1851423"/>
            <a:ext cx="76200"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90" name="Oval 194">
            <a:extLst>
              <a:ext uri="{FF2B5EF4-FFF2-40B4-BE49-F238E27FC236}">
                <a16:creationId xmlns:a16="http://schemas.microsoft.com/office/drawing/2014/main" id="{B7E6B5FE-D4C1-4013-8784-6D7C03457778}"/>
              </a:ext>
            </a:extLst>
          </p:cNvPr>
          <p:cNvSpPr>
            <a:spLocks noChangeArrowheads="1"/>
          </p:cNvSpPr>
          <p:nvPr/>
        </p:nvSpPr>
        <p:spPr bwMode="auto">
          <a:xfrm>
            <a:off x="6762750" y="1782367"/>
            <a:ext cx="77391" cy="67865"/>
          </a:xfrm>
          <a:prstGeom prst="ellipse">
            <a:avLst/>
          </a:prstGeom>
          <a:solidFill>
            <a:schemeClr val="folHlink"/>
          </a:solidFill>
          <a:ln w="9525">
            <a:solidFill>
              <a:schemeClr val="folHlink"/>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91" name="Text Box 196">
            <a:extLst>
              <a:ext uri="{FF2B5EF4-FFF2-40B4-BE49-F238E27FC236}">
                <a16:creationId xmlns:a16="http://schemas.microsoft.com/office/drawing/2014/main" id="{20156268-2850-41DF-A87F-430273B8E123}"/>
              </a:ext>
            </a:extLst>
          </p:cNvPr>
          <p:cNvSpPr txBox="1">
            <a:spLocks noChangeArrowheads="1"/>
          </p:cNvSpPr>
          <p:nvPr/>
        </p:nvSpPr>
        <p:spPr bwMode="auto">
          <a:xfrm>
            <a:off x="2045494" y="667941"/>
            <a:ext cx="132921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拥塞窗口 </a:t>
            </a:r>
            <a:r>
              <a:rPr kumimoji="1" lang="en-US" altLang="zh-CN" sz="1350">
                <a:latin typeface="Arial" panose="020B0604020202020204" pitchFamily="34" charset="0"/>
                <a:ea typeface="黑体" panose="02010609060101010101" pitchFamily="49" charset="-122"/>
              </a:rPr>
              <a:t>cwnd</a:t>
            </a:r>
          </a:p>
        </p:txBody>
      </p:sp>
      <p:sp>
        <p:nvSpPr>
          <p:cNvPr id="115792" name="Text Box 197">
            <a:extLst>
              <a:ext uri="{FF2B5EF4-FFF2-40B4-BE49-F238E27FC236}">
                <a16:creationId xmlns:a16="http://schemas.microsoft.com/office/drawing/2014/main" id="{C66B883F-5BB2-45C8-A250-28E04B111794}"/>
              </a:ext>
            </a:extLst>
          </p:cNvPr>
          <p:cNvSpPr txBox="1">
            <a:spLocks noChangeArrowheads="1"/>
          </p:cNvSpPr>
          <p:nvPr/>
        </p:nvSpPr>
        <p:spPr bwMode="auto">
          <a:xfrm>
            <a:off x="1277541" y="1862137"/>
            <a:ext cx="14542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新的 </a:t>
            </a: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值</a:t>
            </a:r>
          </a:p>
        </p:txBody>
      </p:sp>
      <p:sp>
        <p:nvSpPr>
          <p:cNvPr id="115793" name="Text Box 198">
            <a:extLst>
              <a:ext uri="{FF2B5EF4-FFF2-40B4-BE49-F238E27FC236}">
                <a16:creationId xmlns:a16="http://schemas.microsoft.com/office/drawing/2014/main" id="{84FCA67D-B7D5-4B0B-94E1-01C3A74CC794}"/>
              </a:ext>
            </a:extLst>
          </p:cNvPr>
          <p:cNvSpPr txBox="1">
            <a:spLocks noChangeArrowheads="1"/>
          </p:cNvSpPr>
          <p:nvPr/>
        </p:nvSpPr>
        <p:spPr bwMode="auto">
          <a:xfrm>
            <a:off x="5424488" y="766762"/>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网络拥塞</a:t>
            </a:r>
          </a:p>
        </p:txBody>
      </p:sp>
      <p:sp>
        <p:nvSpPr>
          <p:cNvPr id="115794" name="Line 199">
            <a:extLst>
              <a:ext uri="{FF2B5EF4-FFF2-40B4-BE49-F238E27FC236}">
                <a16:creationId xmlns:a16="http://schemas.microsoft.com/office/drawing/2014/main" id="{1A6E6580-01CE-45D3-8DB7-DD34E98F026C}"/>
              </a:ext>
            </a:extLst>
          </p:cNvPr>
          <p:cNvSpPr>
            <a:spLocks noChangeShapeType="1"/>
          </p:cNvSpPr>
          <p:nvPr/>
        </p:nvSpPr>
        <p:spPr bwMode="auto">
          <a:xfrm flipH="1">
            <a:off x="5226844" y="951310"/>
            <a:ext cx="259556" cy="219075"/>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95" name="Text Box 200">
            <a:extLst>
              <a:ext uri="{FF2B5EF4-FFF2-40B4-BE49-F238E27FC236}">
                <a16:creationId xmlns:a16="http://schemas.microsoft.com/office/drawing/2014/main" id="{ADD8D9B4-7860-4ABB-8777-73BA9981CD6F}"/>
              </a:ext>
            </a:extLst>
          </p:cNvPr>
          <p:cNvSpPr txBox="1">
            <a:spLocks noChangeArrowheads="1"/>
          </p:cNvSpPr>
          <p:nvPr/>
        </p:nvSpPr>
        <p:spPr bwMode="auto">
          <a:xfrm>
            <a:off x="3781425" y="2425303"/>
            <a:ext cx="122341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指数规律增长</a:t>
            </a:r>
          </a:p>
        </p:txBody>
      </p:sp>
      <p:sp>
        <p:nvSpPr>
          <p:cNvPr id="115796" name="Line 201">
            <a:extLst>
              <a:ext uri="{FF2B5EF4-FFF2-40B4-BE49-F238E27FC236}">
                <a16:creationId xmlns:a16="http://schemas.microsoft.com/office/drawing/2014/main" id="{F9A6B257-635D-4115-A4D1-F4727DB46BF0}"/>
              </a:ext>
            </a:extLst>
          </p:cNvPr>
          <p:cNvSpPr>
            <a:spLocks noChangeShapeType="1"/>
          </p:cNvSpPr>
          <p:nvPr/>
        </p:nvSpPr>
        <p:spPr bwMode="auto">
          <a:xfrm flipH="1" flipV="1">
            <a:off x="3321844" y="2502694"/>
            <a:ext cx="525066" cy="5834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97" name="Rectangle 202">
            <a:extLst>
              <a:ext uri="{FF2B5EF4-FFF2-40B4-BE49-F238E27FC236}">
                <a16:creationId xmlns:a16="http://schemas.microsoft.com/office/drawing/2014/main" id="{BA0623B5-8F2B-4C3E-ADEC-EABADEF32BF6}"/>
              </a:ext>
            </a:extLst>
          </p:cNvPr>
          <p:cNvSpPr>
            <a:spLocks noChangeArrowheads="1"/>
          </p:cNvSpPr>
          <p:nvPr/>
        </p:nvSpPr>
        <p:spPr bwMode="auto">
          <a:xfrm>
            <a:off x="2926557" y="1113235"/>
            <a:ext cx="164306" cy="1544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798" name="Line 203">
            <a:extLst>
              <a:ext uri="{FF2B5EF4-FFF2-40B4-BE49-F238E27FC236}">
                <a16:creationId xmlns:a16="http://schemas.microsoft.com/office/drawing/2014/main" id="{C65C674A-F504-4F7E-BC56-5276B5C15FE8}"/>
              </a:ext>
            </a:extLst>
          </p:cNvPr>
          <p:cNvSpPr>
            <a:spLocks noChangeShapeType="1"/>
          </p:cNvSpPr>
          <p:nvPr/>
        </p:nvSpPr>
        <p:spPr bwMode="auto">
          <a:xfrm>
            <a:off x="2926557" y="1750219"/>
            <a:ext cx="72271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799" name="Rectangle 204">
            <a:extLst>
              <a:ext uri="{FF2B5EF4-FFF2-40B4-BE49-F238E27FC236}">
                <a16:creationId xmlns:a16="http://schemas.microsoft.com/office/drawing/2014/main" id="{EEBEC91E-58D6-45A3-B727-AC4C139AF501}"/>
              </a:ext>
            </a:extLst>
          </p:cNvPr>
          <p:cNvSpPr>
            <a:spLocks noChangeArrowheads="1"/>
          </p:cNvSpPr>
          <p:nvPr/>
        </p:nvSpPr>
        <p:spPr bwMode="auto">
          <a:xfrm>
            <a:off x="3189685" y="2734867"/>
            <a:ext cx="210264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800" name="Rectangle 205">
            <a:extLst>
              <a:ext uri="{FF2B5EF4-FFF2-40B4-BE49-F238E27FC236}">
                <a16:creationId xmlns:a16="http://schemas.microsoft.com/office/drawing/2014/main" id="{8F08E2B8-59E9-4DDD-89FA-3ADA4A9190D2}"/>
              </a:ext>
            </a:extLst>
          </p:cNvPr>
          <p:cNvSpPr>
            <a:spLocks noChangeArrowheads="1"/>
          </p:cNvSpPr>
          <p:nvPr/>
        </p:nvSpPr>
        <p:spPr bwMode="auto">
          <a:xfrm>
            <a:off x="5753100" y="2734867"/>
            <a:ext cx="1510904" cy="11549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15801" name="Text Box 206">
            <a:extLst>
              <a:ext uri="{FF2B5EF4-FFF2-40B4-BE49-F238E27FC236}">
                <a16:creationId xmlns:a16="http://schemas.microsoft.com/office/drawing/2014/main" id="{5BC758DA-4D22-4288-B81E-DD8A5491D8AF}"/>
              </a:ext>
            </a:extLst>
          </p:cNvPr>
          <p:cNvSpPr txBox="1">
            <a:spLocks noChangeArrowheads="1"/>
          </p:cNvSpPr>
          <p:nvPr/>
        </p:nvSpPr>
        <p:spPr bwMode="auto">
          <a:xfrm>
            <a:off x="1128459" y="1606153"/>
            <a:ext cx="15792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350">
                <a:latin typeface="Arial" panose="020B0604020202020204" pitchFamily="34" charset="0"/>
                <a:ea typeface="黑体" panose="02010609060101010101" pitchFamily="49" charset="-122"/>
              </a:rPr>
              <a:t>ssthresh </a:t>
            </a:r>
            <a:r>
              <a:rPr kumimoji="1" lang="zh-CN" altLang="en-US" sz="1350">
                <a:latin typeface="Arial" panose="020B0604020202020204" pitchFamily="34" charset="0"/>
                <a:ea typeface="黑体" panose="02010609060101010101" pitchFamily="49" charset="-122"/>
              </a:rPr>
              <a:t>的初始值</a:t>
            </a:r>
          </a:p>
        </p:txBody>
      </p:sp>
      <p:sp>
        <p:nvSpPr>
          <p:cNvPr id="115802" name="Text Box 207">
            <a:extLst>
              <a:ext uri="{FF2B5EF4-FFF2-40B4-BE49-F238E27FC236}">
                <a16:creationId xmlns:a16="http://schemas.microsoft.com/office/drawing/2014/main" id="{61007599-0CDF-41EE-8659-289EA8342A65}"/>
              </a:ext>
            </a:extLst>
          </p:cNvPr>
          <p:cNvSpPr txBox="1">
            <a:spLocks noChangeArrowheads="1"/>
          </p:cNvSpPr>
          <p:nvPr/>
        </p:nvSpPr>
        <p:spPr bwMode="auto">
          <a:xfrm>
            <a:off x="1727598" y="252531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5803" name="Line 208">
            <a:extLst>
              <a:ext uri="{FF2B5EF4-FFF2-40B4-BE49-F238E27FC236}">
                <a16:creationId xmlns:a16="http://schemas.microsoft.com/office/drawing/2014/main" id="{BEF344BE-047A-4FA9-B8EF-A15B1F03450F}"/>
              </a:ext>
            </a:extLst>
          </p:cNvPr>
          <p:cNvSpPr>
            <a:spLocks noChangeShapeType="1"/>
          </p:cNvSpPr>
          <p:nvPr/>
        </p:nvSpPr>
        <p:spPr bwMode="auto">
          <a:xfrm>
            <a:off x="2368153" y="2690813"/>
            <a:ext cx="460772" cy="116681"/>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804" name="Text Box 209">
            <a:extLst>
              <a:ext uri="{FF2B5EF4-FFF2-40B4-BE49-F238E27FC236}">
                <a16:creationId xmlns:a16="http://schemas.microsoft.com/office/drawing/2014/main" id="{3FAAF616-A0E0-4B30-AF97-62E76F0A8591}"/>
              </a:ext>
            </a:extLst>
          </p:cNvPr>
          <p:cNvSpPr txBox="1">
            <a:spLocks noChangeArrowheads="1"/>
          </p:cNvSpPr>
          <p:nvPr/>
        </p:nvSpPr>
        <p:spPr bwMode="auto">
          <a:xfrm>
            <a:off x="2945606" y="3194447"/>
            <a:ext cx="739379"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5805" name="Text Box 210">
            <a:extLst>
              <a:ext uri="{FF2B5EF4-FFF2-40B4-BE49-F238E27FC236}">
                <a16:creationId xmlns:a16="http://schemas.microsoft.com/office/drawing/2014/main" id="{15DDAA93-71DD-415D-9D9C-5F8F43534169}"/>
              </a:ext>
            </a:extLst>
          </p:cNvPr>
          <p:cNvSpPr txBox="1">
            <a:spLocks noChangeArrowheads="1"/>
          </p:cNvSpPr>
          <p:nvPr/>
        </p:nvSpPr>
        <p:spPr bwMode="auto">
          <a:xfrm>
            <a:off x="5492354" y="3212306"/>
            <a:ext cx="739378"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慢开始</a:t>
            </a:r>
          </a:p>
        </p:txBody>
      </p:sp>
      <p:sp>
        <p:nvSpPr>
          <p:cNvPr id="115806" name="Text Box 211">
            <a:extLst>
              <a:ext uri="{FF2B5EF4-FFF2-40B4-BE49-F238E27FC236}">
                <a16:creationId xmlns:a16="http://schemas.microsoft.com/office/drawing/2014/main" id="{5B150B35-B968-4D7F-85B5-AD5E828BE861}"/>
              </a:ext>
            </a:extLst>
          </p:cNvPr>
          <p:cNvSpPr txBox="1">
            <a:spLocks noChangeArrowheads="1"/>
          </p:cNvSpPr>
          <p:nvPr/>
        </p:nvSpPr>
        <p:spPr bwMode="auto">
          <a:xfrm>
            <a:off x="3779319" y="7310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5807" name="Text Box 212">
            <a:extLst>
              <a:ext uri="{FF2B5EF4-FFF2-40B4-BE49-F238E27FC236}">
                <a16:creationId xmlns:a16="http://schemas.microsoft.com/office/drawing/2014/main" id="{B7032017-0FAD-4093-8604-EF3336FF98B4}"/>
              </a:ext>
            </a:extLst>
          </p:cNvPr>
          <p:cNvSpPr txBox="1">
            <a:spLocks noChangeArrowheads="1"/>
          </p:cNvSpPr>
          <p:nvPr/>
        </p:nvSpPr>
        <p:spPr bwMode="auto">
          <a:xfrm>
            <a:off x="6151044" y="1035844"/>
            <a:ext cx="12234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“加法增大”</a:t>
            </a:r>
          </a:p>
        </p:txBody>
      </p:sp>
      <p:sp>
        <p:nvSpPr>
          <p:cNvPr id="115808" name="Line 213">
            <a:extLst>
              <a:ext uri="{FF2B5EF4-FFF2-40B4-BE49-F238E27FC236}">
                <a16:creationId xmlns:a16="http://schemas.microsoft.com/office/drawing/2014/main" id="{E1FABEE4-C7AE-4E8D-BF6C-C969D1ACC2ED}"/>
              </a:ext>
            </a:extLst>
          </p:cNvPr>
          <p:cNvSpPr>
            <a:spLocks noChangeShapeType="1"/>
          </p:cNvSpPr>
          <p:nvPr/>
        </p:nvSpPr>
        <p:spPr bwMode="auto">
          <a:xfrm rot="10800000">
            <a:off x="2926557" y="2039541"/>
            <a:ext cx="3483769"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809" name="Line 214">
            <a:extLst>
              <a:ext uri="{FF2B5EF4-FFF2-40B4-BE49-F238E27FC236}">
                <a16:creationId xmlns:a16="http://schemas.microsoft.com/office/drawing/2014/main" id="{AC0599CB-DD0D-4062-9301-EDA1827AD176}"/>
              </a:ext>
            </a:extLst>
          </p:cNvPr>
          <p:cNvSpPr>
            <a:spLocks noChangeShapeType="1"/>
          </p:cNvSpPr>
          <p:nvPr/>
        </p:nvSpPr>
        <p:spPr bwMode="auto">
          <a:xfrm flipV="1">
            <a:off x="2926557" y="1169194"/>
            <a:ext cx="3145631" cy="1191"/>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5810" name="Freeform 215">
            <a:extLst>
              <a:ext uri="{FF2B5EF4-FFF2-40B4-BE49-F238E27FC236}">
                <a16:creationId xmlns:a16="http://schemas.microsoft.com/office/drawing/2014/main" id="{FE2FCF18-EBE6-47A5-B093-B08B8B005588}"/>
              </a:ext>
            </a:extLst>
          </p:cNvPr>
          <p:cNvSpPr>
            <a:spLocks/>
          </p:cNvSpPr>
          <p:nvPr/>
        </p:nvSpPr>
        <p:spPr bwMode="auto">
          <a:xfrm>
            <a:off x="2795587" y="1170385"/>
            <a:ext cx="4329113" cy="1653778"/>
          </a:xfrm>
          <a:custGeom>
            <a:avLst/>
            <a:gdLst>
              <a:gd name="T0" fmla="*/ 2147483646 w 3162"/>
              <a:gd name="T1" fmla="*/ 2147483646 h 1370"/>
              <a:gd name="T2" fmla="*/ 2147483646 w 3162"/>
              <a:gd name="T3" fmla="*/ 2147483646 h 1370"/>
              <a:gd name="T4" fmla="*/ 2147483646 w 3162"/>
              <a:gd name="T5" fmla="*/ 2147483646 h 1370"/>
              <a:gd name="T6" fmla="*/ 2147483646 w 3162"/>
              <a:gd name="T7" fmla="*/ 2147483646 h 1370"/>
              <a:gd name="T8" fmla="*/ 2147483646 w 3162"/>
              <a:gd name="T9" fmla="*/ 2147483646 h 1370"/>
              <a:gd name="T10" fmla="*/ 2147483646 w 3162"/>
              <a:gd name="T11" fmla="*/ 2147483646 h 1370"/>
              <a:gd name="T12" fmla="*/ 2147483646 w 3162"/>
              <a:gd name="T13" fmla="*/ 2147483646 h 1370"/>
              <a:gd name="T14" fmla="*/ 2147483646 w 3162"/>
              <a:gd name="T15" fmla="*/ 0 h 1370"/>
              <a:gd name="T16" fmla="*/ 2147483646 w 3162"/>
              <a:gd name="T17" fmla="*/ 2147483646 h 1370"/>
              <a:gd name="T18" fmla="*/ 2147483646 w 3162"/>
              <a:gd name="T19" fmla="*/ 2147483646 h 1370"/>
              <a:gd name="T20" fmla="*/ 2147483646 w 3162"/>
              <a:gd name="T21" fmla="*/ 2147483646 h 1370"/>
              <a:gd name="T22" fmla="*/ 2147483646 w 3162"/>
              <a:gd name="T23" fmla="*/ 2147483646 h 1370"/>
              <a:gd name="T24" fmla="*/ 2147483646 w 3162"/>
              <a:gd name="T25" fmla="*/ 2147483646 h 137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162"/>
              <a:gd name="T40" fmla="*/ 0 h 1370"/>
              <a:gd name="T41" fmla="*/ 3162 w 3162"/>
              <a:gd name="T42" fmla="*/ 1370 h 137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162" h="1370">
                <a:moveTo>
                  <a:pt x="3162" y="438"/>
                </a:moveTo>
                <a:lnTo>
                  <a:pt x="2496" y="720"/>
                </a:lnTo>
                <a:lnTo>
                  <a:pt x="2352" y="954"/>
                </a:lnTo>
                <a:lnTo>
                  <a:pt x="2205" y="1200"/>
                </a:lnTo>
                <a:lnTo>
                  <a:pt x="2061" y="1320"/>
                </a:lnTo>
                <a:lnTo>
                  <a:pt x="1917" y="1368"/>
                </a:lnTo>
                <a:lnTo>
                  <a:pt x="1866" y="936"/>
                </a:lnTo>
                <a:lnTo>
                  <a:pt x="1773" y="0"/>
                </a:ln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15811" name="Text Box 4">
            <a:extLst>
              <a:ext uri="{FF2B5EF4-FFF2-40B4-BE49-F238E27FC236}">
                <a16:creationId xmlns:a16="http://schemas.microsoft.com/office/drawing/2014/main" id="{CBE811ED-5E47-4C6D-A11E-297FB3A5B0B7}"/>
              </a:ext>
            </a:extLst>
          </p:cNvPr>
          <p:cNvSpPr txBox="1">
            <a:spLocks noChangeArrowheads="1"/>
          </p:cNvSpPr>
          <p:nvPr/>
        </p:nvSpPr>
        <p:spPr bwMode="auto">
          <a:xfrm>
            <a:off x="1494235" y="3701654"/>
            <a:ext cx="6263878"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zh-CN" altLang="en-US" sz="2100"/>
              <a:t>当 </a:t>
            </a:r>
            <a:r>
              <a:rPr lang="en-US" altLang="zh-CN" sz="2100"/>
              <a:t>cwnd = 12 </a:t>
            </a:r>
            <a:r>
              <a:rPr lang="zh-CN" altLang="en-US" sz="2100"/>
              <a:t>时改为执行拥塞避免算法，拥塞窗口按按线性规律增长，每经过一个往返时延就增加一个 </a:t>
            </a:r>
            <a:r>
              <a:rPr lang="en-US" altLang="zh-CN" sz="2100"/>
              <a:t>MSS </a:t>
            </a:r>
            <a:r>
              <a:rPr lang="zh-CN" altLang="en-US" sz="2100"/>
              <a:t>的大小。 </a:t>
            </a:r>
          </a:p>
        </p:txBody>
      </p:sp>
      <p:sp>
        <p:nvSpPr>
          <p:cNvPr id="538740" name="Line 116">
            <a:extLst>
              <a:ext uri="{FF2B5EF4-FFF2-40B4-BE49-F238E27FC236}">
                <a16:creationId xmlns:a16="http://schemas.microsoft.com/office/drawing/2014/main" id="{C71B432A-1461-463C-9FE0-72186608F973}"/>
              </a:ext>
            </a:extLst>
          </p:cNvPr>
          <p:cNvSpPr>
            <a:spLocks noChangeShapeType="1"/>
          </p:cNvSpPr>
          <p:nvPr/>
        </p:nvSpPr>
        <p:spPr bwMode="auto">
          <a:xfrm>
            <a:off x="5706666" y="1707356"/>
            <a:ext cx="485775" cy="32385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350"/>
          </a:p>
        </p:txBody>
      </p:sp>
      <p:sp>
        <p:nvSpPr>
          <p:cNvPr id="115813" name="Text Box 195">
            <a:extLst>
              <a:ext uri="{FF2B5EF4-FFF2-40B4-BE49-F238E27FC236}">
                <a16:creationId xmlns:a16="http://schemas.microsoft.com/office/drawing/2014/main" id="{371BA119-F81E-4347-B928-E791E2D307E7}"/>
              </a:ext>
            </a:extLst>
          </p:cNvPr>
          <p:cNvSpPr txBox="1">
            <a:spLocks noChangeArrowheads="1"/>
          </p:cNvSpPr>
          <p:nvPr/>
        </p:nvSpPr>
        <p:spPr bwMode="auto">
          <a:xfrm>
            <a:off x="7163992" y="2619375"/>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350">
                <a:latin typeface="Arial" panose="020B0604020202020204" pitchFamily="34" charset="0"/>
                <a:ea typeface="黑体" panose="02010609060101010101" pitchFamily="49" charset="-122"/>
              </a:rPr>
              <a:t>传输轮次</a:t>
            </a:r>
          </a:p>
        </p:txBody>
      </p:sp>
      <p:sp>
        <p:nvSpPr>
          <p:cNvPr id="104" name="Rectangle 3">
            <a:extLst>
              <a:ext uri="{FF2B5EF4-FFF2-40B4-BE49-F238E27FC236}">
                <a16:creationId xmlns:a16="http://schemas.microsoft.com/office/drawing/2014/main" id="{8811608B-EB8D-40A3-92A7-518ECF9CEBB8}"/>
              </a:ext>
            </a:extLst>
          </p:cNvPr>
          <p:cNvSpPr txBox="1">
            <a:spLocks noChangeArrowheads="1"/>
          </p:cNvSpPr>
          <p:nvPr/>
        </p:nvSpPr>
        <p:spPr bwMode="auto">
          <a:xfrm>
            <a:off x="1385888" y="33338"/>
            <a:ext cx="6141244" cy="467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eaLnBrk="1" hangingPunct="1">
              <a:defRPr/>
            </a:pPr>
            <a:r>
              <a:rPr lang="zh-CN" altLang="en-US" sz="3000" kern="0">
                <a:solidFill>
                  <a:srgbClr val="4D4D4D"/>
                </a:solidFill>
              </a:rPr>
              <a:t>慢开始和拥塞避免算法的实现举例 </a:t>
            </a:r>
            <a:endParaRPr lang="zh-CN" altLang="en-US" sz="3000" kern="0" dirty="0">
              <a:solidFill>
                <a:srgbClr val="4D4D4D"/>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500"/>
                                  </p:stCondLst>
                                  <p:childTnLst>
                                    <p:set>
                                      <p:cBhvr>
                                        <p:cTn id="6" dur="1" fill="hold">
                                          <p:stCondLst>
                                            <p:cond delay="0"/>
                                          </p:stCondLst>
                                        </p:cTn>
                                        <p:tgtEl>
                                          <p:spTgt spid="538740"/>
                                        </p:tgtEl>
                                        <p:attrNameLst>
                                          <p:attrName>style.visibility</p:attrName>
                                        </p:attrNameLst>
                                      </p:cBhvr>
                                      <p:to>
                                        <p:strVal val="visible"/>
                                      </p:to>
                                    </p:set>
                                    <p:animEffect transition="in" filter="wipe(left)">
                                      <p:cBhvr>
                                        <p:cTn id="7" dur="1000"/>
                                        <p:tgtEl>
                                          <p:spTgt spid="538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C7ACB75C-B052-4FD9-B46D-6E5D05756D2D}"/>
              </a:ext>
            </a:extLst>
          </p:cNvPr>
          <p:cNvSpPr>
            <a:spLocks noGrp="1" noChangeArrowheads="1"/>
          </p:cNvSpPr>
          <p:nvPr>
            <p:ph type="title"/>
          </p:nvPr>
        </p:nvSpPr>
        <p:spPr/>
        <p:txBody>
          <a:bodyPr/>
          <a:lstStyle/>
          <a:p>
            <a:r>
              <a:rPr lang="zh-CN" altLang="en-US"/>
              <a:t>必须强调指出 </a:t>
            </a:r>
          </a:p>
        </p:txBody>
      </p:sp>
      <p:sp>
        <p:nvSpPr>
          <p:cNvPr id="117763" name="内容占位符 2">
            <a:extLst>
              <a:ext uri="{FF2B5EF4-FFF2-40B4-BE49-F238E27FC236}">
                <a16:creationId xmlns:a16="http://schemas.microsoft.com/office/drawing/2014/main" id="{19620095-F3FE-474F-8E1F-F8CA67D3DCD4}"/>
              </a:ext>
            </a:extLst>
          </p:cNvPr>
          <p:cNvSpPr>
            <a:spLocks noGrp="1" noChangeArrowheads="1"/>
          </p:cNvSpPr>
          <p:nvPr>
            <p:ph idx="1"/>
          </p:nvPr>
        </p:nvSpPr>
        <p:spPr/>
        <p:txBody>
          <a:bodyPr/>
          <a:lstStyle/>
          <a:p>
            <a:pPr>
              <a:lnSpc>
                <a:spcPct val="150000"/>
              </a:lnSpc>
            </a:pPr>
            <a:r>
              <a:rPr lang="zh-CN" altLang="en-US" dirty="0"/>
              <a:t>“拥塞避免”并非指完全能够避免了拥塞。利用以上的措施要完全避免网络拥塞还是不可能的。</a:t>
            </a:r>
          </a:p>
          <a:p>
            <a:pPr>
              <a:lnSpc>
                <a:spcPct val="150000"/>
              </a:lnSpc>
            </a:pPr>
            <a:r>
              <a:rPr lang="zh-CN" altLang="en-US" dirty="0"/>
              <a:t>“拥塞避免”是说在拥塞避免阶段把拥塞窗口控制为按线性规律增长，使网络比较不容易出现拥塞。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3019AEE2-B3D1-4565-9382-A5B0F3E55E89}"/>
              </a:ext>
            </a:extLst>
          </p:cNvPr>
          <p:cNvSpPr>
            <a:spLocks noGrp="1" noChangeArrowheads="1"/>
          </p:cNvSpPr>
          <p:nvPr>
            <p:ph type="title"/>
          </p:nvPr>
        </p:nvSpPr>
        <p:spPr/>
        <p:txBody>
          <a:bodyPr/>
          <a:lstStyle/>
          <a:p>
            <a:r>
              <a:rPr lang="zh-CN" altLang="en-US"/>
              <a:t>快重传和快恢复</a:t>
            </a:r>
          </a:p>
        </p:txBody>
      </p:sp>
      <p:sp>
        <p:nvSpPr>
          <p:cNvPr id="118787" name="内容占位符 2">
            <a:extLst>
              <a:ext uri="{FF2B5EF4-FFF2-40B4-BE49-F238E27FC236}">
                <a16:creationId xmlns:a16="http://schemas.microsoft.com/office/drawing/2014/main" id="{C761BEA8-E68F-452B-9A8E-895792678865}"/>
              </a:ext>
            </a:extLst>
          </p:cNvPr>
          <p:cNvSpPr>
            <a:spLocks noGrp="1" noChangeArrowheads="1"/>
          </p:cNvSpPr>
          <p:nvPr>
            <p:ph idx="1"/>
          </p:nvPr>
        </p:nvSpPr>
        <p:spPr/>
        <p:txBody>
          <a:bodyPr>
            <a:normAutofit/>
          </a:bodyPr>
          <a:lstStyle/>
          <a:p>
            <a:r>
              <a:rPr lang="zh-CN" altLang="en-US">
                <a:solidFill>
                  <a:srgbClr val="C00000"/>
                </a:solidFill>
              </a:rPr>
              <a:t>快重传算法</a:t>
            </a:r>
            <a:r>
              <a:rPr lang="zh-CN" altLang="en-US"/>
              <a:t>首先要求接收方每收到一个失序的报文段后就立即发出重复确认。</a:t>
            </a:r>
          </a:p>
          <a:p>
            <a:r>
              <a:rPr lang="zh-CN" altLang="en-US"/>
              <a:t>当发送端收到连续三个重复的确认时，就执行“乘法减小”算法，把慢开始门限 </a:t>
            </a:r>
            <a:r>
              <a:rPr lang="en-US" altLang="zh-CN"/>
              <a:t>ssthresh </a:t>
            </a:r>
            <a:r>
              <a:rPr lang="zh-CN" altLang="en-US"/>
              <a:t>减半，但拥塞窗口 </a:t>
            </a:r>
            <a:r>
              <a:rPr lang="en-US" altLang="zh-CN"/>
              <a:t>cwnd </a:t>
            </a:r>
            <a:r>
              <a:rPr lang="zh-CN" altLang="en-US"/>
              <a:t>现在不设置为 </a:t>
            </a:r>
            <a:r>
              <a:rPr lang="en-US" altLang="zh-CN"/>
              <a:t>1</a:t>
            </a:r>
            <a:r>
              <a:rPr lang="zh-CN" altLang="en-US"/>
              <a:t>，而是设置为慢开始门限 </a:t>
            </a:r>
            <a:r>
              <a:rPr lang="en-US" altLang="zh-CN"/>
              <a:t>ssthresh </a:t>
            </a:r>
            <a:r>
              <a:rPr lang="zh-CN" altLang="en-US"/>
              <a:t>减半后的数值，然后开始执行拥塞避免算法（“加法增大”），使拥塞窗口缓慢地线性增大。 </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9D63E927-2210-415E-BC02-E67181461222}"/>
              </a:ext>
            </a:extLst>
          </p:cNvPr>
          <p:cNvSpPr>
            <a:spLocks noGrp="1" noChangeArrowheads="1"/>
          </p:cNvSpPr>
          <p:nvPr>
            <p:ph type="title"/>
          </p:nvPr>
        </p:nvSpPr>
        <p:spPr/>
        <p:txBody>
          <a:bodyPr/>
          <a:lstStyle/>
          <a:p>
            <a:r>
              <a:rPr lang="zh-CN" altLang="en-US"/>
              <a:t>快重传举例</a:t>
            </a:r>
          </a:p>
        </p:txBody>
      </p:sp>
      <p:sp>
        <p:nvSpPr>
          <p:cNvPr id="120835" name="Text Box 74">
            <a:extLst>
              <a:ext uri="{FF2B5EF4-FFF2-40B4-BE49-F238E27FC236}">
                <a16:creationId xmlns:a16="http://schemas.microsoft.com/office/drawing/2014/main" id="{5077C86B-1F31-415A-92E8-2B92D1BFBFD5}"/>
              </a:ext>
            </a:extLst>
          </p:cNvPr>
          <p:cNvSpPr txBox="1">
            <a:spLocks noChangeArrowheads="1"/>
          </p:cNvSpPr>
          <p:nvPr/>
        </p:nvSpPr>
        <p:spPr bwMode="auto">
          <a:xfrm>
            <a:off x="5592367" y="111323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接收方</a:t>
            </a:r>
          </a:p>
        </p:txBody>
      </p:sp>
      <p:sp>
        <p:nvSpPr>
          <p:cNvPr id="120836" name="Text Box 75">
            <a:extLst>
              <a:ext uri="{FF2B5EF4-FFF2-40B4-BE49-F238E27FC236}">
                <a16:creationId xmlns:a16="http://schemas.microsoft.com/office/drawing/2014/main" id="{88639D7A-6A91-4183-B97F-2F424CBC174F}"/>
              </a:ext>
            </a:extLst>
          </p:cNvPr>
          <p:cNvSpPr txBox="1">
            <a:spLocks noChangeArrowheads="1"/>
          </p:cNvSpPr>
          <p:nvPr/>
        </p:nvSpPr>
        <p:spPr bwMode="auto">
          <a:xfrm>
            <a:off x="2380060" y="1383506"/>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1</a:t>
            </a:r>
          </a:p>
        </p:txBody>
      </p:sp>
      <p:sp>
        <p:nvSpPr>
          <p:cNvPr id="120837" name="Line 76">
            <a:extLst>
              <a:ext uri="{FF2B5EF4-FFF2-40B4-BE49-F238E27FC236}">
                <a16:creationId xmlns:a16="http://schemas.microsoft.com/office/drawing/2014/main" id="{6C026902-E031-490A-9FE4-46840A4B571F}"/>
              </a:ext>
            </a:extLst>
          </p:cNvPr>
          <p:cNvSpPr>
            <a:spLocks noChangeShapeType="1"/>
          </p:cNvSpPr>
          <p:nvPr/>
        </p:nvSpPr>
        <p:spPr bwMode="auto">
          <a:xfrm>
            <a:off x="3471863" y="1570435"/>
            <a:ext cx="2550319"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38" name="Line 78">
            <a:extLst>
              <a:ext uri="{FF2B5EF4-FFF2-40B4-BE49-F238E27FC236}">
                <a16:creationId xmlns:a16="http://schemas.microsoft.com/office/drawing/2014/main" id="{81E8CF35-D34A-45FF-B9A4-F71DAE1EF9E1}"/>
              </a:ext>
            </a:extLst>
          </p:cNvPr>
          <p:cNvSpPr>
            <a:spLocks noChangeShapeType="1"/>
          </p:cNvSpPr>
          <p:nvPr/>
        </p:nvSpPr>
        <p:spPr bwMode="auto">
          <a:xfrm flipH="1">
            <a:off x="3471863" y="1897857"/>
            <a:ext cx="2550319" cy="23574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39" name="Text Box 79">
            <a:extLst>
              <a:ext uri="{FF2B5EF4-FFF2-40B4-BE49-F238E27FC236}">
                <a16:creationId xmlns:a16="http://schemas.microsoft.com/office/drawing/2014/main" id="{3A2F1B28-1560-45F3-8B64-E906C501682B}"/>
              </a:ext>
            </a:extLst>
          </p:cNvPr>
          <p:cNvSpPr txBox="1">
            <a:spLocks noChangeArrowheads="1"/>
          </p:cNvSpPr>
          <p:nvPr/>
        </p:nvSpPr>
        <p:spPr bwMode="auto">
          <a:xfrm>
            <a:off x="5945982" y="1765697"/>
            <a:ext cx="10518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确认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1</a:t>
            </a:r>
            <a:endParaRPr lang="en-US" altLang="zh-CN" sz="1800">
              <a:latin typeface="Arial" panose="020B0604020202020204" pitchFamily="34" charset="0"/>
              <a:ea typeface="黑体" panose="02010609060101010101" pitchFamily="49" charset="-122"/>
            </a:endParaRPr>
          </a:p>
        </p:txBody>
      </p:sp>
      <p:sp>
        <p:nvSpPr>
          <p:cNvPr id="120840" name="Text Box 81">
            <a:extLst>
              <a:ext uri="{FF2B5EF4-FFF2-40B4-BE49-F238E27FC236}">
                <a16:creationId xmlns:a16="http://schemas.microsoft.com/office/drawing/2014/main" id="{D02A0F37-CACA-4A1C-822B-99D45F2878DB}"/>
              </a:ext>
            </a:extLst>
          </p:cNvPr>
          <p:cNvSpPr txBox="1">
            <a:spLocks noChangeArrowheads="1"/>
          </p:cNvSpPr>
          <p:nvPr/>
        </p:nvSpPr>
        <p:spPr bwMode="auto">
          <a:xfrm>
            <a:off x="3476625" y="4480322"/>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grpSp>
        <p:nvGrpSpPr>
          <p:cNvPr id="120841" name="Group 82">
            <a:extLst>
              <a:ext uri="{FF2B5EF4-FFF2-40B4-BE49-F238E27FC236}">
                <a16:creationId xmlns:a16="http://schemas.microsoft.com/office/drawing/2014/main" id="{D30AB77D-845A-484F-9266-79FFE116B650}"/>
              </a:ext>
            </a:extLst>
          </p:cNvPr>
          <p:cNvGrpSpPr>
            <a:grpSpLocks/>
          </p:cNvGrpSpPr>
          <p:nvPr/>
        </p:nvGrpSpPr>
        <p:grpSpPr bwMode="auto">
          <a:xfrm>
            <a:off x="3471863" y="1454944"/>
            <a:ext cx="2550319" cy="3259931"/>
            <a:chOff x="1607" y="677"/>
            <a:chExt cx="1640" cy="2728"/>
          </a:xfrm>
        </p:grpSpPr>
        <p:sp>
          <p:nvSpPr>
            <p:cNvPr id="120875" name="Line 83">
              <a:extLst>
                <a:ext uri="{FF2B5EF4-FFF2-40B4-BE49-F238E27FC236}">
                  <a16:creationId xmlns:a16="http://schemas.microsoft.com/office/drawing/2014/main" id="{9FBBA819-C1E2-44E5-A0E7-B67354059F6C}"/>
                </a:ext>
              </a:extLst>
            </p:cNvPr>
            <p:cNvSpPr>
              <a:spLocks noChangeShapeType="1"/>
            </p:cNvSpPr>
            <p:nvPr/>
          </p:nvSpPr>
          <p:spPr bwMode="auto">
            <a:xfrm>
              <a:off x="1607" y="677"/>
              <a:ext cx="0" cy="2728"/>
            </a:xfrm>
            <a:prstGeom prst="line">
              <a:avLst/>
            </a:prstGeom>
            <a:noFill/>
            <a:ln w="952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sp>
          <p:nvSpPr>
            <p:cNvPr id="120876" name="Line 84">
              <a:extLst>
                <a:ext uri="{FF2B5EF4-FFF2-40B4-BE49-F238E27FC236}">
                  <a16:creationId xmlns:a16="http://schemas.microsoft.com/office/drawing/2014/main" id="{53A8B8C5-527A-4190-8E4B-5B7D1B39161D}"/>
                </a:ext>
              </a:extLst>
            </p:cNvPr>
            <p:cNvSpPr>
              <a:spLocks noChangeShapeType="1"/>
            </p:cNvSpPr>
            <p:nvPr/>
          </p:nvSpPr>
          <p:spPr bwMode="auto">
            <a:xfrm>
              <a:off x="3247" y="677"/>
              <a:ext cx="0" cy="2728"/>
            </a:xfrm>
            <a:prstGeom prst="line">
              <a:avLst/>
            </a:prstGeom>
            <a:noFill/>
            <a:ln w="9525">
              <a:solidFill>
                <a:schemeClr val="tx2"/>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sz="1350"/>
            </a:p>
          </p:txBody>
        </p:sp>
      </p:grpSp>
      <p:sp>
        <p:nvSpPr>
          <p:cNvPr id="120842" name="Text Box 86">
            <a:extLst>
              <a:ext uri="{FF2B5EF4-FFF2-40B4-BE49-F238E27FC236}">
                <a16:creationId xmlns:a16="http://schemas.microsoft.com/office/drawing/2014/main" id="{0621B003-4917-42C8-AA05-22CF7FA939E2}"/>
              </a:ext>
            </a:extLst>
          </p:cNvPr>
          <p:cNvSpPr txBox="1">
            <a:spLocks noChangeArrowheads="1"/>
          </p:cNvSpPr>
          <p:nvPr/>
        </p:nvSpPr>
        <p:spPr bwMode="auto">
          <a:xfrm>
            <a:off x="5945982" y="2131219"/>
            <a:ext cx="11215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确认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 </a:t>
            </a:r>
            <a:endParaRPr lang="en-US" altLang="zh-CN" sz="1800">
              <a:latin typeface="Arial" panose="020B0604020202020204" pitchFamily="34" charset="0"/>
              <a:ea typeface="黑体" panose="02010609060101010101" pitchFamily="49" charset="-122"/>
            </a:endParaRPr>
          </a:p>
        </p:txBody>
      </p:sp>
      <p:sp>
        <p:nvSpPr>
          <p:cNvPr id="120843" name="Line 87">
            <a:extLst>
              <a:ext uri="{FF2B5EF4-FFF2-40B4-BE49-F238E27FC236}">
                <a16:creationId xmlns:a16="http://schemas.microsoft.com/office/drawing/2014/main" id="{230E4141-1EE8-42EF-8301-A45FA5B46919}"/>
              </a:ext>
            </a:extLst>
          </p:cNvPr>
          <p:cNvSpPr>
            <a:spLocks noChangeShapeType="1"/>
          </p:cNvSpPr>
          <p:nvPr/>
        </p:nvSpPr>
        <p:spPr bwMode="auto">
          <a:xfrm flipH="1">
            <a:off x="3471863" y="2290762"/>
            <a:ext cx="2550319" cy="23455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44" name="Line 88">
            <a:extLst>
              <a:ext uri="{FF2B5EF4-FFF2-40B4-BE49-F238E27FC236}">
                <a16:creationId xmlns:a16="http://schemas.microsoft.com/office/drawing/2014/main" id="{A3A7022C-1628-4D6D-A8D4-968F8E99005C}"/>
              </a:ext>
            </a:extLst>
          </p:cNvPr>
          <p:cNvSpPr>
            <a:spLocks noChangeShapeType="1"/>
          </p:cNvSpPr>
          <p:nvPr/>
        </p:nvSpPr>
        <p:spPr bwMode="auto">
          <a:xfrm flipH="1">
            <a:off x="3471863" y="3074194"/>
            <a:ext cx="2550319" cy="233363"/>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45" name="Line 89">
            <a:extLst>
              <a:ext uri="{FF2B5EF4-FFF2-40B4-BE49-F238E27FC236}">
                <a16:creationId xmlns:a16="http://schemas.microsoft.com/office/drawing/2014/main" id="{4BA8FF0E-C305-456D-8092-B9CB69E30E17}"/>
              </a:ext>
            </a:extLst>
          </p:cNvPr>
          <p:cNvSpPr>
            <a:spLocks noChangeShapeType="1"/>
          </p:cNvSpPr>
          <p:nvPr/>
        </p:nvSpPr>
        <p:spPr bwMode="auto">
          <a:xfrm flipH="1">
            <a:off x="3471863" y="3463529"/>
            <a:ext cx="2550319" cy="235744"/>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46" name="Line 90">
            <a:extLst>
              <a:ext uri="{FF2B5EF4-FFF2-40B4-BE49-F238E27FC236}">
                <a16:creationId xmlns:a16="http://schemas.microsoft.com/office/drawing/2014/main" id="{95052602-44EC-4BC4-BBA1-10C2D1D45995}"/>
              </a:ext>
            </a:extLst>
          </p:cNvPr>
          <p:cNvSpPr>
            <a:spLocks noChangeShapeType="1"/>
          </p:cNvSpPr>
          <p:nvPr/>
        </p:nvSpPr>
        <p:spPr bwMode="auto">
          <a:xfrm flipH="1">
            <a:off x="3471863" y="3852863"/>
            <a:ext cx="2550319" cy="236935"/>
          </a:xfrm>
          <a:prstGeom prst="line">
            <a:avLst/>
          </a:prstGeom>
          <a:noFill/>
          <a:ln w="38100">
            <a:solidFill>
              <a:schemeClr va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47" name="Text Box 91">
            <a:extLst>
              <a:ext uri="{FF2B5EF4-FFF2-40B4-BE49-F238E27FC236}">
                <a16:creationId xmlns:a16="http://schemas.microsoft.com/office/drawing/2014/main" id="{9B2FE3F1-ED35-417A-A2AD-6BBFA3B93FF5}"/>
              </a:ext>
            </a:extLst>
          </p:cNvPr>
          <p:cNvSpPr txBox="1">
            <a:spLocks noChangeArrowheads="1"/>
          </p:cNvSpPr>
          <p:nvPr/>
        </p:nvSpPr>
        <p:spPr bwMode="auto">
          <a:xfrm>
            <a:off x="2380060" y="1760935"/>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a:t>
            </a:r>
          </a:p>
        </p:txBody>
      </p:sp>
      <p:sp>
        <p:nvSpPr>
          <p:cNvPr id="120848" name="Text Box 92">
            <a:extLst>
              <a:ext uri="{FF2B5EF4-FFF2-40B4-BE49-F238E27FC236}">
                <a16:creationId xmlns:a16="http://schemas.microsoft.com/office/drawing/2014/main" id="{E0110C7C-AE48-4A2F-8413-A83248150B96}"/>
              </a:ext>
            </a:extLst>
          </p:cNvPr>
          <p:cNvSpPr txBox="1">
            <a:spLocks noChangeArrowheads="1"/>
          </p:cNvSpPr>
          <p:nvPr/>
        </p:nvSpPr>
        <p:spPr bwMode="auto">
          <a:xfrm>
            <a:off x="2380060" y="2143125"/>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3</a:t>
            </a:r>
          </a:p>
        </p:txBody>
      </p:sp>
      <p:sp>
        <p:nvSpPr>
          <p:cNvPr id="120849" name="Text Box 93">
            <a:extLst>
              <a:ext uri="{FF2B5EF4-FFF2-40B4-BE49-F238E27FC236}">
                <a16:creationId xmlns:a16="http://schemas.microsoft.com/office/drawing/2014/main" id="{F86E471E-6FDD-4131-A423-DB6A7F61A5F4}"/>
              </a:ext>
            </a:extLst>
          </p:cNvPr>
          <p:cNvSpPr txBox="1">
            <a:spLocks noChangeArrowheads="1"/>
          </p:cNvSpPr>
          <p:nvPr/>
        </p:nvSpPr>
        <p:spPr bwMode="auto">
          <a:xfrm>
            <a:off x="2380060" y="2522935"/>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4</a:t>
            </a:r>
          </a:p>
        </p:txBody>
      </p:sp>
      <p:sp>
        <p:nvSpPr>
          <p:cNvPr id="120850" name="Line 94">
            <a:extLst>
              <a:ext uri="{FF2B5EF4-FFF2-40B4-BE49-F238E27FC236}">
                <a16:creationId xmlns:a16="http://schemas.microsoft.com/office/drawing/2014/main" id="{97252753-A43E-4DC0-A4FD-7A2369AE680F}"/>
              </a:ext>
            </a:extLst>
          </p:cNvPr>
          <p:cNvSpPr>
            <a:spLocks noChangeShapeType="1"/>
          </p:cNvSpPr>
          <p:nvPr/>
        </p:nvSpPr>
        <p:spPr bwMode="auto">
          <a:xfrm>
            <a:off x="3471863" y="2758679"/>
            <a:ext cx="2550319"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51" name="Text Box 95">
            <a:extLst>
              <a:ext uri="{FF2B5EF4-FFF2-40B4-BE49-F238E27FC236}">
                <a16:creationId xmlns:a16="http://schemas.microsoft.com/office/drawing/2014/main" id="{89AFAFFE-F729-410C-A3C0-B1325CB57DF3}"/>
              </a:ext>
            </a:extLst>
          </p:cNvPr>
          <p:cNvSpPr txBox="1">
            <a:spLocks noChangeArrowheads="1"/>
          </p:cNvSpPr>
          <p:nvPr/>
        </p:nvSpPr>
        <p:spPr bwMode="auto">
          <a:xfrm>
            <a:off x="4716135" y="2305050"/>
            <a:ext cx="6094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lang="en-US" altLang="zh-CN" sz="1800" b="1">
                <a:latin typeface="Arial" panose="020B0604020202020204" pitchFamily="34" charset="0"/>
                <a:ea typeface="黑体" panose="02010609060101010101" pitchFamily="49" charset="-122"/>
              </a:rPr>
              <a:t>   </a:t>
            </a:r>
            <a:r>
              <a:rPr lang="zh-CN" altLang="en-US" sz="1800" b="1">
                <a:latin typeface="Arial" panose="020B0604020202020204" pitchFamily="34" charset="0"/>
                <a:ea typeface="黑体" panose="02010609060101010101" pitchFamily="49" charset="-122"/>
              </a:rPr>
              <a:t>？</a:t>
            </a:r>
          </a:p>
        </p:txBody>
      </p:sp>
      <p:sp>
        <p:nvSpPr>
          <p:cNvPr id="120852" name="Text Box 96">
            <a:extLst>
              <a:ext uri="{FF2B5EF4-FFF2-40B4-BE49-F238E27FC236}">
                <a16:creationId xmlns:a16="http://schemas.microsoft.com/office/drawing/2014/main" id="{6BBD4593-49A2-491F-8942-AEA4742892AA}"/>
              </a:ext>
            </a:extLst>
          </p:cNvPr>
          <p:cNvSpPr txBox="1">
            <a:spLocks noChangeArrowheads="1"/>
          </p:cNvSpPr>
          <p:nvPr/>
        </p:nvSpPr>
        <p:spPr bwMode="auto">
          <a:xfrm>
            <a:off x="2380060" y="2933700"/>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5</a:t>
            </a:r>
          </a:p>
        </p:txBody>
      </p:sp>
      <p:sp>
        <p:nvSpPr>
          <p:cNvPr id="120853" name="Text Box 97">
            <a:extLst>
              <a:ext uri="{FF2B5EF4-FFF2-40B4-BE49-F238E27FC236}">
                <a16:creationId xmlns:a16="http://schemas.microsoft.com/office/drawing/2014/main" id="{BAB91FB1-9955-4DB5-9C30-1493B60D24DE}"/>
              </a:ext>
            </a:extLst>
          </p:cNvPr>
          <p:cNvSpPr txBox="1">
            <a:spLocks noChangeArrowheads="1"/>
          </p:cNvSpPr>
          <p:nvPr/>
        </p:nvSpPr>
        <p:spPr bwMode="auto">
          <a:xfrm>
            <a:off x="2380060" y="3324225"/>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6</a:t>
            </a:r>
          </a:p>
        </p:txBody>
      </p:sp>
      <p:sp>
        <p:nvSpPr>
          <p:cNvPr id="120854" name="Text Box 98">
            <a:extLst>
              <a:ext uri="{FF2B5EF4-FFF2-40B4-BE49-F238E27FC236}">
                <a16:creationId xmlns:a16="http://schemas.microsoft.com/office/drawing/2014/main" id="{62D95DAE-2801-4CCC-A32F-151363B8CE47}"/>
              </a:ext>
            </a:extLst>
          </p:cNvPr>
          <p:cNvSpPr txBox="1">
            <a:spLocks noChangeArrowheads="1"/>
          </p:cNvSpPr>
          <p:nvPr/>
        </p:nvSpPr>
        <p:spPr bwMode="auto">
          <a:xfrm>
            <a:off x="5945981" y="2859881"/>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重复确认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 </a:t>
            </a:r>
            <a:endParaRPr lang="en-US" altLang="zh-CN" sz="1800">
              <a:latin typeface="Arial" panose="020B0604020202020204" pitchFamily="34" charset="0"/>
              <a:ea typeface="黑体" panose="02010609060101010101" pitchFamily="49" charset="-122"/>
            </a:endParaRPr>
          </a:p>
        </p:txBody>
      </p:sp>
      <p:grpSp>
        <p:nvGrpSpPr>
          <p:cNvPr id="26" name="Group 117">
            <a:extLst>
              <a:ext uri="{FF2B5EF4-FFF2-40B4-BE49-F238E27FC236}">
                <a16:creationId xmlns:a16="http://schemas.microsoft.com/office/drawing/2014/main" id="{D0201BBD-5D1A-4AEF-B395-51270888225A}"/>
              </a:ext>
            </a:extLst>
          </p:cNvPr>
          <p:cNvGrpSpPr>
            <a:grpSpLocks/>
          </p:cNvGrpSpPr>
          <p:nvPr/>
        </p:nvGrpSpPr>
        <p:grpSpPr bwMode="auto">
          <a:xfrm>
            <a:off x="3471863" y="4051698"/>
            <a:ext cx="2550319" cy="431006"/>
            <a:chOff x="2471" y="3264"/>
            <a:chExt cx="2142" cy="362"/>
          </a:xfrm>
        </p:grpSpPr>
        <p:sp>
          <p:nvSpPr>
            <p:cNvPr id="120873" name="Line 80">
              <a:extLst>
                <a:ext uri="{FF2B5EF4-FFF2-40B4-BE49-F238E27FC236}">
                  <a16:creationId xmlns:a16="http://schemas.microsoft.com/office/drawing/2014/main" id="{40E8144F-CBD4-4233-83EB-504E55750968}"/>
                </a:ext>
              </a:extLst>
            </p:cNvPr>
            <p:cNvSpPr>
              <a:spLocks noChangeShapeType="1"/>
            </p:cNvSpPr>
            <p:nvPr/>
          </p:nvSpPr>
          <p:spPr bwMode="auto">
            <a:xfrm>
              <a:off x="2471" y="3427"/>
              <a:ext cx="2142" cy="199"/>
            </a:xfrm>
            <a:prstGeom prst="line">
              <a:avLst/>
            </a:prstGeom>
            <a:noFill/>
            <a:ln w="38100">
              <a:solidFill>
                <a:srgbClr val="990099"/>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74" name="Text Box 99">
              <a:extLst>
                <a:ext uri="{FF2B5EF4-FFF2-40B4-BE49-F238E27FC236}">
                  <a16:creationId xmlns:a16="http://schemas.microsoft.com/office/drawing/2014/main" id="{798A7CA7-7E72-4C6B-B5A4-2F9AB6D06DDA}"/>
                </a:ext>
              </a:extLst>
            </p:cNvPr>
            <p:cNvSpPr txBox="1">
              <a:spLocks noChangeArrowheads="1"/>
            </p:cNvSpPr>
            <p:nvPr/>
          </p:nvSpPr>
          <p:spPr bwMode="auto">
            <a:xfrm rot="275181">
              <a:off x="3074" y="3264"/>
              <a:ext cx="121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立即重传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3</a:t>
              </a:r>
            </a:p>
          </p:txBody>
        </p:sp>
      </p:grpSp>
      <p:sp>
        <p:nvSpPr>
          <p:cNvPr id="120856" name="Text Box 100">
            <a:extLst>
              <a:ext uri="{FF2B5EF4-FFF2-40B4-BE49-F238E27FC236}">
                <a16:creationId xmlns:a16="http://schemas.microsoft.com/office/drawing/2014/main" id="{C9C98A3B-9FEF-4AB4-8B7F-66AE83D75610}"/>
              </a:ext>
            </a:extLst>
          </p:cNvPr>
          <p:cNvSpPr txBox="1">
            <a:spLocks noChangeArrowheads="1"/>
          </p:cNvSpPr>
          <p:nvPr/>
        </p:nvSpPr>
        <p:spPr bwMode="auto">
          <a:xfrm>
            <a:off x="5945981" y="3275410"/>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重复确认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 </a:t>
            </a:r>
            <a:endParaRPr lang="en-US" altLang="zh-CN" sz="1800">
              <a:latin typeface="Arial" panose="020B0604020202020204" pitchFamily="34" charset="0"/>
              <a:ea typeface="黑体" panose="02010609060101010101" pitchFamily="49" charset="-122"/>
            </a:endParaRPr>
          </a:p>
        </p:txBody>
      </p:sp>
      <p:sp>
        <p:nvSpPr>
          <p:cNvPr id="120857" name="Text Box 103">
            <a:extLst>
              <a:ext uri="{FF2B5EF4-FFF2-40B4-BE49-F238E27FC236}">
                <a16:creationId xmlns:a16="http://schemas.microsoft.com/office/drawing/2014/main" id="{D50A34B5-8DD2-434A-976A-D905319C6112}"/>
              </a:ext>
            </a:extLst>
          </p:cNvPr>
          <p:cNvSpPr txBox="1">
            <a:spLocks noChangeArrowheads="1"/>
          </p:cNvSpPr>
          <p:nvPr/>
        </p:nvSpPr>
        <p:spPr bwMode="auto">
          <a:xfrm>
            <a:off x="5945981" y="3667125"/>
            <a:ext cx="155683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重复确认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 </a:t>
            </a:r>
            <a:endParaRPr lang="en-US" altLang="zh-CN" sz="1800">
              <a:latin typeface="Arial" panose="020B0604020202020204" pitchFamily="34" charset="0"/>
              <a:ea typeface="黑体" panose="02010609060101010101" pitchFamily="49" charset="-122"/>
            </a:endParaRPr>
          </a:p>
        </p:txBody>
      </p:sp>
      <p:sp>
        <p:nvSpPr>
          <p:cNvPr id="120858" name="Text Box 104">
            <a:extLst>
              <a:ext uri="{FF2B5EF4-FFF2-40B4-BE49-F238E27FC236}">
                <a16:creationId xmlns:a16="http://schemas.microsoft.com/office/drawing/2014/main" id="{CFA11755-5E18-4399-80A2-5F22EDB18F05}"/>
              </a:ext>
            </a:extLst>
          </p:cNvPr>
          <p:cNvSpPr txBox="1">
            <a:spLocks noChangeArrowheads="1"/>
          </p:cNvSpPr>
          <p:nvPr/>
        </p:nvSpPr>
        <p:spPr bwMode="auto">
          <a:xfrm>
            <a:off x="6015037" y="4480322"/>
            <a:ext cx="24878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i="1">
                <a:latin typeface="Arial" panose="020B0604020202020204" pitchFamily="34" charset="0"/>
                <a:ea typeface="黑体" panose="02010609060101010101" pitchFamily="49" charset="-122"/>
              </a:rPr>
              <a:t>t</a:t>
            </a:r>
          </a:p>
        </p:txBody>
      </p:sp>
      <p:sp>
        <p:nvSpPr>
          <p:cNvPr id="120859" name="Line 110">
            <a:extLst>
              <a:ext uri="{FF2B5EF4-FFF2-40B4-BE49-F238E27FC236}">
                <a16:creationId xmlns:a16="http://schemas.microsoft.com/office/drawing/2014/main" id="{EB83525F-369E-4D1C-A510-AD9B895BD79D}"/>
              </a:ext>
            </a:extLst>
          </p:cNvPr>
          <p:cNvSpPr>
            <a:spLocks noChangeShapeType="1"/>
          </p:cNvSpPr>
          <p:nvPr/>
        </p:nvSpPr>
        <p:spPr bwMode="auto">
          <a:xfrm>
            <a:off x="3476625" y="3932635"/>
            <a:ext cx="2549129"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60" name="Text Box 111">
            <a:extLst>
              <a:ext uri="{FF2B5EF4-FFF2-40B4-BE49-F238E27FC236}">
                <a16:creationId xmlns:a16="http://schemas.microsoft.com/office/drawing/2014/main" id="{31088BFD-88C8-47CE-8F3F-16779422A4AD}"/>
              </a:ext>
            </a:extLst>
          </p:cNvPr>
          <p:cNvSpPr txBox="1">
            <a:spLocks noChangeArrowheads="1"/>
          </p:cNvSpPr>
          <p:nvPr/>
        </p:nvSpPr>
        <p:spPr bwMode="auto">
          <a:xfrm>
            <a:off x="2380060" y="3739754"/>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发送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7</a:t>
            </a:r>
          </a:p>
        </p:txBody>
      </p:sp>
      <p:grpSp>
        <p:nvGrpSpPr>
          <p:cNvPr id="34" name="Group 116">
            <a:extLst>
              <a:ext uri="{FF2B5EF4-FFF2-40B4-BE49-F238E27FC236}">
                <a16:creationId xmlns:a16="http://schemas.microsoft.com/office/drawing/2014/main" id="{0AA019C1-4EC4-4446-9366-E32E58317F57}"/>
              </a:ext>
            </a:extLst>
          </p:cNvPr>
          <p:cNvGrpSpPr>
            <a:grpSpLocks/>
          </p:cNvGrpSpPr>
          <p:nvPr/>
        </p:nvGrpSpPr>
        <p:grpSpPr bwMode="auto">
          <a:xfrm>
            <a:off x="289323" y="2894409"/>
            <a:ext cx="3144440" cy="1533305"/>
            <a:chOff x="368" y="2305"/>
            <a:chExt cx="2086" cy="1251"/>
          </a:xfrm>
        </p:grpSpPr>
        <p:grpSp>
          <p:nvGrpSpPr>
            <p:cNvPr id="120868" name="Group 105">
              <a:extLst>
                <a:ext uri="{FF2B5EF4-FFF2-40B4-BE49-F238E27FC236}">
                  <a16:creationId xmlns:a16="http://schemas.microsoft.com/office/drawing/2014/main" id="{429D6318-15C5-4A45-87FC-ECA73BF65364}"/>
                </a:ext>
              </a:extLst>
            </p:cNvPr>
            <p:cNvGrpSpPr>
              <a:grpSpLocks/>
            </p:cNvGrpSpPr>
            <p:nvPr/>
          </p:nvGrpSpPr>
          <p:grpSpPr bwMode="auto">
            <a:xfrm>
              <a:off x="1729" y="2635"/>
              <a:ext cx="725" cy="666"/>
              <a:chOff x="1257" y="1749"/>
              <a:chExt cx="817" cy="460"/>
            </a:xfrm>
          </p:grpSpPr>
          <p:sp>
            <p:nvSpPr>
              <p:cNvPr id="120870" name="Line 106">
                <a:extLst>
                  <a:ext uri="{FF2B5EF4-FFF2-40B4-BE49-F238E27FC236}">
                    <a16:creationId xmlns:a16="http://schemas.microsoft.com/office/drawing/2014/main" id="{F6BD67AE-CA4F-4E96-9E34-394B725F2EE2}"/>
                  </a:ext>
                </a:extLst>
              </p:cNvPr>
              <p:cNvSpPr>
                <a:spLocks noChangeShapeType="1"/>
              </p:cNvSpPr>
              <p:nvPr/>
            </p:nvSpPr>
            <p:spPr bwMode="auto">
              <a:xfrm>
                <a:off x="1257" y="174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120871" name="Line 107">
                <a:extLst>
                  <a:ext uri="{FF2B5EF4-FFF2-40B4-BE49-F238E27FC236}">
                    <a16:creationId xmlns:a16="http://schemas.microsoft.com/office/drawing/2014/main" id="{1C37B574-A922-4BF5-B6A5-8B493536ECC4}"/>
                  </a:ext>
                </a:extLst>
              </p:cNvPr>
              <p:cNvSpPr>
                <a:spLocks noChangeShapeType="1"/>
              </p:cNvSpPr>
              <p:nvPr/>
            </p:nvSpPr>
            <p:spPr bwMode="auto">
              <a:xfrm>
                <a:off x="1257" y="197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sp>
            <p:nvSpPr>
              <p:cNvPr id="120872" name="Line 108">
                <a:extLst>
                  <a:ext uri="{FF2B5EF4-FFF2-40B4-BE49-F238E27FC236}">
                    <a16:creationId xmlns:a16="http://schemas.microsoft.com/office/drawing/2014/main" id="{8568B4EE-78BB-4392-8DC7-7D04ED028C78}"/>
                  </a:ext>
                </a:extLst>
              </p:cNvPr>
              <p:cNvSpPr>
                <a:spLocks noChangeShapeType="1"/>
              </p:cNvSpPr>
              <p:nvPr/>
            </p:nvSpPr>
            <p:spPr bwMode="auto">
              <a:xfrm>
                <a:off x="1257" y="2209"/>
                <a:ext cx="817" cy="0"/>
              </a:xfrm>
              <a:prstGeom prst="line">
                <a:avLst/>
              </a:prstGeom>
              <a:noFill/>
              <a:ln w="28575">
                <a:solidFill>
                  <a:schemeClr val="folHlink"/>
                </a:solidFill>
                <a:prstDash val="dash"/>
                <a:round/>
                <a:headEnd type="triangle" w="med" len="lg"/>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20869" name="Text Box 112">
              <a:extLst>
                <a:ext uri="{FF2B5EF4-FFF2-40B4-BE49-F238E27FC236}">
                  <a16:creationId xmlns:a16="http://schemas.microsoft.com/office/drawing/2014/main" id="{DF6CD713-DD2F-46E7-BCF0-83A1504695A8}"/>
                </a:ext>
              </a:extLst>
            </p:cNvPr>
            <p:cNvSpPr txBox="1">
              <a:spLocks noChangeArrowheads="1"/>
            </p:cNvSpPr>
            <p:nvPr/>
          </p:nvSpPr>
          <p:spPr bwMode="auto">
            <a:xfrm>
              <a:off x="368" y="2305"/>
              <a:ext cx="1389" cy="1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endParaRPr lang="en-US" altLang="zh-CN" sz="1800">
                <a:latin typeface="Arial" panose="020B0604020202020204" pitchFamily="34" charset="0"/>
                <a:ea typeface="黑体" panose="02010609060101010101" pitchFamily="49" charset="-122"/>
              </a:endParaRP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收到三个连续的</a:t>
              </a:r>
            </a:p>
            <a:p>
              <a:pPr algn="ctr" eaLnBrk="1" hangingPunct="1">
                <a:lnSpc>
                  <a:spcPct val="100000"/>
                </a:lnSpc>
                <a:buClrTx/>
                <a:buFontTx/>
                <a:buNone/>
              </a:pPr>
              <a:r>
                <a:rPr lang="zh-CN" altLang="en-US" sz="1800">
                  <a:latin typeface="Arial" panose="020B0604020202020204" pitchFamily="34" charset="0"/>
                  <a:ea typeface="黑体" panose="02010609060101010101" pitchFamily="49" charset="-122"/>
                </a:rPr>
                <a:t>对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2</a:t>
              </a:r>
              <a:r>
                <a:rPr lang="en-US" altLang="zh-CN" sz="1800">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的重复确认</a:t>
              </a:r>
            </a:p>
            <a:p>
              <a:pPr algn="ctr" eaLnBrk="1" hangingPunct="1">
                <a:lnSpc>
                  <a:spcPct val="100000"/>
                </a:lnSpc>
                <a:spcBef>
                  <a:spcPct val="20000"/>
                </a:spcBef>
                <a:buClrTx/>
                <a:buFontTx/>
                <a:buNone/>
              </a:pPr>
              <a:r>
                <a:rPr lang="zh-CN" altLang="en-US" sz="1800">
                  <a:latin typeface="Arial" panose="020B0604020202020204" pitchFamily="34" charset="0"/>
                  <a:ea typeface="黑体" panose="02010609060101010101" pitchFamily="49" charset="-122"/>
                </a:rPr>
                <a:t>立即重传 </a:t>
              </a:r>
              <a:r>
                <a:rPr lang="en-US" altLang="zh-CN" sz="1800">
                  <a:latin typeface="Arial" panose="020B0604020202020204" pitchFamily="34" charset="0"/>
                  <a:ea typeface="黑体" panose="02010609060101010101" pitchFamily="49" charset="-122"/>
                </a:rPr>
                <a:t>M</a:t>
              </a:r>
              <a:r>
                <a:rPr lang="en-US" altLang="zh-CN" sz="1800" baseline="-25000">
                  <a:latin typeface="Arial" panose="020B0604020202020204" pitchFamily="34" charset="0"/>
                  <a:ea typeface="黑体" panose="02010609060101010101" pitchFamily="49" charset="-122"/>
                </a:rPr>
                <a:t>3</a:t>
              </a:r>
            </a:p>
            <a:p>
              <a:pPr algn="ctr" eaLnBrk="1" hangingPunct="1">
                <a:lnSpc>
                  <a:spcPct val="100000"/>
                </a:lnSpc>
                <a:buClrTx/>
                <a:buFontTx/>
                <a:buNone/>
              </a:pPr>
              <a:endParaRPr lang="en-US" altLang="zh-CN" sz="1800">
                <a:latin typeface="Arial" panose="020B0604020202020204" pitchFamily="34" charset="0"/>
                <a:ea typeface="黑体" panose="02010609060101010101" pitchFamily="49" charset="-122"/>
              </a:endParaRPr>
            </a:p>
          </p:txBody>
        </p:sp>
      </p:grpSp>
      <p:sp>
        <p:nvSpPr>
          <p:cNvPr id="120862" name="AutoShape 113">
            <a:extLst>
              <a:ext uri="{FF2B5EF4-FFF2-40B4-BE49-F238E27FC236}">
                <a16:creationId xmlns:a16="http://schemas.microsoft.com/office/drawing/2014/main" id="{892B98A0-BB6B-4485-8644-37761E09F220}"/>
              </a:ext>
            </a:extLst>
          </p:cNvPr>
          <p:cNvSpPr>
            <a:spLocks noChangeArrowheads="1"/>
          </p:cNvSpPr>
          <p:nvPr/>
        </p:nvSpPr>
        <p:spPr bwMode="auto">
          <a:xfrm>
            <a:off x="4779169" y="2089547"/>
            <a:ext cx="653654" cy="822722"/>
          </a:xfrm>
          <a:prstGeom prst="irregularSeal1">
            <a:avLst/>
          </a:prstGeom>
          <a:solidFill>
            <a:srgbClr val="FFCCCC"/>
          </a:solidFill>
          <a:ln w="9525">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800">
              <a:latin typeface="Tahoma" panose="020B0604030504040204" pitchFamily="34" charset="0"/>
              <a:ea typeface="宋体" panose="02010600030101010101" pitchFamily="2" charset="-122"/>
            </a:endParaRPr>
          </a:p>
        </p:txBody>
      </p:sp>
      <p:sp>
        <p:nvSpPr>
          <p:cNvPr id="120863" name="Text Box 114">
            <a:extLst>
              <a:ext uri="{FF2B5EF4-FFF2-40B4-BE49-F238E27FC236}">
                <a16:creationId xmlns:a16="http://schemas.microsoft.com/office/drawing/2014/main" id="{022817D0-299A-4320-950E-65DFAF9ADAF0}"/>
              </a:ext>
            </a:extLst>
          </p:cNvPr>
          <p:cNvSpPr txBox="1">
            <a:spLocks noChangeArrowheads="1"/>
          </p:cNvSpPr>
          <p:nvPr/>
        </p:nvSpPr>
        <p:spPr bwMode="auto">
          <a:xfrm>
            <a:off x="4832748" y="2301479"/>
            <a:ext cx="6463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zh-CN" altLang="en-US" sz="1800">
                <a:latin typeface="Arial" panose="020B0604020202020204" pitchFamily="34" charset="0"/>
                <a:ea typeface="黑体" panose="02010609060101010101" pitchFamily="49" charset="-122"/>
              </a:rPr>
              <a:t>丢失</a:t>
            </a:r>
          </a:p>
        </p:txBody>
      </p:sp>
      <p:sp>
        <p:nvSpPr>
          <p:cNvPr id="120864" name="Line 77">
            <a:extLst>
              <a:ext uri="{FF2B5EF4-FFF2-40B4-BE49-F238E27FC236}">
                <a16:creationId xmlns:a16="http://schemas.microsoft.com/office/drawing/2014/main" id="{6F589019-8B9F-468D-AB4D-5C2EC2977667}"/>
              </a:ext>
            </a:extLst>
          </p:cNvPr>
          <p:cNvSpPr>
            <a:spLocks noChangeShapeType="1"/>
          </p:cNvSpPr>
          <p:nvPr/>
        </p:nvSpPr>
        <p:spPr bwMode="auto">
          <a:xfrm>
            <a:off x="3471863" y="1978819"/>
            <a:ext cx="2550319"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65" name="Line 85">
            <a:extLst>
              <a:ext uri="{FF2B5EF4-FFF2-40B4-BE49-F238E27FC236}">
                <a16:creationId xmlns:a16="http://schemas.microsoft.com/office/drawing/2014/main" id="{E95451DE-C0E9-4422-9196-08FE4135BD42}"/>
              </a:ext>
            </a:extLst>
          </p:cNvPr>
          <p:cNvSpPr>
            <a:spLocks noChangeShapeType="1"/>
          </p:cNvSpPr>
          <p:nvPr/>
        </p:nvSpPr>
        <p:spPr bwMode="auto">
          <a:xfrm>
            <a:off x="3471863" y="2368153"/>
            <a:ext cx="1372791" cy="119063"/>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66" name="Line 101">
            <a:extLst>
              <a:ext uri="{FF2B5EF4-FFF2-40B4-BE49-F238E27FC236}">
                <a16:creationId xmlns:a16="http://schemas.microsoft.com/office/drawing/2014/main" id="{CD269A63-C210-420D-B9B7-FC98B9BCB726}"/>
              </a:ext>
            </a:extLst>
          </p:cNvPr>
          <p:cNvSpPr>
            <a:spLocks noChangeShapeType="1"/>
          </p:cNvSpPr>
          <p:nvPr/>
        </p:nvSpPr>
        <p:spPr bwMode="auto">
          <a:xfrm>
            <a:off x="3476625" y="3149204"/>
            <a:ext cx="2549129" cy="23693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0867" name="Line 102">
            <a:extLst>
              <a:ext uri="{FF2B5EF4-FFF2-40B4-BE49-F238E27FC236}">
                <a16:creationId xmlns:a16="http://schemas.microsoft.com/office/drawing/2014/main" id="{8A572EFF-9464-4264-A61A-BF72FC798A6D}"/>
              </a:ext>
            </a:extLst>
          </p:cNvPr>
          <p:cNvSpPr>
            <a:spLocks noChangeShapeType="1"/>
          </p:cNvSpPr>
          <p:nvPr/>
        </p:nvSpPr>
        <p:spPr bwMode="auto">
          <a:xfrm>
            <a:off x="3476625" y="3540919"/>
            <a:ext cx="2549129" cy="235744"/>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1000"/>
                                        <p:tgtEl>
                                          <p:spTgt spid="34"/>
                                        </p:tgtEl>
                                      </p:cBhvr>
                                    </p:animEffect>
                                  </p:childTnLst>
                                </p:cTn>
                              </p:par>
                            </p:childTnLst>
                          </p:cTn>
                        </p:par>
                        <p:par>
                          <p:cTn id="8" fill="hold" nodeType="afterGroup">
                            <p:stCondLst>
                              <p:cond delay="1000"/>
                            </p:stCondLst>
                            <p:childTnLst>
                              <p:par>
                                <p:cTn id="9" presetID="22" presetClass="entr" presetSubtype="8" fill="hold" nodeType="after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82F569ED-93DC-436F-BC11-142AAC202ADE}"/>
              </a:ext>
            </a:extLst>
          </p:cNvPr>
          <p:cNvSpPr>
            <a:spLocks noGrp="1" noChangeArrowheads="1"/>
          </p:cNvSpPr>
          <p:nvPr>
            <p:ph type="title"/>
          </p:nvPr>
        </p:nvSpPr>
        <p:spPr/>
        <p:txBody>
          <a:bodyPr/>
          <a:lstStyle/>
          <a:p>
            <a:r>
              <a:rPr lang="zh-CN" altLang="en-US"/>
              <a:t>快恢复举例</a:t>
            </a:r>
          </a:p>
        </p:txBody>
      </p:sp>
      <p:sp>
        <p:nvSpPr>
          <p:cNvPr id="121859" name="Oval 55">
            <a:extLst>
              <a:ext uri="{FF2B5EF4-FFF2-40B4-BE49-F238E27FC236}">
                <a16:creationId xmlns:a16="http://schemas.microsoft.com/office/drawing/2014/main" id="{182E3F7C-30B6-4D72-B1AD-4C0D03CC2F29}"/>
              </a:ext>
            </a:extLst>
          </p:cNvPr>
          <p:cNvSpPr>
            <a:spLocks noChangeArrowheads="1"/>
          </p:cNvSpPr>
          <p:nvPr/>
        </p:nvSpPr>
        <p:spPr bwMode="auto">
          <a:xfrm>
            <a:off x="2906316" y="2967038"/>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0" name="Oval 60">
            <a:extLst>
              <a:ext uri="{FF2B5EF4-FFF2-40B4-BE49-F238E27FC236}">
                <a16:creationId xmlns:a16="http://schemas.microsoft.com/office/drawing/2014/main" id="{4FA07D9B-13E0-4A95-9A8E-F70F7FACF895}"/>
              </a:ext>
            </a:extLst>
          </p:cNvPr>
          <p:cNvSpPr>
            <a:spLocks noChangeArrowheads="1"/>
          </p:cNvSpPr>
          <p:nvPr/>
        </p:nvSpPr>
        <p:spPr bwMode="auto">
          <a:xfrm>
            <a:off x="3265885" y="2224088"/>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1" name="Oval 61">
            <a:extLst>
              <a:ext uri="{FF2B5EF4-FFF2-40B4-BE49-F238E27FC236}">
                <a16:creationId xmlns:a16="http://schemas.microsoft.com/office/drawing/2014/main" id="{2A737889-7C2B-4513-93AB-03FA7033AAD8}"/>
              </a:ext>
            </a:extLst>
          </p:cNvPr>
          <p:cNvSpPr>
            <a:spLocks noChangeArrowheads="1"/>
          </p:cNvSpPr>
          <p:nvPr/>
        </p:nvSpPr>
        <p:spPr bwMode="auto">
          <a:xfrm>
            <a:off x="3445669" y="2146697"/>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2" name="Oval 62">
            <a:extLst>
              <a:ext uri="{FF2B5EF4-FFF2-40B4-BE49-F238E27FC236}">
                <a16:creationId xmlns:a16="http://schemas.microsoft.com/office/drawing/2014/main" id="{DC6C82DF-E471-4E9A-A756-FF3FF6BDD46B}"/>
              </a:ext>
            </a:extLst>
          </p:cNvPr>
          <p:cNvSpPr>
            <a:spLocks noChangeArrowheads="1"/>
          </p:cNvSpPr>
          <p:nvPr/>
        </p:nvSpPr>
        <p:spPr bwMode="auto">
          <a:xfrm>
            <a:off x="3807619" y="1983581"/>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3" name="Oval 63">
            <a:extLst>
              <a:ext uri="{FF2B5EF4-FFF2-40B4-BE49-F238E27FC236}">
                <a16:creationId xmlns:a16="http://schemas.microsoft.com/office/drawing/2014/main" id="{CF447A51-42A8-4F1D-AD4A-1AC74CA27A3A}"/>
              </a:ext>
            </a:extLst>
          </p:cNvPr>
          <p:cNvSpPr>
            <a:spLocks noChangeArrowheads="1"/>
          </p:cNvSpPr>
          <p:nvPr/>
        </p:nvSpPr>
        <p:spPr bwMode="auto">
          <a:xfrm>
            <a:off x="3624263" y="2065735"/>
            <a:ext cx="70247" cy="75009"/>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4" name="Oval 64">
            <a:extLst>
              <a:ext uri="{FF2B5EF4-FFF2-40B4-BE49-F238E27FC236}">
                <a16:creationId xmlns:a16="http://schemas.microsoft.com/office/drawing/2014/main" id="{A6AB1845-385D-44D1-B222-2B166317D0F9}"/>
              </a:ext>
            </a:extLst>
          </p:cNvPr>
          <p:cNvSpPr>
            <a:spLocks noChangeArrowheads="1"/>
          </p:cNvSpPr>
          <p:nvPr/>
        </p:nvSpPr>
        <p:spPr bwMode="auto">
          <a:xfrm>
            <a:off x="3987403" y="1901429"/>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5" name="Oval 65">
            <a:extLst>
              <a:ext uri="{FF2B5EF4-FFF2-40B4-BE49-F238E27FC236}">
                <a16:creationId xmlns:a16="http://schemas.microsoft.com/office/drawing/2014/main" id="{7A7067C6-8FF5-4BC3-B9A6-A6DE4DA87290}"/>
              </a:ext>
            </a:extLst>
          </p:cNvPr>
          <p:cNvSpPr>
            <a:spLocks noChangeArrowheads="1"/>
          </p:cNvSpPr>
          <p:nvPr/>
        </p:nvSpPr>
        <p:spPr bwMode="auto">
          <a:xfrm>
            <a:off x="4163617" y="1824038"/>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6" name="Oval 67">
            <a:extLst>
              <a:ext uri="{FF2B5EF4-FFF2-40B4-BE49-F238E27FC236}">
                <a16:creationId xmlns:a16="http://schemas.microsoft.com/office/drawing/2014/main" id="{12EE8061-AF64-4D9C-8D11-24760A3BFDAD}"/>
              </a:ext>
            </a:extLst>
          </p:cNvPr>
          <p:cNvSpPr>
            <a:spLocks noChangeArrowheads="1"/>
          </p:cNvSpPr>
          <p:nvPr/>
        </p:nvSpPr>
        <p:spPr bwMode="auto">
          <a:xfrm>
            <a:off x="4342210" y="1731169"/>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7" name="Line 84">
            <a:extLst>
              <a:ext uri="{FF2B5EF4-FFF2-40B4-BE49-F238E27FC236}">
                <a16:creationId xmlns:a16="http://schemas.microsoft.com/office/drawing/2014/main" id="{665A3E81-1591-4921-94E3-9E5171142539}"/>
              </a:ext>
            </a:extLst>
          </p:cNvPr>
          <p:cNvSpPr>
            <a:spLocks noChangeShapeType="1"/>
          </p:cNvSpPr>
          <p:nvPr/>
        </p:nvSpPr>
        <p:spPr bwMode="auto">
          <a:xfrm>
            <a:off x="2465785" y="2346722"/>
            <a:ext cx="65841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68" name="Oval 96">
            <a:extLst>
              <a:ext uri="{FF2B5EF4-FFF2-40B4-BE49-F238E27FC236}">
                <a16:creationId xmlns:a16="http://schemas.microsoft.com/office/drawing/2014/main" id="{DCAD06B0-9A36-4BF9-89A3-13083833B6F8}"/>
              </a:ext>
            </a:extLst>
          </p:cNvPr>
          <p:cNvSpPr>
            <a:spLocks noChangeArrowheads="1"/>
          </p:cNvSpPr>
          <p:nvPr/>
        </p:nvSpPr>
        <p:spPr bwMode="auto">
          <a:xfrm>
            <a:off x="4702969" y="2632472"/>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69" name="Oval 97">
            <a:extLst>
              <a:ext uri="{FF2B5EF4-FFF2-40B4-BE49-F238E27FC236}">
                <a16:creationId xmlns:a16="http://schemas.microsoft.com/office/drawing/2014/main" id="{D5B50EA0-559F-4F0A-B221-B3AEDB5699A9}"/>
              </a:ext>
            </a:extLst>
          </p:cNvPr>
          <p:cNvSpPr>
            <a:spLocks noChangeArrowheads="1"/>
          </p:cNvSpPr>
          <p:nvPr/>
        </p:nvSpPr>
        <p:spPr bwMode="auto">
          <a:xfrm>
            <a:off x="4887516" y="2556272"/>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0" name="Oval 98">
            <a:extLst>
              <a:ext uri="{FF2B5EF4-FFF2-40B4-BE49-F238E27FC236}">
                <a16:creationId xmlns:a16="http://schemas.microsoft.com/office/drawing/2014/main" id="{EE584DFF-6432-460F-8029-7385D36AF9C7}"/>
              </a:ext>
            </a:extLst>
          </p:cNvPr>
          <p:cNvSpPr>
            <a:spLocks noChangeArrowheads="1"/>
          </p:cNvSpPr>
          <p:nvPr/>
        </p:nvSpPr>
        <p:spPr bwMode="auto">
          <a:xfrm>
            <a:off x="5062538" y="2471738"/>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1" name="Oval 99">
            <a:extLst>
              <a:ext uri="{FF2B5EF4-FFF2-40B4-BE49-F238E27FC236}">
                <a16:creationId xmlns:a16="http://schemas.microsoft.com/office/drawing/2014/main" id="{BEE18044-3E68-4144-A23C-B8E6A48D9FDF}"/>
              </a:ext>
            </a:extLst>
          </p:cNvPr>
          <p:cNvSpPr>
            <a:spLocks noChangeArrowheads="1"/>
          </p:cNvSpPr>
          <p:nvPr/>
        </p:nvSpPr>
        <p:spPr bwMode="auto">
          <a:xfrm>
            <a:off x="5241132" y="2397919"/>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2" name="Oval 100">
            <a:extLst>
              <a:ext uri="{FF2B5EF4-FFF2-40B4-BE49-F238E27FC236}">
                <a16:creationId xmlns:a16="http://schemas.microsoft.com/office/drawing/2014/main" id="{1D7D2FBF-C204-45C5-B9F5-81512511431E}"/>
              </a:ext>
            </a:extLst>
          </p:cNvPr>
          <p:cNvSpPr>
            <a:spLocks noChangeArrowheads="1"/>
          </p:cNvSpPr>
          <p:nvPr/>
        </p:nvSpPr>
        <p:spPr bwMode="auto">
          <a:xfrm>
            <a:off x="5423297" y="2312194"/>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3" name="Oval 101">
            <a:extLst>
              <a:ext uri="{FF2B5EF4-FFF2-40B4-BE49-F238E27FC236}">
                <a16:creationId xmlns:a16="http://schemas.microsoft.com/office/drawing/2014/main" id="{608090B9-84A5-47FA-B869-2BE7839EB355}"/>
              </a:ext>
            </a:extLst>
          </p:cNvPr>
          <p:cNvSpPr>
            <a:spLocks noChangeArrowheads="1"/>
          </p:cNvSpPr>
          <p:nvPr/>
        </p:nvSpPr>
        <p:spPr bwMode="auto">
          <a:xfrm>
            <a:off x="5603082" y="2238375"/>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4" name="Oval 102">
            <a:extLst>
              <a:ext uri="{FF2B5EF4-FFF2-40B4-BE49-F238E27FC236}">
                <a16:creationId xmlns:a16="http://schemas.microsoft.com/office/drawing/2014/main" id="{073F0B0B-77A0-44F1-9BA3-6ECCDA2B714F}"/>
              </a:ext>
            </a:extLst>
          </p:cNvPr>
          <p:cNvSpPr>
            <a:spLocks noChangeArrowheads="1"/>
          </p:cNvSpPr>
          <p:nvPr/>
        </p:nvSpPr>
        <p:spPr bwMode="auto">
          <a:xfrm>
            <a:off x="5782867" y="2149079"/>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5" name="Oval 103">
            <a:extLst>
              <a:ext uri="{FF2B5EF4-FFF2-40B4-BE49-F238E27FC236}">
                <a16:creationId xmlns:a16="http://schemas.microsoft.com/office/drawing/2014/main" id="{56BF2E10-62A1-4DD4-B837-830EF6D70749}"/>
              </a:ext>
            </a:extLst>
          </p:cNvPr>
          <p:cNvSpPr>
            <a:spLocks noChangeArrowheads="1"/>
          </p:cNvSpPr>
          <p:nvPr/>
        </p:nvSpPr>
        <p:spPr bwMode="auto">
          <a:xfrm>
            <a:off x="5962651" y="2062163"/>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6" name="Oval 104">
            <a:extLst>
              <a:ext uri="{FF2B5EF4-FFF2-40B4-BE49-F238E27FC236}">
                <a16:creationId xmlns:a16="http://schemas.microsoft.com/office/drawing/2014/main" id="{91628FD2-A29E-4E6A-9140-E25B83C2267C}"/>
              </a:ext>
            </a:extLst>
          </p:cNvPr>
          <p:cNvSpPr>
            <a:spLocks noChangeArrowheads="1"/>
          </p:cNvSpPr>
          <p:nvPr/>
        </p:nvSpPr>
        <p:spPr bwMode="auto">
          <a:xfrm>
            <a:off x="6137672" y="1989535"/>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877" name="Freeform 68">
            <a:extLst>
              <a:ext uri="{FF2B5EF4-FFF2-40B4-BE49-F238E27FC236}">
                <a16:creationId xmlns:a16="http://schemas.microsoft.com/office/drawing/2014/main" id="{30AC682F-199F-4EF8-A632-38CEFC8356A3}"/>
              </a:ext>
            </a:extLst>
          </p:cNvPr>
          <p:cNvSpPr>
            <a:spLocks/>
          </p:cNvSpPr>
          <p:nvPr/>
        </p:nvSpPr>
        <p:spPr bwMode="auto">
          <a:xfrm>
            <a:off x="2345531" y="1694260"/>
            <a:ext cx="2210991" cy="1862138"/>
          </a:xfrm>
          <a:custGeom>
            <a:avLst/>
            <a:gdLst>
              <a:gd name="T0" fmla="*/ 2147483646 w 1773"/>
              <a:gd name="T1" fmla="*/ 0 h 1370"/>
              <a:gd name="T2" fmla="*/ 2147483646 w 1773"/>
              <a:gd name="T3" fmla="*/ 2147483646 h 1370"/>
              <a:gd name="T4" fmla="*/ 2147483646 w 1773"/>
              <a:gd name="T5" fmla="*/ 2147483646 h 1370"/>
              <a:gd name="T6" fmla="*/ 2147483646 w 1773"/>
              <a:gd name="T7" fmla="*/ 2147483646 h 1370"/>
              <a:gd name="T8" fmla="*/ 2147483646 w 1773"/>
              <a:gd name="T9" fmla="*/ 2147483646 h 1370"/>
              <a:gd name="T10" fmla="*/ 2147483646 w 1773"/>
              <a:gd name="T11" fmla="*/ 2147483646 h 1370"/>
              <a:gd name="T12" fmla="*/ 0 60000 65536"/>
              <a:gd name="T13" fmla="*/ 0 60000 65536"/>
              <a:gd name="T14" fmla="*/ 0 60000 65536"/>
              <a:gd name="T15" fmla="*/ 0 60000 65536"/>
              <a:gd name="T16" fmla="*/ 0 60000 65536"/>
              <a:gd name="T17" fmla="*/ 0 60000 65536"/>
              <a:gd name="T18" fmla="*/ 0 w 1773"/>
              <a:gd name="T19" fmla="*/ 0 h 1370"/>
              <a:gd name="T20" fmla="*/ 1773 w 1773"/>
              <a:gd name="T21" fmla="*/ 1370 h 1370"/>
            </a:gdLst>
            <a:ahLst/>
            <a:cxnLst>
              <a:cxn ang="T12">
                <a:pos x="T0" y="T1"/>
              </a:cxn>
              <a:cxn ang="T13">
                <a:pos x="T2" y="T3"/>
              </a:cxn>
              <a:cxn ang="T14">
                <a:pos x="T4" y="T5"/>
              </a:cxn>
              <a:cxn ang="T15">
                <a:pos x="T6" y="T7"/>
              </a:cxn>
              <a:cxn ang="T16">
                <a:pos x="T8" y="T9"/>
              </a:cxn>
              <a:cxn ang="T17">
                <a:pos x="T10" y="T11"/>
              </a:cxn>
            </a:cxnLst>
            <a:rect l="T18" t="T19" r="T20" b="T21"/>
            <a:pathLst>
              <a:path w="1773" h="1370">
                <a:moveTo>
                  <a:pt x="1773" y="0"/>
                </a:moveTo>
                <a:lnTo>
                  <a:pt x="618" y="487"/>
                </a:lnTo>
                <a:lnTo>
                  <a:pt x="480" y="961"/>
                </a:lnTo>
                <a:lnTo>
                  <a:pt x="331" y="1201"/>
                </a:lnTo>
                <a:lnTo>
                  <a:pt x="187" y="1321"/>
                </a:lnTo>
                <a:cubicBezTo>
                  <a:pt x="47" y="1370"/>
                  <a:pt x="0" y="1369"/>
                  <a:pt x="55" y="1369"/>
                </a:cubicBez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1350"/>
          </a:p>
        </p:txBody>
      </p:sp>
      <p:sp>
        <p:nvSpPr>
          <p:cNvPr id="121878" name="Text Box 54">
            <a:extLst>
              <a:ext uri="{FF2B5EF4-FFF2-40B4-BE49-F238E27FC236}">
                <a16:creationId xmlns:a16="http://schemas.microsoft.com/office/drawing/2014/main" id="{D205FC7A-2158-43DC-971F-2D866E46C4A3}"/>
              </a:ext>
            </a:extLst>
          </p:cNvPr>
          <p:cNvSpPr txBox="1">
            <a:spLocks noChangeArrowheads="1"/>
          </p:cNvSpPr>
          <p:nvPr/>
        </p:nvSpPr>
        <p:spPr bwMode="auto">
          <a:xfrm>
            <a:off x="2106216" y="1532335"/>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24</a:t>
            </a:r>
          </a:p>
        </p:txBody>
      </p:sp>
      <p:sp>
        <p:nvSpPr>
          <p:cNvPr id="121879" name="Line 5">
            <a:extLst>
              <a:ext uri="{FF2B5EF4-FFF2-40B4-BE49-F238E27FC236}">
                <a16:creationId xmlns:a16="http://schemas.microsoft.com/office/drawing/2014/main" id="{5E56795D-3B14-404F-B529-698B8F3B1504}"/>
              </a:ext>
            </a:extLst>
          </p:cNvPr>
          <p:cNvSpPr>
            <a:spLocks noChangeShapeType="1"/>
          </p:cNvSpPr>
          <p:nvPr/>
        </p:nvSpPr>
        <p:spPr bwMode="auto">
          <a:xfrm>
            <a:off x="2405063" y="3651647"/>
            <a:ext cx="4249341" cy="0"/>
          </a:xfrm>
          <a:prstGeom prst="line">
            <a:avLst/>
          </a:prstGeom>
          <a:noFill/>
          <a:ln w="9525">
            <a:solidFill>
              <a:schemeClr val="folHlink"/>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0" name="Line 6">
            <a:extLst>
              <a:ext uri="{FF2B5EF4-FFF2-40B4-BE49-F238E27FC236}">
                <a16:creationId xmlns:a16="http://schemas.microsoft.com/office/drawing/2014/main" id="{2BCB8C77-0D9A-4FB0-903B-CFAD8CF1313F}"/>
              </a:ext>
            </a:extLst>
          </p:cNvPr>
          <p:cNvSpPr>
            <a:spLocks noChangeShapeType="1"/>
          </p:cNvSpPr>
          <p:nvPr/>
        </p:nvSpPr>
        <p:spPr bwMode="auto">
          <a:xfrm>
            <a:off x="2405063" y="1368029"/>
            <a:ext cx="0" cy="2283619"/>
          </a:xfrm>
          <a:prstGeom prst="line">
            <a:avLst/>
          </a:prstGeom>
          <a:noFill/>
          <a:ln w="9525">
            <a:solidFill>
              <a:schemeClr val="folHlink"/>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1" name="Line 7">
            <a:extLst>
              <a:ext uri="{FF2B5EF4-FFF2-40B4-BE49-F238E27FC236}">
                <a16:creationId xmlns:a16="http://schemas.microsoft.com/office/drawing/2014/main" id="{CA4D0D0E-9CA3-4700-8EEB-1A40FD4D9799}"/>
              </a:ext>
            </a:extLst>
          </p:cNvPr>
          <p:cNvSpPr>
            <a:spLocks noChangeShapeType="1"/>
          </p:cNvSpPr>
          <p:nvPr/>
        </p:nvSpPr>
        <p:spPr bwMode="auto">
          <a:xfrm>
            <a:off x="2584847" y="3586163"/>
            <a:ext cx="0" cy="65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2" name="Line 8">
            <a:extLst>
              <a:ext uri="{FF2B5EF4-FFF2-40B4-BE49-F238E27FC236}">
                <a16:creationId xmlns:a16="http://schemas.microsoft.com/office/drawing/2014/main" id="{5E78F36C-8884-4468-91EF-BB532463DB9F}"/>
              </a:ext>
            </a:extLst>
          </p:cNvPr>
          <p:cNvSpPr>
            <a:spLocks noChangeShapeType="1"/>
          </p:cNvSpPr>
          <p:nvPr/>
        </p:nvSpPr>
        <p:spPr bwMode="auto">
          <a:xfrm>
            <a:off x="2764631"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3" name="Line 9">
            <a:extLst>
              <a:ext uri="{FF2B5EF4-FFF2-40B4-BE49-F238E27FC236}">
                <a16:creationId xmlns:a16="http://schemas.microsoft.com/office/drawing/2014/main" id="{78B23FED-6852-44F6-B1C7-70D1E6254A66}"/>
              </a:ext>
            </a:extLst>
          </p:cNvPr>
          <p:cNvSpPr>
            <a:spLocks noChangeShapeType="1"/>
          </p:cNvSpPr>
          <p:nvPr/>
        </p:nvSpPr>
        <p:spPr bwMode="auto">
          <a:xfrm>
            <a:off x="2944416"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4" name="Line 10">
            <a:extLst>
              <a:ext uri="{FF2B5EF4-FFF2-40B4-BE49-F238E27FC236}">
                <a16:creationId xmlns:a16="http://schemas.microsoft.com/office/drawing/2014/main" id="{4F27E9A4-7159-4769-A730-D82B88743670}"/>
              </a:ext>
            </a:extLst>
          </p:cNvPr>
          <p:cNvSpPr>
            <a:spLocks noChangeShapeType="1"/>
          </p:cNvSpPr>
          <p:nvPr/>
        </p:nvSpPr>
        <p:spPr bwMode="auto">
          <a:xfrm>
            <a:off x="3124200"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5" name="Line 11">
            <a:extLst>
              <a:ext uri="{FF2B5EF4-FFF2-40B4-BE49-F238E27FC236}">
                <a16:creationId xmlns:a16="http://schemas.microsoft.com/office/drawing/2014/main" id="{94DAF76D-F1D2-4103-B025-0CCF4E92B244}"/>
              </a:ext>
            </a:extLst>
          </p:cNvPr>
          <p:cNvSpPr>
            <a:spLocks noChangeShapeType="1"/>
          </p:cNvSpPr>
          <p:nvPr/>
        </p:nvSpPr>
        <p:spPr bwMode="auto">
          <a:xfrm>
            <a:off x="3302794"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6" name="Line 12">
            <a:extLst>
              <a:ext uri="{FF2B5EF4-FFF2-40B4-BE49-F238E27FC236}">
                <a16:creationId xmlns:a16="http://schemas.microsoft.com/office/drawing/2014/main" id="{0461F7BE-2949-450A-8A89-50313288CDDD}"/>
              </a:ext>
            </a:extLst>
          </p:cNvPr>
          <p:cNvSpPr>
            <a:spLocks noChangeShapeType="1"/>
          </p:cNvSpPr>
          <p:nvPr/>
        </p:nvSpPr>
        <p:spPr bwMode="auto">
          <a:xfrm>
            <a:off x="3482579"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7" name="Line 13">
            <a:extLst>
              <a:ext uri="{FF2B5EF4-FFF2-40B4-BE49-F238E27FC236}">
                <a16:creationId xmlns:a16="http://schemas.microsoft.com/office/drawing/2014/main" id="{37E86189-7B82-42F6-9CB8-DEBF4371B744}"/>
              </a:ext>
            </a:extLst>
          </p:cNvPr>
          <p:cNvSpPr>
            <a:spLocks noChangeShapeType="1"/>
          </p:cNvSpPr>
          <p:nvPr/>
        </p:nvSpPr>
        <p:spPr bwMode="auto">
          <a:xfrm>
            <a:off x="3662363"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8" name="Line 14">
            <a:extLst>
              <a:ext uri="{FF2B5EF4-FFF2-40B4-BE49-F238E27FC236}">
                <a16:creationId xmlns:a16="http://schemas.microsoft.com/office/drawing/2014/main" id="{4D9014BE-413D-4A2F-8C4B-15DB966B2B9A}"/>
              </a:ext>
            </a:extLst>
          </p:cNvPr>
          <p:cNvSpPr>
            <a:spLocks noChangeShapeType="1"/>
          </p:cNvSpPr>
          <p:nvPr/>
        </p:nvSpPr>
        <p:spPr bwMode="auto">
          <a:xfrm>
            <a:off x="3842147"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89" name="Line 15">
            <a:extLst>
              <a:ext uri="{FF2B5EF4-FFF2-40B4-BE49-F238E27FC236}">
                <a16:creationId xmlns:a16="http://schemas.microsoft.com/office/drawing/2014/main" id="{E9EB8716-9977-4E98-AA7D-F1193FD99645}"/>
              </a:ext>
            </a:extLst>
          </p:cNvPr>
          <p:cNvSpPr>
            <a:spLocks noChangeShapeType="1"/>
          </p:cNvSpPr>
          <p:nvPr/>
        </p:nvSpPr>
        <p:spPr bwMode="auto">
          <a:xfrm>
            <a:off x="4020741"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0" name="Line 16">
            <a:extLst>
              <a:ext uri="{FF2B5EF4-FFF2-40B4-BE49-F238E27FC236}">
                <a16:creationId xmlns:a16="http://schemas.microsoft.com/office/drawing/2014/main" id="{79742505-6596-46A8-82D4-6299BBC79746}"/>
              </a:ext>
            </a:extLst>
          </p:cNvPr>
          <p:cNvSpPr>
            <a:spLocks noChangeShapeType="1"/>
          </p:cNvSpPr>
          <p:nvPr/>
        </p:nvSpPr>
        <p:spPr bwMode="auto">
          <a:xfrm>
            <a:off x="4200525"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1" name="Line 17">
            <a:extLst>
              <a:ext uri="{FF2B5EF4-FFF2-40B4-BE49-F238E27FC236}">
                <a16:creationId xmlns:a16="http://schemas.microsoft.com/office/drawing/2014/main" id="{1DAA142C-E853-40B6-A04E-B6EAABABB655}"/>
              </a:ext>
            </a:extLst>
          </p:cNvPr>
          <p:cNvSpPr>
            <a:spLocks noChangeShapeType="1"/>
          </p:cNvSpPr>
          <p:nvPr/>
        </p:nvSpPr>
        <p:spPr bwMode="auto">
          <a:xfrm>
            <a:off x="4380310"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2" name="Line 18">
            <a:extLst>
              <a:ext uri="{FF2B5EF4-FFF2-40B4-BE49-F238E27FC236}">
                <a16:creationId xmlns:a16="http://schemas.microsoft.com/office/drawing/2014/main" id="{3A9E6B9E-E79D-4FC2-A87F-6C8753C455B6}"/>
              </a:ext>
            </a:extLst>
          </p:cNvPr>
          <p:cNvSpPr>
            <a:spLocks noChangeShapeType="1"/>
          </p:cNvSpPr>
          <p:nvPr/>
        </p:nvSpPr>
        <p:spPr bwMode="auto">
          <a:xfrm>
            <a:off x="4560094"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3" name="Line 19">
            <a:extLst>
              <a:ext uri="{FF2B5EF4-FFF2-40B4-BE49-F238E27FC236}">
                <a16:creationId xmlns:a16="http://schemas.microsoft.com/office/drawing/2014/main" id="{9092590B-CFBC-42BA-9941-5DC752EA93B9}"/>
              </a:ext>
            </a:extLst>
          </p:cNvPr>
          <p:cNvSpPr>
            <a:spLocks noChangeShapeType="1"/>
          </p:cNvSpPr>
          <p:nvPr/>
        </p:nvSpPr>
        <p:spPr bwMode="auto">
          <a:xfrm>
            <a:off x="4738688"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4" name="Line 20">
            <a:extLst>
              <a:ext uri="{FF2B5EF4-FFF2-40B4-BE49-F238E27FC236}">
                <a16:creationId xmlns:a16="http://schemas.microsoft.com/office/drawing/2014/main" id="{17DDBEE7-6DAD-4C36-BFD1-FB5D8F2C4ED4}"/>
              </a:ext>
            </a:extLst>
          </p:cNvPr>
          <p:cNvSpPr>
            <a:spLocks noChangeShapeType="1"/>
          </p:cNvSpPr>
          <p:nvPr/>
        </p:nvSpPr>
        <p:spPr bwMode="auto">
          <a:xfrm>
            <a:off x="4918472" y="3586163"/>
            <a:ext cx="0" cy="6548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5" name="Line 21">
            <a:extLst>
              <a:ext uri="{FF2B5EF4-FFF2-40B4-BE49-F238E27FC236}">
                <a16:creationId xmlns:a16="http://schemas.microsoft.com/office/drawing/2014/main" id="{7AC80B41-63C7-4546-A029-A4CAD7A51ABB}"/>
              </a:ext>
            </a:extLst>
          </p:cNvPr>
          <p:cNvSpPr>
            <a:spLocks noChangeShapeType="1"/>
          </p:cNvSpPr>
          <p:nvPr/>
        </p:nvSpPr>
        <p:spPr bwMode="auto">
          <a:xfrm>
            <a:off x="5098256"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6" name="Line 22">
            <a:extLst>
              <a:ext uri="{FF2B5EF4-FFF2-40B4-BE49-F238E27FC236}">
                <a16:creationId xmlns:a16="http://schemas.microsoft.com/office/drawing/2014/main" id="{D9C566AF-8E0F-4FDC-B1F1-AC1178B01800}"/>
              </a:ext>
            </a:extLst>
          </p:cNvPr>
          <p:cNvSpPr>
            <a:spLocks noChangeShapeType="1"/>
          </p:cNvSpPr>
          <p:nvPr/>
        </p:nvSpPr>
        <p:spPr bwMode="auto">
          <a:xfrm>
            <a:off x="5278041"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7" name="Line 23">
            <a:extLst>
              <a:ext uri="{FF2B5EF4-FFF2-40B4-BE49-F238E27FC236}">
                <a16:creationId xmlns:a16="http://schemas.microsoft.com/office/drawing/2014/main" id="{C1C061CF-C7B5-46D5-9D11-396945B9A5FE}"/>
              </a:ext>
            </a:extLst>
          </p:cNvPr>
          <p:cNvSpPr>
            <a:spLocks noChangeShapeType="1"/>
          </p:cNvSpPr>
          <p:nvPr/>
        </p:nvSpPr>
        <p:spPr bwMode="auto">
          <a:xfrm>
            <a:off x="5457825"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8" name="Line 24">
            <a:extLst>
              <a:ext uri="{FF2B5EF4-FFF2-40B4-BE49-F238E27FC236}">
                <a16:creationId xmlns:a16="http://schemas.microsoft.com/office/drawing/2014/main" id="{0C4440FB-BC09-445B-BC88-B3B3372CF1A4}"/>
              </a:ext>
            </a:extLst>
          </p:cNvPr>
          <p:cNvSpPr>
            <a:spLocks noChangeShapeType="1"/>
          </p:cNvSpPr>
          <p:nvPr/>
        </p:nvSpPr>
        <p:spPr bwMode="auto">
          <a:xfrm>
            <a:off x="5636419"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899" name="Line 25">
            <a:extLst>
              <a:ext uri="{FF2B5EF4-FFF2-40B4-BE49-F238E27FC236}">
                <a16:creationId xmlns:a16="http://schemas.microsoft.com/office/drawing/2014/main" id="{0850CD0F-74ED-4567-818D-1326D4B96616}"/>
              </a:ext>
            </a:extLst>
          </p:cNvPr>
          <p:cNvSpPr>
            <a:spLocks noChangeShapeType="1"/>
          </p:cNvSpPr>
          <p:nvPr/>
        </p:nvSpPr>
        <p:spPr bwMode="auto">
          <a:xfrm>
            <a:off x="5816204"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0" name="Line 26">
            <a:extLst>
              <a:ext uri="{FF2B5EF4-FFF2-40B4-BE49-F238E27FC236}">
                <a16:creationId xmlns:a16="http://schemas.microsoft.com/office/drawing/2014/main" id="{1355CF3D-F6E4-4B39-825D-8D278C0A919E}"/>
              </a:ext>
            </a:extLst>
          </p:cNvPr>
          <p:cNvSpPr>
            <a:spLocks noChangeShapeType="1"/>
          </p:cNvSpPr>
          <p:nvPr/>
        </p:nvSpPr>
        <p:spPr bwMode="auto">
          <a:xfrm>
            <a:off x="5995988"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1" name="Line 27">
            <a:extLst>
              <a:ext uri="{FF2B5EF4-FFF2-40B4-BE49-F238E27FC236}">
                <a16:creationId xmlns:a16="http://schemas.microsoft.com/office/drawing/2014/main" id="{070858DD-2E86-4359-9CC5-2F15C3829FB5}"/>
              </a:ext>
            </a:extLst>
          </p:cNvPr>
          <p:cNvSpPr>
            <a:spLocks noChangeShapeType="1"/>
          </p:cNvSpPr>
          <p:nvPr/>
        </p:nvSpPr>
        <p:spPr bwMode="auto">
          <a:xfrm>
            <a:off x="6175772"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2" name="Line 28">
            <a:extLst>
              <a:ext uri="{FF2B5EF4-FFF2-40B4-BE49-F238E27FC236}">
                <a16:creationId xmlns:a16="http://schemas.microsoft.com/office/drawing/2014/main" id="{474667EB-5780-4011-B69B-B9E67787F460}"/>
              </a:ext>
            </a:extLst>
          </p:cNvPr>
          <p:cNvSpPr>
            <a:spLocks noChangeShapeType="1"/>
          </p:cNvSpPr>
          <p:nvPr/>
        </p:nvSpPr>
        <p:spPr bwMode="auto">
          <a:xfrm>
            <a:off x="6354366" y="3521869"/>
            <a:ext cx="0" cy="1297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3" name="Line 30">
            <a:extLst>
              <a:ext uri="{FF2B5EF4-FFF2-40B4-BE49-F238E27FC236}">
                <a16:creationId xmlns:a16="http://schemas.microsoft.com/office/drawing/2014/main" id="{9303FD95-F13A-43DC-A5EE-4BC3C599EF60}"/>
              </a:ext>
            </a:extLst>
          </p:cNvPr>
          <p:cNvSpPr>
            <a:spLocks noChangeShapeType="1"/>
          </p:cNvSpPr>
          <p:nvPr/>
        </p:nvSpPr>
        <p:spPr bwMode="auto">
          <a:xfrm>
            <a:off x="2405063" y="3325416"/>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4" name="Line 31">
            <a:extLst>
              <a:ext uri="{FF2B5EF4-FFF2-40B4-BE49-F238E27FC236}">
                <a16:creationId xmlns:a16="http://schemas.microsoft.com/office/drawing/2014/main" id="{E813260E-B5DB-4F37-A2AC-E7B2E72679F0}"/>
              </a:ext>
            </a:extLst>
          </p:cNvPr>
          <p:cNvSpPr>
            <a:spLocks noChangeShapeType="1"/>
          </p:cNvSpPr>
          <p:nvPr/>
        </p:nvSpPr>
        <p:spPr bwMode="auto">
          <a:xfrm>
            <a:off x="2405063" y="2999185"/>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5" name="Line 32">
            <a:extLst>
              <a:ext uri="{FF2B5EF4-FFF2-40B4-BE49-F238E27FC236}">
                <a16:creationId xmlns:a16="http://schemas.microsoft.com/office/drawing/2014/main" id="{FB65D931-6F4B-4FF4-B23B-429EFC13214A}"/>
              </a:ext>
            </a:extLst>
          </p:cNvPr>
          <p:cNvSpPr>
            <a:spLocks noChangeShapeType="1"/>
          </p:cNvSpPr>
          <p:nvPr/>
        </p:nvSpPr>
        <p:spPr bwMode="auto">
          <a:xfrm>
            <a:off x="2405063" y="2672954"/>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6" name="Line 33">
            <a:extLst>
              <a:ext uri="{FF2B5EF4-FFF2-40B4-BE49-F238E27FC236}">
                <a16:creationId xmlns:a16="http://schemas.microsoft.com/office/drawing/2014/main" id="{38F0FBAE-4EA5-45A8-9911-5BE36B67A7E7}"/>
              </a:ext>
            </a:extLst>
          </p:cNvPr>
          <p:cNvSpPr>
            <a:spLocks noChangeShapeType="1"/>
          </p:cNvSpPr>
          <p:nvPr/>
        </p:nvSpPr>
        <p:spPr bwMode="auto">
          <a:xfrm>
            <a:off x="2405063" y="2346722"/>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7" name="Line 34">
            <a:extLst>
              <a:ext uri="{FF2B5EF4-FFF2-40B4-BE49-F238E27FC236}">
                <a16:creationId xmlns:a16="http://schemas.microsoft.com/office/drawing/2014/main" id="{84D8D5E5-02C7-4341-AC75-5B6E8A8186A9}"/>
              </a:ext>
            </a:extLst>
          </p:cNvPr>
          <p:cNvSpPr>
            <a:spLocks noChangeShapeType="1"/>
          </p:cNvSpPr>
          <p:nvPr/>
        </p:nvSpPr>
        <p:spPr bwMode="auto">
          <a:xfrm>
            <a:off x="2405063" y="2020491"/>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8" name="Line 35">
            <a:extLst>
              <a:ext uri="{FF2B5EF4-FFF2-40B4-BE49-F238E27FC236}">
                <a16:creationId xmlns:a16="http://schemas.microsoft.com/office/drawing/2014/main" id="{474BC7BD-9002-44A5-8E8F-8AA8DA9749F8}"/>
              </a:ext>
            </a:extLst>
          </p:cNvPr>
          <p:cNvSpPr>
            <a:spLocks noChangeShapeType="1"/>
          </p:cNvSpPr>
          <p:nvPr/>
        </p:nvSpPr>
        <p:spPr bwMode="auto">
          <a:xfrm>
            <a:off x="2405063" y="1694260"/>
            <a:ext cx="1797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09" name="Text Box 36">
            <a:extLst>
              <a:ext uri="{FF2B5EF4-FFF2-40B4-BE49-F238E27FC236}">
                <a16:creationId xmlns:a16="http://schemas.microsoft.com/office/drawing/2014/main" id="{974F87D5-898B-4CF4-9471-82BCC3BAA9B7}"/>
              </a:ext>
            </a:extLst>
          </p:cNvPr>
          <p:cNvSpPr txBox="1">
            <a:spLocks noChangeArrowheads="1"/>
          </p:cNvSpPr>
          <p:nvPr/>
        </p:nvSpPr>
        <p:spPr bwMode="auto">
          <a:xfrm>
            <a:off x="2644379" y="3652838"/>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2</a:t>
            </a:r>
          </a:p>
        </p:txBody>
      </p:sp>
      <p:sp>
        <p:nvSpPr>
          <p:cNvPr id="121910" name="Text Box 37">
            <a:extLst>
              <a:ext uri="{FF2B5EF4-FFF2-40B4-BE49-F238E27FC236}">
                <a16:creationId xmlns:a16="http://schemas.microsoft.com/office/drawing/2014/main" id="{AC94A246-81EB-4D05-8E5A-CB7D8D6571C5}"/>
              </a:ext>
            </a:extLst>
          </p:cNvPr>
          <p:cNvSpPr txBox="1">
            <a:spLocks noChangeArrowheads="1"/>
          </p:cNvSpPr>
          <p:nvPr/>
        </p:nvSpPr>
        <p:spPr bwMode="auto">
          <a:xfrm>
            <a:off x="3003948" y="3652838"/>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4</a:t>
            </a:r>
          </a:p>
        </p:txBody>
      </p:sp>
      <p:sp>
        <p:nvSpPr>
          <p:cNvPr id="121911" name="Text Box 38">
            <a:extLst>
              <a:ext uri="{FF2B5EF4-FFF2-40B4-BE49-F238E27FC236}">
                <a16:creationId xmlns:a16="http://schemas.microsoft.com/office/drawing/2014/main" id="{1191B520-040D-4C7B-8AA3-B0AB658EB2BA}"/>
              </a:ext>
            </a:extLst>
          </p:cNvPr>
          <p:cNvSpPr txBox="1">
            <a:spLocks noChangeArrowheads="1"/>
          </p:cNvSpPr>
          <p:nvPr/>
        </p:nvSpPr>
        <p:spPr bwMode="auto">
          <a:xfrm>
            <a:off x="3363516" y="3652838"/>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6</a:t>
            </a:r>
          </a:p>
        </p:txBody>
      </p:sp>
      <p:sp>
        <p:nvSpPr>
          <p:cNvPr id="121912" name="Text Box 39">
            <a:extLst>
              <a:ext uri="{FF2B5EF4-FFF2-40B4-BE49-F238E27FC236}">
                <a16:creationId xmlns:a16="http://schemas.microsoft.com/office/drawing/2014/main" id="{7D6A553E-B19C-4305-8B79-541D61202347}"/>
              </a:ext>
            </a:extLst>
          </p:cNvPr>
          <p:cNvSpPr txBox="1">
            <a:spLocks noChangeArrowheads="1"/>
          </p:cNvSpPr>
          <p:nvPr/>
        </p:nvSpPr>
        <p:spPr bwMode="auto">
          <a:xfrm>
            <a:off x="3731419" y="3652838"/>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8</a:t>
            </a:r>
          </a:p>
        </p:txBody>
      </p:sp>
      <p:sp>
        <p:nvSpPr>
          <p:cNvPr id="121913" name="Text Box 40">
            <a:extLst>
              <a:ext uri="{FF2B5EF4-FFF2-40B4-BE49-F238E27FC236}">
                <a16:creationId xmlns:a16="http://schemas.microsoft.com/office/drawing/2014/main" id="{D9762F72-B086-425F-8F82-70F39EA04F39}"/>
              </a:ext>
            </a:extLst>
          </p:cNvPr>
          <p:cNvSpPr txBox="1">
            <a:spLocks noChangeArrowheads="1"/>
          </p:cNvSpPr>
          <p:nvPr/>
        </p:nvSpPr>
        <p:spPr bwMode="auto">
          <a:xfrm>
            <a:off x="4031456"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10</a:t>
            </a:r>
          </a:p>
        </p:txBody>
      </p:sp>
      <p:sp>
        <p:nvSpPr>
          <p:cNvPr id="121914" name="Text Box 41">
            <a:extLst>
              <a:ext uri="{FF2B5EF4-FFF2-40B4-BE49-F238E27FC236}">
                <a16:creationId xmlns:a16="http://schemas.microsoft.com/office/drawing/2014/main" id="{8DDC650A-109F-4AB4-BD04-5934D0FF2534}"/>
              </a:ext>
            </a:extLst>
          </p:cNvPr>
          <p:cNvSpPr txBox="1">
            <a:spLocks noChangeArrowheads="1"/>
          </p:cNvSpPr>
          <p:nvPr/>
        </p:nvSpPr>
        <p:spPr bwMode="auto">
          <a:xfrm>
            <a:off x="4419600"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12</a:t>
            </a:r>
          </a:p>
        </p:txBody>
      </p:sp>
      <p:sp>
        <p:nvSpPr>
          <p:cNvPr id="121915" name="Text Box 42">
            <a:extLst>
              <a:ext uri="{FF2B5EF4-FFF2-40B4-BE49-F238E27FC236}">
                <a16:creationId xmlns:a16="http://schemas.microsoft.com/office/drawing/2014/main" id="{049F1327-11BB-4C80-BF64-C1D9060D8992}"/>
              </a:ext>
            </a:extLst>
          </p:cNvPr>
          <p:cNvSpPr txBox="1">
            <a:spLocks noChangeArrowheads="1"/>
          </p:cNvSpPr>
          <p:nvPr/>
        </p:nvSpPr>
        <p:spPr bwMode="auto">
          <a:xfrm>
            <a:off x="4758929"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14</a:t>
            </a:r>
          </a:p>
        </p:txBody>
      </p:sp>
      <p:sp>
        <p:nvSpPr>
          <p:cNvPr id="121916" name="Text Box 43">
            <a:extLst>
              <a:ext uri="{FF2B5EF4-FFF2-40B4-BE49-F238E27FC236}">
                <a16:creationId xmlns:a16="http://schemas.microsoft.com/office/drawing/2014/main" id="{E0100599-D77A-49A3-A276-4BD32C949D5C}"/>
              </a:ext>
            </a:extLst>
          </p:cNvPr>
          <p:cNvSpPr txBox="1">
            <a:spLocks noChangeArrowheads="1"/>
          </p:cNvSpPr>
          <p:nvPr/>
        </p:nvSpPr>
        <p:spPr bwMode="auto">
          <a:xfrm>
            <a:off x="5118497"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16</a:t>
            </a:r>
          </a:p>
        </p:txBody>
      </p:sp>
      <p:sp>
        <p:nvSpPr>
          <p:cNvPr id="121917" name="Text Box 44">
            <a:extLst>
              <a:ext uri="{FF2B5EF4-FFF2-40B4-BE49-F238E27FC236}">
                <a16:creationId xmlns:a16="http://schemas.microsoft.com/office/drawing/2014/main" id="{9522598A-2199-4A17-863F-2EB0FEE1926A}"/>
              </a:ext>
            </a:extLst>
          </p:cNvPr>
          <p:cNvSpPr txBox="1">
            <a:spLocks noChangeArrowheads="1"/>
          </p:cNvSpPr>
          <p:nvPr/>
        </p:nvSpPr>
        <p:spPr bwMode="auto">
          <a:xfrm>
            <a:off x="5497116"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18</a:t>
            </a:r>
          </a:p>
        </p:txBody>
      </p:sp>
      <p:sp>
        <p:nvSpPr>
          <p:cNvPr id="121918" name="Text Box 45">
            <a:extLst>
              <a:ext uri="{FF2B5EF4-FFF2-40B4-BE49-F238E27FC236}">
                <a16:creationId xmlns:a16="http://schemas.microsoft.com/office/drawing/2014/main" id="{48B380E0-01FB-4184-A295-46D8E03813B2}"/>
              </a:ext>
            </a:extLst>
          </p:cNvPr>
          <p:cNvSpPr txBox="1">
            <a:spLocks noChangeArrowheads="1"/>
          </p:cNvSpPr>
          <p:nvPr/>
        </p:nvSpPr>
        <p:spPr bwMode="auto">
          <a:xfrm>
            <a:off x="5856685"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20</a:t>
            </a:r>
          </a:p>
        </p:txBody>
      </p:sp>
      <p:sp>
        <p:nvSpPr>
          <p:cNvPr id="121919" name="Text Box 46">
            <a:extLst>
              <a:ext uri="{FF2B5EF4-FFF2-40B4-BE49-F238E27FC236}">
                <a16:creationId xmlns:a16="http://schemas.microsoft.com/office/drawing/2014/main" id="{46B6151E-FC0B-402B-B6CC-497B582B60E5}"/>
              </a:ext>
            </a:extLst>
          </p:cNvPr>
          <p:cNvSpPr txBox="1">
            <a:spLocks noChangeArrowheads="1"/>
          </p:cNvSpPr>
          <p:nvPr/>
        </p:nvSpPr>
        <p:spPr bwMode="auto">
          <a:xfrm>
            <a:off x="6205538" y="365283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22</a:t>
            </a:r>
          </a:p>
        </p:txBody>
      </p:sp>
      <p:sp>
        <p:nvSpPr>
          <p:cNvPr id="121920" name="Text Box 47">
            <a:extLst>
              <a:ext uri="{FF2B5EF4-FFF2-40B4-BE49-F238E27FC236}">
                <a16:creationId xmlns:a16="http://schemas.microsoft.com/office/drawing/2014/main" id="{C1FFEB34-A3D2-4F0B-8183-34FCB6D18295}"/>
              </a:ext>
            </a:extLst>
          </p:cNvPr>
          <p:cNvSpPr txBox="1">
            <a:spLocks noChangeArrowheads="1"/>
          </p:cNvSpPr>
          <p:nvPr/>
        </p:nvSpPr>
        <p:spPr bwMode="auto">
          <a:xfrm>
            <a:off x="2315766" y="3652838"/>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0</a:t>
            </a:r>
          </a:p>
        </p:txBody>
      </p:sp>
      <p:sp>
        <p:nvSpPr>
          <p:cNvPr id="121921" name="Text Box 48">
            <a:extLst>
              <a:ext uri="{FF2B5EF4-FFF2-40B4-BE49-F238E27FC236}">
                <a16:creationId xmlns:a16="http://schemas.microsoft.com/office/drawing/2014/main" id="{B18910FB-20A4-4B92-8A4F-051BAA07D3DB}"/>
              </a:ext>
            </a:extLst>
          </p:cNvPr>
          <p:cNvSpPr txBox="1">
            <a:spLocks noChangeArrowheads="1"/>
          </p:cNvSpPr>
          <p:nvPr/>
        </p:nvSpPr>
        <p:spPr bwMode="auto">
          <a:xfrm>
            <a:off x="2196704" y="3457575"/>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0</a:t>
            </a:r>
          </a:p>
        </p:txBody>
      </p:sp>
      <p:sp>
        <p:nvSpPr>
          <p:cNvPr id="121922" name="Text Box 49">
            <a:extLst>
              <a:ext uri="{FF2B5EF4-FFF2-40B4-BE49-F238E27FC236}">
                <a16:creationId xmlns:a16="http://schemas.microsoft.com/office/drawing/2014/main" id="{9976E373-205E-4A35-BACE-487081490E43}"/>
              </a:ext>
            </a:extLst>
          </p:cNvPr>
          <p:cNvSpPr txBox="1">
            <a:spLocks noChangeArrowheads="1"/>
          </p:cNvSpPr>
          <p:nvPr/>
        </p:nvSpPr>
        <p:spPr bwMode="auto">
          <a:xfrm>
            <a:off x="2196704" y="3131344"/>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4</a:t>
            </a:r>
          </a:p>
        </p:txBody>
      </p:sp>
      <p:sp>
        <p:nvSpPr>
          <p:cNvPr id="121923" name="Text Box 50">
            <a:extLst>
              <a:ext uri="{FF2B5EF4-FFF2-40B4-BE49-F238E27FC236}">
                <a16:creationId xmlns:a16="http://schemas.microsoft.com/office/drawing/2014/main" id="{8C744B3D-DA3B-4080-A735-5CC5063969E1}"/>
              </a:ext>
            </a:extLst>
          </p:cNvPr>
          <p:cNvSpPr txBox="1">
            <a:spLocks noChangeArrowheads="1"/>
          </p:cNvSpPr>
          <p:nvPr/>
        </p:nvSpPr>
        <p:spPr bwMode="auto">
          <a:xfrm>
            <a:off x="2196704" y="2815829"/>
            <a:ext cx="24526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8</a:t>
            </a:r>
          </a:p>
        </p:txBody>
      </p:sp>
      <p:sp>
        <p:nvSpPr>
          <p:cNvPr id="121924" name="Text Box 51">
            <a:extLst>
              <a:ext uri="{FF2B5EF4-FFF2-40B4-BE49-F238E27FC236}">
                <a16:creationId xmlns:a16="http://schemas.microsoft.com/office/drawing/2014/main" id="{04435730-EF44-436D-A6B7-7511B7FF67CF}"/>
              </a:ext>
            </a:extLst>
          </p:cNvPr>
          <p:cNvSpPr txBox="1">
            <a:spLocks noChangeArrowheads="1"/>
          </p:cNvSpPr>
          <p:nvPr/>
        </p:nvSpPr>
        <p:spPr bwMode="auto">
          <a:xfrm>
            <a:off x="2106216" y="2500313"/>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12</a:t>
            </a:r>
          </a:p>
        </p:txBody>
      </p:sp>
      <p:sp>
        <p:nvSpPr>
          <p:cNvPr id="121925" name="Text Box 52">
            <a:extLst>
              <a:ext uri="{FF2B5EF4-FFF2-40B4-BE49-F238E27FC236}">
                <a16:creationId xmlns:a16="http://schemas.microsoft.com/office/drawing/2014/main" id="{331DF0F1-FDE3-4596-895D-438AE21AB16F}"/>
              </a:ext>
            </a:extLst>
          </p:cNvPr>
          <p:cNvSpPr txBox="1">
            <a:spLocks noChangeArrowheads="1"/>
          </p:cNvSpPr>
          <p:nvPr/>
        </p:nvSpPr>
        <p:spPr bwMode="auto">
          <a:xfrm>
            <a:off x="2106216" y="2184798"/>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16</a:t>
            </a:r>
          </a:p>
        </p:txBody>
      </p:sp>
      <p:sp>
        <p:nvSpPr>
          <p:cNvPr id="121926" name="Text Box 53">
            <a:extLst>
              <a:ext uri="{FF2B5EF4-FFF2-40B4-BE49-F238E27FC236}">
                <a16:creationId xmlns:a16="http://schemas.microsoft.com/office/drawing/2014/main" id="{9BDEDC52-8ED9-4E3F-898E-6667B3ABBF9C}"/>
              </a:ext>
            </a:extLst>
          </p:cNvPr>
          <p:cNvSpPr txBox="1">
            <a:spLocks noChangeArrowheads="1"/>
          </p:cNvSpPr>
          <p:nvPr/>
        </p:nvSpPr>
        <p:spPr bwMode="auto">
          <a:xfrm>
            <a:off x="2106216" y="1858566"/>
            <a:ext cx="3524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20</a:t>
            </a:r>
          </a:p>
        </p:txBody>
      </p:sp>
      <p:sp>
        <p:nvSpPr>
          <p:cNvPr id="121927" name="Oval 56">
            <a:extLst>
              <a:ext uri="{FF2B5EF4-FFF2-40B4-BE49-F238E27FC236}">
                <a16:creationId xmlns:a16="http://schemas.microsoft.com/office/drawing/2014/main" id="{97F69B93-9652-49A3-9A23-4DD25152B759}"/>
              </a:ext>
            </a:extLst>
          </p:cNvPr>
          <p:cNvSpPr>
            <a:spLocks noChangeArrowheads="1"/>
          </p:cNvSpPr>
          <p:nvPr/>
        </p:nvSpPr>
        <p:spPr bwMode="auto">
          <a:xfrm>
            <a:off x="2727723" y="3293269"/>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28" name="Oval 57">
            <a:extLst>
              <a:ext uri="{FF2B5EF4-FFF2-40B4-BE49-F238E27FC236}">
                <a16:creationId xmlns:a16="http://schemas.microsoft.com/office/drawing/2014/main" id="{C790F897-41D2-474E-B872-663E2CDCFA44}"/>
              </a:ext>
            </a:extLst>
          </p:cNvPr>
          <p:cNvSpPr>
            <a:spLocks noChangeArrowheads="1"/>
          </p:cNvSpPr>
          <p:nvPr/>
        </p:nvSpPr>
        <p:spPr bwMode="auto">
          <a:xfrm>
            <a:off x="2375297" y="3505200"/>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29" name="Oval 58">
            <a:extLst>
              <a:ext uri="{FF2B5EF4-FFF2-40B4-BE49-F238E27FC236}">
                <a16:creationId xmlns:a16="http://schemas.microsoft.com/office/drawing/2014/main" id="{D627B0A3-6B31-4F37-85B5-1172FED5201A}"/>
              </a:ext>
            </a:extLst>
          </p:cNvPr>
          <p:cNvSpPr>
            <a:spLocks noChangeArrowheads="1"/>
          </p:cNvSpPr>
          <p:nvPr/>
        </p:nvSpPr>
        <p:spPr bwMode="auto">
          <a:xfrm>
            <a:off x="2540794" y="3448050"/>
            <a:ext cx="69056"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0" name="Oval 59">
            <a:extLst>
              <a:ext uri="{FF2B5EF4-FFF2-40B4-BE49-F238E27FC236}">
                <a16:creationId xmlns:a16="http://schemas.microsoft.com/office/drawing/2014/main" id="{94A422E3-66CB-4446-AAF6-778D322FA6D2}"/>
              </a:ext>
            </a:extLst>
          </p:cNvPr>
          <p:cNvSpPr>
            <a:spLocks noChangeArrowheads="1"/>
          </p:cNvSpPr>
          <p:nvPr/>
        </p:nvSpPr>
        <p:spPr bwMode="auto">
          <a:xfrm>
            <a:off x="3086101" y="2311004"/>
            <a:ext cx="70247" cy="76200"/>
          </a:xfrm>
          <a:prstGeom prst="ellipse">
            <a:avLst/>
          </a:prstGeom>
          <a:solidFill>
            <a:schemeClr val="tx2"/>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1" name="Oval 66">
            <a:extLst>
              <a:ext uri="{FF2B5EF4-FFF2-40B4-BE49-F238E27FC236}">
                <a16:creationId xmlns:a16="http://schemas.microsoft.com/office/drawing/2014/main" id="{2786B3A6-D350-4A8F-AC24-64DDF18BFB53}"/>
              </a:ext>
            </a:extLst>
          </p:cNvPr>
          <p:cNvSpPr>
            <a:spLocks noChangeArrowheads="1"/>
          </p:cNvSpPr>
          <p:nvPr/>
        </p:nvSpPr>
        <p:spPr bwMode="auto">
          <a:xfrm>
            <a:off x="4518422" y="1649016"/>
            <a:ext cx="70247" cy="76200"/>
          </a:xfrm>
          <a:prstGeom prst="ellipse">
            <a:avLst/>
          </a:prstGeom>
          <a:solidFill>
            <a:schemeClr val="tx1"/>
          </a:solidFill>
          <a:ln w="9525">
            <a:solidFill>
              <a:schemeClr val="tx1"/>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2" name="Oval 69">
            <a:extLst>
              <a:ext uri="{FF2B5EF4-FFF2-40B4-BE49-F238E27FC236}">
                <a16:creationId xmlns:a16="http://schemas.microsoft.com/office/drawing/2014/main" id="{9CFACE93-F314-4BE3-8F9E-6AF294FE9DC1}"/>
              </a:ext>
            </a:extLst>
          </p:cNvPr>
          <p:cNvSpPr>
            <a:spLocks noChangeArrowheads="1"/>
          </p:cNvSpPr>
          <p:nvPr/>
        </p:nvSpPr>
        <p:spPr bwMode="auto">
          <a:xfrm>
            <a:off x="5426869" y="2632472"/>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3" name="Oval 70">
            <a:extLst>
              <a:ext uri="{FF2B5EF4-FFF2-40B4-BE49-F238E27FC236}">
                <a16:creationId xmlns:a16="http://schemas.microsoft.com/office/drawing/2014/main" id="{F9667372-8229-4DB6-98D9-D59F50E87C69}"/>
              </a:ext>
            </a:extLst>
          </p:cNvPr>
          <p:cNvSpPr>
            <a:spLocks noChangeArrowheads="1"/>
          </p:cNvSpPr>
          <p:nvPr/>
        </p:nvSpPr>
        <p:spPr bwMode="auto">
          <a:xfrm>
            <a:off x="4881563" y="3439716"/>
            <a:ext cx="69056"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4" name="Oval 71">
            <a:extLst>
              <a:ext uri="{FF2B5EF4-FFF2-40B4-BE49-F238E27FC236}">
                <a16:creationId xmlns:a16="http://schemas.microsoft.com/office/drawing/2014/main" id="{0307B5B6-558E-4940-94F7-7653D524291C}"/>
              </a:ext>
            </a:extLst>
          </p:cNvPr>
          <p:cNvSpPr>
            <a:spLocks noChangeArrowheads="1"/>
          </p:cNvSpPr>
          <p:nvPr/>
        </p:nvSpPr>
        <p:spPr bwMode="auto">
          <a:xfrm>
            <a:off x="5064919" y="3280172"/>
            <a:ext cx="69056"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5" name="Oval 72">
            <a:extLst>
              <a:ext uri="{FF2B5EF4-FFF2-40B4-BE49-F238E27FC236}">
                <a16:creationId xmlns:a16="http://schemas.microsoft.com/office/drawing/2014/main" id="{0123AE2C-5513-4642-956C-1F2D7DEEF85A}"/>
              </a:ext>
            </a:extLst>
          </p:cNvPr>
          <p:cNvSpPr>
            <a:spLocks noChangeArrowheads="1"/>
          </p:cNvSpPr>
          <p:nvPr/>
        </p:nvSpPr>
        <p:spPr bwMode="auto">
          <a:xfrm>
            <a:off x="4698207" y="3505200"/>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6" name="Oval 73">
            <a:extLst>
              <a:ext uri="{FF2B5EF4-FFF2-40B4-BE49-F238E27FC236}">
                <a16:creationId xmlns:a16="http://schemas.microsoft.com/office/drawing/2014/main" id="{4FE2D04A-9428-455F-8644-C6DC1D1CF09C}"/>
              </a:ext>
            </a:extLst>
          </p:cNvPr>
          <p:cNvSpPr>
            <a:spLocks noChangeArrowheads="1"/>
          </p:cNvSpPr>
          <p:nvPr/>
        </p:nvSpPr>
        <p:spPr bwMode="auto">
          <a:xfrm>
            <a:off x="5236369" y="2958704"/>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7" name="Oval 74">
            <a:extLst>
              <a:ext uri="{FF2B5EF4-FFF2-40B4-BE49-F238E27FC236}">
                <a16:creationId xmlns:a16="http://schemas.microsoft.com/office/drawing/2014/main" id="{B7D31EF9-3712-4E7C-ADCD-DE3D43F6EA33}"/>
              </a:ext>
            </a:extLst>
          </p:cNvPr>
          <p:cNvSpPr>
            <a:spLocks noChangeArrowheads="1"/>
          </p:cNvSpPr>
          <p:nvPr/>
        </p:nvSpPr>
        <p:spPr bwMode="auto">
          <a:xfrm>
            <a:off x="5603082" y="2546747"/>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8" name="Oval 75">
            <a:extLst>
              <a:ext uri="{FF2B5EF4-FFF2-40B4-BE49-F238E27FC236}">
                <a16:creationId xmlns:a16="http://schemas.microsoft.com/office/drawing/2014/main" id="{04F3E08A-76ED-43E2-8F56-4DAE1D13E99A}"/>
              </a:ext>
            </a:extLst>
          </p:cNvPr>
          <p:cNvSpPr>
            <a:spLocks noChangeArrowheads="1"/>
          </p:cNvSpPr>
          <p:nvPr/>
        </p:nvSpPr>
        <p:spPr bwMode="auto">
          <a:xfrm>
            <a:off x="6137672" y="2301479"/>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39" name="Oval 76">
            <a:extLst>
              <a:ext uri="{FF2B5EF4-FFF2-40B4-BE49-F238E27FC236}">
                <a16:creationId xmlns:a16="http://schemas.microsoft.com/office/drawing/2014/main" id="{46E2CBFA-1F4B-485E-8AB5-B91CEA83B6EF}"/>
              </a:ext>
            </a:extLst>
          </p:cNvPr>
          <p:cNvSpPr>
            <a:spLocks noChangeArrowheads="1"/>
          </p:cNvSpPr>
          <p:nvPr/>
        </p:nvSpPr>
        <p:spPr bwMode="auto">
          <a:xfrm>
            <a:off x="5779294" y="2461022"/>
            <a:ext cx="69056"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40" name="Oval 77">
            <a:extLst>
              <a:ext uri="{FF2B5EF4-FFF2-40B4-BE49-F238E27FC236}">
                <a16:creationId xmlns:a16="http://schemas.microsoft.com/office/drawing/2014/main" id="{FB0CE000-166A-46E9-9548-435A49BFC654}"/>
              </a:ext>
            </a:extLst>
          </p:cNvPr>
          <p:cNvSpPr>
            <a:spLocks noChangeArrowheads="1"/>
          </p:cNvSpPr>
          <p:nvPr/>
        </p:nvSpPr>
        <p:spPr bwMode="auto">
          <a:xfrm>
            <a:off x="5957888" y="2383631"/>
            <a:ext cx="70247" cy="76200"/>
          </a:xfrm>
          <a:prstGeom prst="ellipse">
            <a:avLst/>
          </a:prstGeom>
          <a:solidFill>
            <a:srgbClr val="808080"/>
          </a:solidFill>
          <a:ln w="9525">
            <a:solidFill>
              <a:srgbClr val="808080"/>
            </a:solidFill>
            <a:round/>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41" name="Text Box 78">
            <a:extLst>
              <a:ext uri="{FF2B5EF4-FFF2-40B4-BE49-F238E27FC236}">
                <a16:creationId xmlns:a16="http://schemas.microsoft.com/office/drawing/2014/main" id="{40420E9B-E826-4533-941A-C99DC29412D8}"/>
              </a:ext>
            </a:extLst>
          </p:cNvPr>
          <p:cNvSpPr txBox="1">
            <a:spLocks noChangeArrowheads="1"/>
          </p:cNvSpPr>
          <p:nvPr/>
        </p:nvSpPr>
        <p:spPr bwMode="auto">
          <a:xfrm>
            <a:off x="6354367" y="3327798"/>
            <a:ext cx="90725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传输轮次</a:t>
            </a:r>
          </a:p>
        </p:txBody>
      </p:sp>
      <p:sp>
        <p:nvSpPr>
          <p:cNvPr id="121942" name="Text Box 79">
            <a:extLst>
              <a:ext uri="{FF2B5EF4-FFF2-40B4-BE49-F238E27FC236}">
                <a16:creationId xmlns:a16="http://schemas.microsoft.com/office/drawing/2014/main" id="{811D7A2A-7322-4188-ABD8-70BA82A7CA2C}"/>
              </a:ext>
            </a:extLst>
          </p:cNvPr>
          <p:cNvSpPr txBox="1">
            <a:spLocks noChangeArrowheads="1"/>
          </p:cNvSpPr>
          <p:nvPr/>
        </p:nvSpPr>
        <p:spPr bwMode="auto">
          <a:xfrm>
            <a:off x="1704975" y="1119188"/>
            <a:ext cx="14108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拥塞窗口 </a:t>
            </a:r>
            <a:r>
              <a:rPr kumimoji="1" lang="en-US" altLang="zh-CN" sz="1500">
                <a:latin typeface="Arial" panose="020B0604020202020204" pitchFamily="34" charset="0"/>
                <a:ea typeface="黑体" panose="02010609060101010101" pitchFamily="49" charset="-122"/>
              </a:rPr>
              <a:t>cwnd</a:t>
            </a:r>
          </a:p>
        </p:txBody>
      </p:sp>
      <p:sp>
        <p:nvSpPr>
          <p:cNvPr id="121943" name="Text Box 80">
            <a:extLst>
              <a:ext uri="{FF2B5EF4-FFF2-40B4-BE49-F238E27FC236}">
                <a16:creationId xmlns:a16="http://schemas.microsoft.com/office/drawing/2014/main" id="{F09961C0-3142-4B2C-9ACF-BE3683751931}"/>
              </a:ext>
            </a:extLst>
          </p:cNvPr>
          <p:cNvSpPr txBox="1">
            <a:spLocks noChangeArrowheads="1"/>
          </p:cNvSpPr>
          <p:nvPr/>
        </p:nvSpPr>
        <p:spPr bwMode="auto">
          <a:xfrm>
            <a:off x="4687491" y="1179910"/>
            <a:ext cx="189071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收到 </a:t>
            </a:r>
            <a:r>
              <a:rPr kumimoji="1" lang="en-US" altLang="zh-CN" sz="1500">
                <a:latin typeface="Arial" panose="020B0604020202020204" pitchFamily="34" charset="0"/>
                <a:ea typeface="黑体" panose="02010609060101010101" pitchFamily="49" charset="-122"/>
              </a:rPr>
              <a:t>3 </a:t>
            </a:r>
            <a:r>
              <a:rPr kumimoji="1" lang="zh-CN" altLang="en-US" sz="1500">
                <a:latin typeface="Arial" panose="020B0604020202020204" pitchFamily="34" charset="0"/>
                <a:ea typeface="黑体" panose="02010609060101010101" pitchFamily="49" charset="-122"/>
              </a:rPr>
              <a:t>个重复的确认</a:t>
            </a:r>
          </a:p>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执行快重传算法</a:t>
            </a:r>
          </a:p>
        </p:txBody>
      </p:sp>
      <p:sp>
        <p:nvSpPr>
          <p:cNvPr id="121944" name="Line 81">
            <a:extLst>
              <a:ext uri="{FF2B5EF4-FFF2-40B4-BE49-F238E27FC236}">
                <a16:creationId xmlns:a16="http://schemas.microsoft.com/office/drawing/2014/main" id="{AFFC8C68-A94F-41A3-A3C9-688E656B7C89}"/>
              </a:ext>
            </a:extLst>
          </p:cNvPr>
          <p:cNvSpPr>
            <a:spLocks noChangeShapeType="1"/>
          </p:cNvSpPr>
          <p:nvPr/>
        </p:nvSpPr>
        <p:spPr bwMode="auto">
          <a:xfrm flipH="1">
            <a:off x="4575572" y="1507332"/>
            <a:ext cx="381000" cy="178594"/>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45" name="Line 82">
            <a:extLst>
              <a:ext uri="{FF2B5EF4-FFF2-40B4-BE49-F238E27FC236}">
                <a16:creationId xmlns:a16="http://schemas.microsoft.com/office/drawing/2014/main" id="{B2B12094-D5E7-4DD7-BE79-844DBE12F9D3}"/>
              </a:ext>
            </a:extLst>
          </p:cNvPr>
          <p:cNvSpPr>
            <a:spLocks noChangeShapeType="1"/>
          </p:cNvSpPr>
          <p:nvPr/>
        </p:nvSpPr>
        <p:spPr bwMode="auto">
          <a:xfrm>
            <a:off x="3317082" y="1877616"/>
            <a:ext cx="451247" cy="184547"/>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46" name="Rectangle 83">
            <a:extLst>
              <a:ext uri="{FF2B5EF4-FFF2-40B4-BE49-F238E27FC236}">
                <a16:creationId xmlns:a16="http://schemas.microsoft.com/office/drawing/2014/main" id="{EA747ECC-A2E5-4531-BE62-11771C2F8877}"/>
              </a:ext>
            </a:extLst>
          </p:cNvPr>
          <p:cNvSpPr>
            <a:spLocks noChangeArrowheads="1"/>
          </p:cNvSpPr>
          <p:nvPr/>
        </p:nvSpPr>
        <p:spPr bwMode="auto">
          <a:xfrm>
            <a:off x="2465785" y="1628775"/>
            <a:ext cx="148828" cy="174069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47" name="Line 86">
            <a:extLst>
              <a:ext uri="{FF2B5EF4-FFF2-40B4-BE49-F238E27FC236}">
                <a16:creationId xmlns:a16="http://schemas.microsoft.com/office/drawing/2014/main" id="{7DFA38BF-EA5B-4DC1-8925-9D3189C431D6}"/>
              </a:ext>
            </a:extLst>
          </p:cNvPr>
          <p:cNvSpPr>
            <a:spLocks noChangeShapeType="1"/>
          </p:cNvSpPr>
          <p:nvPr/>
        </p:nvSpPr>
        <p:spPr bwMode="auto">
          <a:xfrm rot="10800000">
            <a:off x="2465785" y="2672954"/>
            <a:ext cx="2272903" cy="7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48" name="Rectangle 87">
            <a:extLst>
              <a:ext uri="{FF2B5EF4-FFF2-40B4-BE49-F238E27FC236}">
                <a16:creationId xmlns:a16="http://schemas.microsoft.com/office/drawing/2014/main" id="{F9591F5A-4AA0-4B55-A616-7D010F29F060}"/>
              </a:ext>
            </a:extLst>
          </p:cNvPr>
          <p:cNvSpPr>
            <a:spLocks noChangeArrowheads="1"/>
          </p:cNvSpPr>
          <p:nvPr/>
        </p:nvSpPr>
        <p:spPr bwMode="auto">
          <a:xfrm>
            <a:off x="2705100" y="3456385"/>
            <a:ext cx="1914525" cy="1297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49" name="Rectangle 88">
            <a:extLst>
              <a:ext uri="{FF2B5EF4-FFF2-40B4-BE49-F238E27FC236}">
                <a16:creationId xmlns:a16="http://schemas.microsoft.com/office/drawing/2014/main" id="{D9B2C5F7-91D5-4C9B-8DA3-538514965339}"/>
              </a:ext>
            </a:extLst>
          </p:cNvPr>
          <p:cNvSpPr>
            <a:spLocks noChangeArrowheads="1"/>
          </p:cNvSpPr>
          <p:nvPr/>
        </p:nvSpPr>
        <p:spPr bwMode="auto">
          <a:xfrm>
            <a:off x="5038725" y="3456385"/>
            <a:ext cx="1376363" cy="12977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1500">
              <a:latin typeface="Tahoma" panose="020B0604030504040204" pitchFamily="34" charset="0"/>
              <a:ea typeface="宋体" panose="02010600030101010101" pitchFamily="2" charset="-122"/>
            </a:endParaRPr>
          </a:p>
        </p:txBody>
      </p:sp>
      <p:sp>
        <p:nvSpPr>
          <p:cNvPr id="121950" name="Line 89">
            <a:extLst>
              <a:ext uri="{FF2B5EF4-FFF2-40B4-BE49-F238E27FC236}">
                <a16:creationId xmlns:a16="http://schemas.microsoft.com/office/drawing/2014/main" id="{9B407EE0-AF89-49B4-AA99-C454D9D7A3DB}"/>
              </a:ext>
            </a:extLst>
          </p:cNvPr>
          <p:cNvSpPr>
            <a:spLocks noChangeShapeType="1"/>
          </p:cNvSpPr>
          <p:nvPr/>
        </p:nvSpPr>
        <p:spPr bwMode="auto">
          <a:xfrm>
            <a:off x="4230291" y="1702594"/>
            <a:ext cx="0" cy="978694"/>
          </a:xfrm>
          <a:prstGeom prst="line">
            <a:avLst/>
          </a:prstGeom>
          <a:noFill/>
          <a:ln w="9525">
            <a:solidFill>
              <a:schemeClr val="tx1"/>
            </a:solidFill>
            <a:round/>
            <a:headEnd type="triangle" w="sm" len="med"/>
            <a:tailEnd type="triangle" w="sm" len="me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51" name="Text Box 90">
            <a:extLst>
              <a:ext uri="{FF2B5EF4-FFF2-40B4-BE49-F238E27FC236}">
                <a16:creationId xmlns:a16="http://schemas.microsoft.com/office/drawing/2014/main" id="{12395062-A772-4B6F-8034-414E1209F116}"/>
              </a:ext>
            </a:extLst>
          </p:cNvPr>
          <p:cNvSpPr txBox="1">
            <a:spLocks noChangeArrowheads="1"/>
          </p:cNvSpPr>
          <p:nvPr/>
        </p:nvSpPr>
        <p:spPr bwMode="auto">
          <a:xfrm>
            <a:off x="1203722" y="3219450"/>
            <a:ext cx="8429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慢开始</a:t>
            </a:r>
          </a:p>
        </p:txBody>
      </p:sp>
      <p:sp>
        <p:nvSpPr>
          <p:cNvPr id="121952" name="Line 91">
            <a:extLst>
              <a:ext uri="{FF2B5EF4-FFF2-40B4-BE49-F238E27FC236}">
                <a16:creationId xmlns:a16="http://schemas.microsoft.com/office/drawing/2014/main" id="{C3A2A1FC-F703-4EFB-A6FA-17229868D0AA}"/>
              </a:ext>
            </a:extLst>
          </p:cNvPr>
          <p:cNvSpPr>
            <a:spLocks noChangeShapeType="1"/>
          </p:cNvSpPr>
          <p:nvPr/>
        </p:nvSpPr>
        <p:spPr bwMode="auto">
          <a:xfrm>
            <a:off x="1956197" y="3407569"/>
            <a:ext cx="419100" cy="129779"/>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53" name="Text Box 92">
            <a:extLst>
              <a:ext uri="{FF2B5EF4-FFF2-40B4-BE49-F238E27FC236}">
                <a16:creationId xmlns:a16="http://schemas.microsoft.com/office/drawing/2014/main" id="{93297763-7604-4CED-93DE-052187E7F053}"/>
              </a:ext>
            </a:extLst>
          </p:cNvPr>
          <p:cNvSpPr txBox="1">
            <a:spLocks noChangeArrowheads="1"/>
          </p:cNvSpPr>
          <p:nvPr/>
        </p:nvSpPr>
        <p:spPr bwMode="auto">
          <a:xfrm>
            <a:off x="3777854" y="2082404"/>
            <a:ext cx="941784" cy="5539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a:t>
            </a:r>
            <a:r>
              <a:rPr kumimoji="1" lang="zh-CN" altLang="en-US" sz="1500">
                <a:latin typeface="Arial" panose="020B0604020202020204" pitchFamily="34" charset="0"/>
                <a:ea typeface="黑体" panose="02010609060101010101" pitchFamily="49" charset="-122"/>
              </a:rPr>
              <a:t>乘法减小”</a:t>
            </a:r>
          </a:p>
        </p:txBody>
      </p:sp>
      <p:sp>
        <p:nvSpPr>
          <p:cNvPr id="121954" name="Text Box 93">
            <a:extLst>
              <a:ext uri="{FF2B5EF4-FFF2-40B4-BE49-F238E27FC236}">
                <a16:creationId xmlns:a16="http://schemas.microsoft.com/office/drawing/2014/main" id="{5A8DF61F-6A6A-4978-89A4-EC3851DAE629}"/>
              </a:ext>
            </a:extLst>
          </p:cNvPr>
          <p:cNvSpPr txBox="1">
            <a:spLocks noChangeArrowheads="1"/>
          </p:cNvSpPr>
          <p:nvPr/>
        </p:nvSpPr>
        <p:spPr bwMode="auto">
          <a:xfrm>
            <a:off x="4602957" y="1791891"/>
            <a:ext cx="12930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“加法增大”</a:t>
            </a:r>
          </a:p>
        </p:txBody>
      </p:sp>
      <p:sp>
        <p:nvSpPr>
          <p:cNvPr id="121955" name="Freeform 94">
            <a:extLst>
              <a:ext uri="{FF2B5EF4-FFF2-40B4-BE49-F238E27FC236}">
                <a16:creationId xmlns:a16="http://schemas.microsoft.com/office/drawing/2014/main" id="{3EC676CB-CE02-4AAF-864D-FEB67FAFDF30}"/>
              </a:ext>
            </a:extLst>
          </p:cNvPr>
          <p:cNvSpPr>
            <a:spLocks/>
          </p:cNvSpPr>
          <p:nvPr/>
        </p:nvSpPr>
        <p:spPr bwMode="auto">
          <a:xfrm>
            <a:off x="4549379" y="1704975"/>
            <a:ext cx="1735931" cy="1843088"/>
          </a:xfrm>
          <a:custGeom>
            <a:avLst/>
            <a:gdLst>
              <a:gd name="T0" fmla="*/ 0 w 1392"/>
              <a:gd name="T1" fmla="*/ 0 h 1356"/>
              <a:gd name="T2" fmla="*/ 2147483646 w 1392"/>
              <a:gd name="T3" fmla="*/ 2147483646 h 1356"/>
              <a:gd name="T4" fmla="*/ 2147483646 w 1392"/>
              <a:gd name="T5" fmla="*/ 2147483646 h 1356"/>
              <a:gd name="T6" fmla="*/ 2147483646 w 1392"/>
              <a:gd name="T7" fmla="*/ 2147483646 h 1356"/>
              <a:gd name="T8" fmla="*/ 2147483646 w 1392"/>
              <a:gd name="T9" fmla="*/ 2147483646 h 1356"/>
              <a:gd name="T10" fmla="*/ 2147483646 w 1392"/>
              <a:gd name="T11" fmla="*/ 2147483646 h 1356"/>
              <a:gd name="T12" fmla="*/ 2147483646 w 1392"/>
              <a:gd name="T13" fmla="*/ 2147483646 h 1356"/>
              <a:gd name="T14" fmla="*/ 0 60000 65536"/>
              <a:gd name="T15" fmla="*/ 0 60000 65536"/>
              <a:gd name="T16" fmla="*/ 0 60000 65536"/>
              <a:gd name="T17" fmla="*/ 0 60000 65536"/>
              <a:gd name="T18" fmla="*/ 0 60000 65536"/>
              <a:gd name="T19" fmla="*/ 0 60000 65536"/>
              <a:gd name="T20" fmla="*/ 0 60000 65536"/>
              <a:gd name="T21" fmla="*/ 0 w 1392"/>
              <a:gd name="T22" fmla="*/ 0 h 1356"/>
              <a:gd name="T23" fmla="*/ 1392 w 1392"/>
              <a:gd name="T24" fmla="*/ 1356 h 13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92" h="1356">
                <a:moveTo>
                  <a:pt x="0" y="0"/>
                </a:moveTo>
                <a:lnTo>
                  <a:pt x="152" y="1356"/>
                </a:lnTo>
                <a:lnTo>
                  <a:pt x="300" y="1300"/>
                </a:lnTo>
                <a:lnTo>
                  <a:pt x="448" y="1188"/>
                </a:lnTo>
                <a:lnTo>
                  <a:pt x="576" y="952"/>
                </a:lnTo>
                <a:lnTo>
                  <a:pt x="728" y="708"/>
                </a:lnTo>
                <a:lnTo>
                  <a:pt x="1392" y="428"/>
                </a:lnTo>
              </a:path>
            </a:pathLst>
          </a:custGeom>
          <a:noFill/>
          <a:ln w="9525">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01" name="Text Box 106">
            <a:extLst>
              <a:ext uri="{FF2B5EF4-FFF2-40B4-BE49-F238E27FC236}">
                <a16:creationId xmlns:a16="http://schemas.microsoft.com/office/drawing/2014/main" id="{3B27A7D3-C1CB-4DBA-9593-26F7DB8BCE95}"/>
              </a:ext>
            </a:extLst>
          </p:cNvPr>
          <p:cNvSpPr txBox="1">
            <a:spLocks noChangeArrowheads="1"/>
          </p:cNvSpPr>
          <p:nvPr/>
        </p:nvSpPr>
        <p:spPr bwMode="auto">
          <a:xfrm>
            <a:off x="5659041" y="2656285"/>
            <a:ext cx="1532334" cy="784830"/>
          </a:xfrm>
          <a:prstGeom prst="rect">
            <a:avLst/>
          </a:prstGeom>
          <a:solidFill>
            <a:srgbClr val="CCECFF"/>
          </a:solidFill>
          <a:ln>
            <a:noFill/>
          </a:ln>
          <a:effectLst>
            <a:outerShdw dist="45791" dir="2021404"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TCP Tahoe </a:t>
            </a:r>
            <a:r>
              <a:rPr kumimoji="1" lang="zh-CN" altLang="en-US" sz="1500">
                <a:latin typeface="Arial" panose="020B0604020202020204" pitchFamily="34" charset="0"/>
                <a:ea typeface="黑体" panose="02010609060101010101" pitchFamily="49" charset="-122"/>
              </a:rPr>
              <a:t>版本</a:t>
            </a:r>
          </a:p>
          <a:p>
            <a:pPr algn="ctr" eaLnBrk="1" hangingPunct="1">
              <a:lnSpc>
                <a:spcPct val="100000"/>
              </a:lnSpc>
              <a:buClrTx/>
              <a:buFontTx/>
              <a:buNone/>
            </a:pPr>
            <a:r>
              <a:rPr kumimoji="1" lang="en-US" altLang="zh-CN" sz="1500">
                <a:latin typeface="Arial" panose="020B0604020202020204" pitchFamily="34" charset="0"/>
                <a:ea typeface="黑体" panose="02010609060101010101" pitchFamily="49" charset="-122"/>
              </a:rPr>
              <a:t>(</a:t>
            </a:r>
            <a:r>
              <a:rPr kumimoji="1" lang="zh-CN" altLang="en-US" sz="1500">
                <a:latin typeface="Arial" panose="020B0604020202020204" pitchFamily="34" charset="0"/>
                <a:ea typeface="黑体" panose="02010609060101010101" pitchFamily="49" charset="-122"/>
              </a:rPr>
              <a:t>已废弃不用）</a:t>
            </a:r>
          </a:p>
        </p:txBody>
      </p:sp>
      <p:sp>
        <p:nvSpPr>
          <p:cNvPr id="121957" name="Text Box 108">
            <a:extLst>
              <a:ext uri="{FF2B5EF4-FFF2-40B4-BE49-F238E27FC236}">
                <a16:creationId xmlns:a16="http://schemas.microsoft.com/office/drawing/2014/main" id="{02533ECE-F30B-4405-9450-51688521FA8E}"/>
              </a:ext>
            </a:extLst>
          </p:cNvPr>
          <p:cNvSpPr txBox="1">
            <a:spLocks noChangeArrowheads="1"/>
          </p:cNvSpPr>
          <p:nvPr/>
        </p:nvSpPr>
        <p:spPr bwMode="auto">
          <a:xfrm>
            <a:off x="2341960" y="1668066"/>
            <a:ext cx="129301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拥塞避免</a:t>
            </a:r>
          </a:p>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“加法增大”</a:t>
            </a:r>
          </a:p>
        </p:txBody>
      </p:sp>
      <p:sp>
        <p:nvSpPr>
          <p:cNvPr id="121958" name="Text Box 109">
            <a:extLst>
              <a:ext uri="{FF2B5EF4-FFF2-40B4-BE49-F238E27FC236}">
                <a16:creationId xmlns:a16="http://schemas.microsoft.com/office/drawing/2014/main" id="{B5BB9E08-F177-4CBC-A8B7-565A6A2D935E}"/>
              </a:ext>
            </a:extLst>
          </p:cNvPr>
          <p:cNvSpPr txBox="1">
            <a:spLocks noChangeArrowheads="1"/>
          </p:cNvSpPr>
          <p:nvPr/>
        </p:nvSpPr>
        <p:spPr bwMode="auto">
          <a:xfrm>
            <a:off x="619125" y="2507457"/>
            <a:ext cx="15478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新的 </a:t>
            </a:r>
            <a:r>
              <a:rPr kumimoji="1" lang="en-US" altLang="zh-CN" sz="1500">
                <a:latin typeface="Arial" panose="020B0604020202020204" pitchFamily="34" charset="0"/>
                <a:ea typeface="黑体" panose="02010609060101010101" pitchFamily="49" charset="-122"/>
              </a:rPr>
              <a:t>ssthresh </a:t>
            </a:r>
            <a:r>
              <a:rPr kumimoji="1" lang="zh-CN" altLang="en-US" sz="1500">
                <a:latin typeface="Arial" panose="020B0604020202020204" pitchFamily="34" charset="0"/>
                <a:ea typeface="黑体" panose="02010609060101010101" pitchFamily="49" charset="-122"/>
              </a:rPr>
              <a:t>值</a:t>
            </a:r>
          </a:p>
        </p:txBody>
      </p:sp>
      <p:sp>
        <p:nvSpPr>
          <p:cNvPr id="121959" name="Line 110">
            <a:extLst>
              <a:ext uri="{FF2B5EF4-FFF2-40B4-BE49-F238E27FC236}">
                <a16:creationId xmlns:a16="http://schemas.microsoft.com/office/drawing/2014/main" id="{494B9FB7-AD6F-4EEF-8B71-E4E4CD45E0EA}"/>
              </a:ext>
            </a:extLst>
          </p:cNvPr>
          <p:cNvSpPr>
            <a:spLocks noChangeShapeType="1"/>
          </p:cNvSpPr>
          <p:nvPr/>
        </p:nvSpPr>
        <p:spPr bwMode="auto">
          <a:xfrm>
            <a:off x="5353051" y="2864644"/>
            <a:ext cx="451247"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21960" name="Line 111">
            <a:extLst>
              <a:ext uri="{FF2B5EF4-FFF2-40B4-BE49-F238E27FC236}">
                <a16:creationId xmlns:a16="http://schemas.microsoft.com/office/drawing/2014/main" id="{F9D38995-938F-439E-B04A-3D8E23DECE28}"/>
              </a:ext>
            </a:extLst>
          </p:cNvPr>
          <p:cNvSpPr>
            <a:spLocks noChangeShapeType="1"/>
          </p:cNvSpPr>
          <p:nvPr/>
        </p:nvSpPr>
        <p:spPr bwMode="auto">
          <a:xfrm>
            <a:off x="4254104" y="3412332"/>
            <a:ext cx="419100" cy="130969"/>
          </a:xfrm>
          <a:prstGeom prst="line">
            <a:avLst/>
          </a:prstGeom>
          <a:noFill/>
          <a:ln w="9525">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61" name="Text Box 112">
            <a:extLst>
              <a:ext uri="{FF2B5EF4-FFF2-40B4-BE49-F238E27FC236}">
                <a16:creationId xmlns:a16="http://schemas.microsoft.com/office/drawing/2014/main" id="{CE7FA3A3-5430-4A0C-AAD8-D3B8E2BDC13D}"/>
              </a:ext>
            </a:extLst>
          </p:cNvPr>
          <p:cNvSpPr txBox="1">
            <a:spLocks noChangeArrowheads="1"/>
          </p:cNvSpPr>
          <p:nvPr/>
        </p:nvSpPr>
        <p:spPr bwMode="auto">
          <a:xfrm>
            <a:off x="3617119" y="3236119"/>
            <a:ext cx="7870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慢开始</a:t>
            </a:r>
          </a:p>
        </p:txBody>
      </p:sp>
      <p:sp>
        <p:nvSpPr>
          <p:cNvPr id="121962" name="Text Box 113">
            <a:extLst>
              <a:ext uri="{FF2B5EF4-FFF2-40B4-BE49-F238E27FC236}">
                <a16:creationId xmlns:a16="http://schemas.microsoft.com/office/drawing/2014/main" id="{DBA7757E-16DE-4C81-837E-3E452ED9A376}"/>
              </a:ext>
            </a:extLst>
          </p:cNvPr>
          <p:cNvSpPr txBox="1">
            <a:spLocks noChangeArrowheads="1"/>
          </p:cNvSpPr>
          <p:nvPr/>
        </p:nvSpPr>
        <p:spPr bwMode="auto">
          <a:xfrm>
            <a:off x="3712369" y="2700338"/>
            <a:ext cx="67270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kumimoji="1" lang="zh-CN" altLang="en-US" sz="1500">
                <a:latin typeface="Arial" panose="020B0604020202020204" pitchFamily="34" charset="0"/>
                <a:ea typeface="黑体" panose="02010609060101010101" pitchFamily="49" charset="-122"/>
              </a:rPr>
              <a:t>快恢复</a:t>
            </a:r>
          </a:p>
        </p:txBody>
      </p:sp>
      <p:sp>
        <p:nvSpPr>
          <p:cNvPr id="121963" name="Line 114">
            <a:extLst>
              <a:ext uri="{FF2B5EF4-FFF2-40B4-BE49-F238E27FC236}">
                <a16:creationId xmlns:a16="http://schemas.microsoft.com/office/drawing/2014/main" id="{7699EDD5-0B7B-4C70-B01B-EC16054B06A2}"/>
              </a:ext>
            </a:extLst>
          </p:cNvPr>
          <p:cNvSpPr>
            <a:spLocks noChangeShapeType="1"/>
          </p:cNvSpPr>
          <p:nvPr/>
        </p:nvSpPr>
        <p:spPr bwMode="auto">
          <a:xfrm flipV="1">
            <a:off x="4277917" y="2701529"/>
            <a:ext cx="439340" cy="163115"/>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1964" name="Freeform 95">
            <a:extLst>
              <a:ext uri="{FF2B5EF4-FFF2-40B4-BE49-F238E27FC236}">
                <a16:creationId xmlns:a16="http://schemas.microsoft.com/office/drawing/2014/main" id="{5F4AB3FB-F22B-43BB-8640-FB558060A5F8}"/>
              </a:ext>
            </a:extLst>
          </p:cNvPr>
          <p:cNvSpPr>
            <a:spLocks/>
          </p:cNvSpPr>
          <p:nvPr/>
        </p:nvSpPr>
        <p:spPr bwMode="auto">
          <a:xfrm>
            <a:off x="4560094" y="1685925"/>
            <a:ext cx="1668066" cy="995363"/>
          </a:xfrm>
          <a:custGeom>
            <a:avLst/>
            <a:gdLst>
              <a:gd name="T0" fmla="*/ 0 w 1338"/>
              <a:gd name="T1" fmla="*/ 0 h 732"/>
              <a:gd name="T2" fmla="*/ 2147483646 w 1338"/>
              <a:gd name="T3" fmla="*/ 2147483646 h 732"/>
              <a:gd name="T4" fmla="*/ 2147483646 w 1338"/>
              <a:gd name="T5" fmla="*/ 2147483646 h 732"/>
              <a:gd name="T6" fmla="*/ 0 60000 65536"/>
              <a:gd name="T7" fmla="*/ 0 60000 65536"/>
              <a:gd name="T8" fmla="*/ 0 60000 65536"/>
              <a:gd name="T9" fmla="*/ 0 w 1338"/>
              <a:gd name="T10" fmla="*/ 0 h 732"/>
              <a:gd name="T11" fmla="*/ 1338 w 1338"/>
              <a:gd name="T12" fmla="*/ 732 h 732"/>
            </a:gdLst>
            <a:ahLst/>
            <a:cxnLst>
              <a:cxn ang="T6">
                <a:pos x="T0" y="T1"/>
              </a:cxn>
              <a:cxn ang="T7">
                <a:pos x="T2" y="T3"/>
              </a:cxn>
              <a:cxn ang="T8">
                <a:pos x="T4" y="T5"/>
              </a:cxn>
            </a:cxnLst>
            <a:rect l="T9" t="T10" r="T11" b="T12"/>
            <a:pathLst>
              <a:path w="1338" h="732">
                <a:moveTo>
                  <a:pt x="0" y="0"/>
                </a:moveTo>
                <a:lnTo>
                  <a:pt x="138" y="732"/>
                </a:lnTo>
                <a:lnTo>
                  <a:pt x="1338" y="234"/>
                </a:lnTo>
              </a:path>
            </a:pathLst>
          </a:cu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21965" name="Line 85">
            <a:extLst>
              <a:ext uri="{FF2B5EF4-FFF2-40B4-BE49-F238E27FC236}">
                <a16:creationId xmlns:a16="http://schemas.microsoft.com/office/drawing/2014/main" id="{E28C7AAB-7ED8-488C-A569-EB7E332879EF}"/>
              </a:ext>
            </a:extLst>
          </p:cNvPr>
          <p:cNvSpPr>
            <a:spLocks noChangeShapeType="1"/>
          </p:cNvSpPr>
          <p:nvPr/>
        </p:nvSpPr>
        <p:spPr bwMode="auto">
          <a:xfrm>
            <a:off x="2465785" y="1694260"/>
            <a:ext cx="32908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10" name="标题 1">
            <a:extLst>
              <a:ext uri="{FF2B5EF4-FFF2-40B4-BE49-F238E27FC236}">
                <a16:creationId xmlns:a16="http://schemas.microsoft.com/office/drawing/2014/main" id="{06F1420E-4B4C-4348-BE0A-5E62E7FD2FDB}"/>
              </a:ext>
            </a:extLst>
          </p:cNvPr>
          <p:cNvSpPr txBox="1">
            <a:spLocks noChangeArrowheads="1"/>
          </p:cNvSpPr>
          <p:nvPr/>
        </p:nvSpPr>
        <p:spPr bwMode="auto">
          <a:xfrm>
            <a:off x="1343025" y="4188619"/>
            <a:ext cx="6144816" cy="6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4000">
                <a:solidFill>
                  <a:schemeClr val="bg1"/>
                </a:solidFill>
                <a:latin typeface="+mj-ea"/>
                <a:ea typeface="+mj-ea"/>
                <a:cs typeface="+mj-cs"/>
              </a:defRPr>
            </a:lvl1pPr>
            <a:lvl2pPr algn="l" rtl="0" eaLnBrk="0" fontAlgn="base" hangingPunct="0">
              <a:spcBef>
                <a:spcPct val="0"/>
              </a:spcBef>
              <a:spcAft>
                <a:spcPct val="0"/>
              </a:spcAft>
              <a:defRPr sz="4000">
                <a:solidFill>
                  <a:schemeClr val="bg1"/>
                </a:solidFill>
                <a:latin typeface="黑体" pitchFamily="2" charset="-122"/>
                <a:ea typeface="黑体" pitchFamily="2" charset="-122"/>
              </a:defRPr>
            </a:lvl2pPr>
            <a:lvl3pPr algn="l" rtl="0" eaLnBrk="0" fontAlgn="base" hangingPunct="0">
              <a:spcBef>
                <a:spcPct val="0"/>
              </a:spcBef>
              <a:spcAft>
                <a:spcPct val="0"/>
              </a:spcAft>
              <a:defRPr sz="4000">
                <a:solidFill>
                  <a:schemeClr val="bg1"/>
                </a:solidFill>
                <a:latin typeface="黑体" pitchFamily="2" charset="-122"/>
                <a:ea typeface="黑体" pitchFamily="2" charset="-122"/>
              </a:defRPr>
            </a:lvl3pPr>
            <a:lvl4pPr algn="l" rtl="0" eaLnBrk="0" fontAlgn="base" hangingPunct="0">
              <a:spcBef>
                <a:spcPct val="0"/>
              </a:spcBef>
              <a:spcAft>
                <a:spcPct val="0"/>
              </a:spcAft>
              <a:defRPr sz="4000">
                <a:solidFill>
                  <a:schemeClr val="bg1"/>
                </a:solidFill>
                <a:latin typeface="黑体" pitchFamily="2" charset="-122"/>
                <a:ea typeface="黑体" pitchFamily="2" charset="-122"/>
              </a:defRPr>
            </a:lvl4pPr>
            <a:lvl5pPr algn="l" rtl="0" eaLnBrk="0" fontAlgn="base" hangingPunct="0">
              <a:spcBef>
                <a:spcPct val="0"/>
              </a:spcBef>
              <a:spcAft>
                <a:spcPct val="0"/>
              </a:spcAft>
              <a:defRPr sz="4000">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2400">
                <a:solidFill>
                  <a:srgbClr val="1C1C1C"/>
                </a:solidFill>
                <a:latin typeface="黑体" pitchFamily="2" charset="-122"/>
                <a:ea typeface="黑体" pitchFamily="2" charset="-122"/>
              </a:defRPr>
            </a:lvl6pPr>
            <a:lvl7pPr marL="914400" algn="l" rtl="0" eaLnBrk="1" fontAlgn="base" hangingPunct="1">
              <a:spcBef>
                <a:spcPct val="0"/>
              </a:spcBef>
              <a:spcAft>
                <a:spcPct val="0"/>
              </a:spcAft>
              <a:defRPr sz="2400">
                <a:solidFill>
                  <a:srgbClr val="1C1C1C"/>
                </a:solidFill>
                <a:latin typeface="黑体" pitchFamily="2" charset="-122"/>
                <a:ea typeface="黑体" pitchFamily="2" charset="-122"/>
              </a:defRPr>
            </a:lvl7pPr>
            <a:lvl8pPr marL="1371600" algn="l" rtl="0" eaLnBrk="1" fontAlgn="base" hangingPunct="1">
              <a:spcBef>
                <a:spcPct val="0"/>
              </a:spcBef>
              <a:spcAft>
                <a:spcPct val="0"/>
              </a:spcAft>
              <a:defRPr sz="2400">
                <a:solidFill>
                  <a:srgbClr val="1C1C1C"/>
                </a:solidFill>
                <a:latin typeface="黑体" pitchFamily="2" charset="-122"/>
                <a:ea typeface="黑体" pitchFamily="2" charset="-122"/>
              </a:defRPr>
            </a:lvl8pPr>
            <a:lvl9pPr marL="1828800" algn="l" rtl="0" eaLnBrk="1" fontAlgn="base" hangingPunct="1">
              <a:spcBef>
                <a:spcPct val="0"/>
              </a:spcBef>
              <a:spcAft>
                <a:spcPct val="0"/>
              </a:spcAft>
              <a:defRPr sz="2400">
                <a:solidFill>
                  <a:srgbClr val="1C1C1C"/>
                </a:solidFill>
                <a:latin typeface="黑体" pitchFamily="2" charset="-122"/>
                <a:ea typeface="黑体" pitchFamily="2" charset="-122"/>
              </a:defRPr>
            </a:lvl9pPr>
          </a:lstStyle>
          <a:p>
            <a:pPr>
              <a:defRPr/>
            </a:pPr>
            <a:r>
              <a:rPr lang="zh-CN" altLang="en-US" sz="2400" kern="0" dirty="0">
                <a:solidFill>
                  <a:srgbClr val="4D4D4D"/>
                </a:solidFill>
                <a:latin typeface="微软雅黑" panose="020B0503020204020204" pitchFamily="34" charset="-122"/>
                <a:ea typeface="微软雅黑" panose="020B0503020204020204" pitchFamily="34" charset="-122"/>
              </a:rPr>
              <a:t>从连续收到三个重复的确认转入拥塞避免 </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mph" presetSubtype="0" repeatCount="4000" fill="hold" grpId="0" nodeType="afterEffect">
                                  <p:stCondLst>
                                    <p:cond delay="0"/>
                                  </p:stCondLst>
                                  <p:childTnLst>
                                    <p:anim calcmode="discrete" valueType="str">
                                      <p:cBhvr override="childStyle">
                                        <p:cTn id="6" dur="1000" fill="hold"/>
                                        <p:tgtEl>
                                          <p:spTgt spid="101">
                                            <p:txEl>
                                              <p:charRg st="4294967295" end="4294967295"/>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3252BB25-34D5-4DEE-AEE6-59B903939201}"/>
              </a:ext>
            </a:extLst>
          </p:cNvPr>
          <p:cNvSpPr>
            <a:spLocks noChangeArrowheads="1"/>
          </p:cNvSpPr>
          <p:nvPr/>
        </p:nvSpPr>
        <p:spPr bwMode="auto">
          <a:xfrm>
            <a:off x="1187624" y="3435846"/>
            <a:ext cx="6548438" cy="589359"/>
          </a:xfrm>
          <a:prstGeom prst="rect">
            <a:avLst/>
          </a:prstGeom>
          <a:solidFill>
            <a:srgbClr val="FFFFCC"/>
          </a:solidFill>
          <a:ln w="9525">
            <a:solidFill>
              <a:srgbClr val="333399"/>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22883" name="标题 1">
            <a:extLst>
              <a:ext uri="{FF2B5EF4-FFF2-40B4-BE49-F238E27FC236}">
                <a16:creationId xmlns:a16="http://schemas.microsoft.com/office/drawing/2014/main" id="{ED5BC82A-9207-43C6-B9BF-43EC8AD93077}"/>
              </a:ext>
            </a:extLst>
          </p:cNvPr>
          <p:cNvSpPr>
            <a:spLocks noGrp="1" noChangeArrowheads="1"/>
          </p:cNvSpPr>
          <p:nvPr>
            <p:ph type="title"/>
          </p:nvPr>
        </p:nvSpPr>
        <p:spPr/>
        <p:txBody>
          <a:bodyPr/>
          <a:lstStyle/>
          <a:p>
            <a:r>
              <a:rPr lang="zh-CN" altLang="en-US"/>
              <a:t>发送窗口的实际上限值</a:t>
            </a:r>
          </a:p>
        </p:txBody>
      </p:sp>
      <p:sp>
        <p:nvSpPr>
          <p:cNvPr id="3" name="内容占位符 2">
            <a:extLst>
              <a:ext uri="{FF2B5EF4-FFF2-40B4-BE49-F238E27FC236}">
                <a16:creationId xmlns:a16="http://schemas.microsoft.com/office/drawing/2014/main" id="{19A315A3-0487-4B80-98C8-D8C77027DA55}"/>
              </a:ext>
            </a:extLst>
          </p:cNvPr>
          <p:cNvSpPr>
            <a:spLocks noGrp="1"/>
          </p:cNvSpPr>
          <p:nvPr>
            <p:ph idx="1"/>
          </p:nvPr>
        </p:nvSpPr>
        <p:spPr>
          <a:xfrm>
            <a:off x="744683" y="843558"/>
            <a:ext cx="8017519" cy="3672401"/>
          </a:xfrm>
        </p:spPr>
        <p:txBody>
          <a:bodyPr/>
          <a:lstStyle/>
          <a:p>
            <a:pPr>
              <a:lnSpc>
                <a:spcPct val="150000"/>
              </a:lnSpc>
              <a:defRPr/>
            </a:pPr>
            <a:r>
              <a:rPr lang="zh-CN" altLang="en-US" dirty="0"/>
              <a:t>发送方的发送窗口的上限值应当取为接收方窗口 和拥塞窗口 这两个变量中较小的一个，即应按以下公式确定：</a:t>
            </a:r>
            <a:endParaRPr lang="en-US" altLang="zh-CN" dirty="0"/>
          </a:p>
          <a:p>
            <a:pPr marL="1371600" lvl="3" indent="0">
              <a:buNone/>
              <a:defRPr/>
            </a:pPr>
            <a:endParaRPr lang="en-US" altLang="zh-CN" dirty="0"/>
          </a:p>
          <a:p>
            <a:pPr marL="1371600" lvl="3" indent="0">
              <a:buNone/>
              <a:defRPr/>
            </a:pPr>
            <a:r>
              <a:rPr lang="en-US" altLang="zh-CN" dirty="0"/>
              <a:t>	</a:t>
            </a:r>
            <a:endParaRPr lang="zh-CN" altLang="en-US" dirty="0"/>
          </a:p>
          <a:p>
            <a:pPr indent="0">
              <a:buNone/>
              <a:defRPr/>
            </a:pPr>
            <a:r>
              <a:rPr lang="zh-CN" altLang="en-US" dirty="0"/>
              <a:t>     发送窗口的上限值 </a:t>
            </a:r>
            <a:r>
              <a:rPr lang="en-US" altLang="zh-CN" dirty="0"/>
              <a:t>=</a:t>
            </a:r>
            <a:r>
              <a:rPr lang="zh-CN" altLang="en-US" dirty="0"/>
              <a:t> </a:t>
            </a:r>
            <a:r>
              <a:rPr lang="en-US" altLang="zh-CN" dirty="0"/>
              <a:t>Min [</a:t>
            </a:r>
            <a:r>
              <a:rPr lang="en-US" altLang="zh-CN" dirty="0" err="1"/>
              <a:t>rwnd</a:t>
            </a:r>
            <a:r>
              <a:rPr lang="en-US" altLang="zh-CN" dirty="0"/>
              <a:t>, </a:t>
            </a:r>
            <a:r>
              <a:rPr lang="en-US" altLang="zh-CN" dirty="0" err="1"/>
              <a:t>cwnd</a:t>
            </a:r>
            <a:r>
              <a:rPr lang="en-US" altLang="zh-CN" dirty="0"/>
              <a:t>]</a:t>
            </a:r>
          </a:p>
          <a:p>
            <a:pPr>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6" name="Group 24">
            <a:extLst>
              <a:ext uri="{FF2B5EF4-FFF2-40B4-BE49-F238E27FC236}">
                <a16:creationId xmlns:a16="http://schemas.microsoft.com/office/drawing/2014/main" id="{A4C0C1AA-6098-4397-9F24-A24E2522B472}"/>
              </a:ext>
            </a:extLst>
          </p:cNvPr>
          <p:cNvGrpSpPr>
            <a:grpSpLocks/>
          </p:cNvGrpSpPr>
          <p:nvPr/>
        </p:nvGrpSpPr>
        <p:grpSpPr bwMode="auto">
          <a:xfrm>
            <a:off x="6575646" y="1661884"/>
            <a:ext cx="1885950" cy="2700338"/>
            <a:chOff x="3379" y="1207"/>
            <a:chExt cx="1584" cy="2268"/>
          </a:xfrm>
        </p:grpSpPr>
        <p:sp>
          <p:nvSpPr>
            <p:cNvPr id="24" name="AutoShape 4">
              <a:extLst>
                <a:ext uri="{FF2B5EF4-FFF2-40B4-BE49-F238E27FC236}">
                  <a16:creationId xmlns:a16="http://schemas.microsoft.com/office/drawing/2014/main" id="{7C9C0B70-E63A-45F5-A696-FB5A132B8AC3}"/>
                </a:ext>
              </a:extLst>
            </p:cNvPr>
            <p:cNvSpPr>
              <a:spLocks noChangeArrowheads="1"/>
            </p:cNvSpPr>
            <p:nvPr/>
          </p:nvSpPr>
          <p:spPr bwMode="auto">
            <a:xfrm>
              <a:off x="3379" y="1207"/>
              <a:ext cx="1584" cy="2268"/>
            </a:xfrm>
            <a:prstGeom prst="cube">
              <a:avLst>
                <a:gd name="adj" fmla="val 121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a:p>
              <a:pPr algn="ctr" eaLnBrk="1" hangingPunct="1">
                <a:defRPr/>
              </a:pPr>
              <a:endPar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25" name="Rectangle 6">
              <a:extLst>
                <a:ext uri="{FF2B5EF4-FFF2-40B4-BE49-F238E27FC236}">
                  <a16:creationId xmlns:a16="http://schemas.microsoft.com/office/drawing/2014/main" id="{A1DA3AA9-685E-4BE9-837C-C53A77DFC26E}"/>
                </a:ext>
              </a:extLst>
            </p:cNvPr>
            <p:cNvSpPr>
              <a:spLocks noChangeArrowheads="1"/>
            </p:cNvSpPr>
            <p:nvPr/>
          </p:nvSpPr>
          <p:spPr bwMode="auto">
            <a:xfrm>
              <a:off x="3379" y="1399"/>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应用层</a:t>
              </a:r>
            </a:p>
          </p:txBody>
        </p:sp>
        <p:sp>
          <p:nvSpPr>
            <p:cNvPr id="26" name="Line 8">
              <a:extLst>
                <a:ext uri="{FF2B5EF4-FFF2-40B4-BE49-F238E27FC236}">
                  <a16:creationId xmlns:a16="http://schemas.microsoft.com/office/drawing/2014/main" id="{730F0241-2088-4E72-BBBA-24604A49C32D}"/>
                </a:ext>
              </a:extLst>
            </p:cNvPr>
            <p:cNvSpPr>
              <a:spLocks noChangeShapeType="1"/>
            </p:cNvSpPr>
            <p:nvPr/>
          </p:nvSpPr>
          <p:spPr bwMode="auto">
            <a:xfrm>
              <a:off x="3379" y="1831"/>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7" name="Line 9">
              <a:extLst>
                <a:ext uri="{FF2B5EF4-FFF2-40B4-BE49-F238E27FC236}">
                  <a16:creationId xmlns:a16="http://schemas.microsoft.com/office/drawing/2014/main" id="{1A1F4C1E-05AA-4083-AACF-00A09371806D}"/>
                </a:ext>
              </a:extLst>
            </p:cNvPr>
            <p:cNvSpPr>
              <a:spLocks noChangeShapeType="1"/>
            </p:cNvSpPr>
            <p:nvPr/>
          </p:nvSpPr>
          <p:spPr bwMode="auto">
            <a:xfrm>
              <a:off x="3379"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8" name="Line 10">
              <a:extLst>
                <a:ext uri="{FF2B5EF4-FFF2-40B4-BE49-F238E27FC236}">
                  <a16:creationId xmlns:a16="http://schemas.microsoft.com/office/drawing/2014/main" id="{40C633C5-C14D-4155-943C-49061566B166}"/>
                </a:ext>
              </a:extLst>
            </p:cNvPr>
            <p:cNvSpPr>
              <a:spLocks noChangeShapeType="1"/>
            </p:cNvSpPr>
            <p:nvPr/>
          </p:nvSpPr>
          <p:spPr bwMode="auto">
            <a:xfrm>
              <a:off x="4771" y="1399"/>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9" name="Rectangle 21">
              <a:extLst>
                <a:ext uri="{FF2B5EF4-FFF2-40B4-BE49-F238E27FC236}">
                  <a16:creationId xmlns:a16="http://schemas.microsoft.com/office/drawing/2014/main" id="{3593205F-DCC6-4BB9-872F-07DE1C151D65}"/>
                </a:ext>
              </a:extLst>
            </p:cNvPr>
            <p:cNvSpPr>
              <a:spLocks noChangeArrowheads="1"/>
            </p:cNvSpPr>
            <p:nvPr/>
          </p:nvSpPr>
          <p:spPr bwMode="auto">
            <a:xfrm>
              <a:off x="3379" y="1831"/>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chemeClr val="tx2">
                      <a:lumMod val="60000"/>
                      <a:lumOff val="40000"/>
                    </a:schemeClr>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运输层</a:t>
              </a:r>
            </a:p>
          </p:txBody>
        </p:sp>
        <p:sp>
          <p:nvSpPr>
            <p:cNvPr id="30" name="Line 23">
              <a:extLst>
                <a:ext uri="{FF2B5EF4-FFF2-40B4-BE49-F238E27FC236}">
                  <a16:creationId xmlns:a16="http://schemas.microsoft.com/office/drawing/2014/main" id="{F9F1686D-32E3-4665-A663-0A13577DF5F9}"/>
                </a:ext>
              </a:extLst>
            </p:cNvPr>
            <p:cNvSpPr>
              <a:spLocks noChangeShapeType="1"/>
            </p:cNvSpPr>
            <p:nvPr/>
          </p:nvSpPr>
          <p:spPr bwMode="auto">
            <a:xfrm>
              <a:off x="3379" y="2263"/>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Line 24">
              <a:extLst>
                <a:ext uri="{FF2B5EF4-FFF2-40B4-BE49-F238E27FC236}">
                  <a16:creationId xmlns:a16="http://schemas.microsoft.com/office/drawing/2014/main" id="{B2CD0843-0D9A-4DF6-9D35-EBC9663DEF15}"/>
                </a:ext>
              </a:extLst>
            </p:cNvPr>
            <p:cNvSpPr>
              <a:spLocks noChangeShapeType="1"/>
            </p:cNvSpPr>
            <p:nvPr/>
          </p:nvSpPr>
          <p:spPr bwMode="auto">
            <a:xfrm>
              <a:off x="3379"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2" name="Line 25">
              <a:extLst>
                <a:ext uri="{FF2B5EF4-FFF2-40B4-BE49-F238E27FC236}">
                  <a16:creationId xmlns:a16="http://schemas.microsoft.com/office/drawing/2014/main" id="{84637CA2-3EAA-4155-B964-B8BA80E7EB63}"/>
                </a:ext>
              </a:extLst>
            </p:cNvPr>
            <p:cNvSpPr>
              <a:spLocks noChangeShapeType="1"/>
            </p:cNvSpPr>
            <p:nvPr/>
          </p:nvSpPr>
          <p:spPr bwMode="auto">
            <a:xfrm>
              <a:off x="4771" y="1831"/>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3" name="Rectangle 27">
              <a:extLst>
                <a:ext uri="{FF2B5EF4-FFF2-40B4-BE49-F238E27FC236}">
                  <a16:creationId xmlns:a16="http://schemas.microsoft.com/office/drawing/2014/main" id="{34D7D82A-D63D-4EB3-9C2A-247BEB3E7453}"/>
                </a:ext>
              </a:extLst>
            </p:cNvPr>
            <p:cNvSpPr>
              <a:spLocks noChangeArrowheads="1"/>
            </p:cNvSpPr>
            <p:nvPr/>
          </p:nvSpPr>
          <p:spPr bwMode="auto">
            <a:xfrm>
              <a:off x="3379" y="2695"/>
              <a:ext cx="1392" cy="37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数据链路层</a:t>
              </a:r>
            </a:p>
          </p:txBody>
        </p:sp>
        <p:sp>
          <p:nvSpPr>
            <p:cNvPr id="34" name="Line 28">
              <a:extLst>
                <a:ext uri="{FF2B5EF4-FFF2-40B4-BE49-F238E27FC236}">
                  <a16:creationId xmlns:a16="http://schemas.microsoft.com/office/drawing/2014/main" id="{2C1DDB6D-F8B0-4394-99E8-03031BB915F8}"/>
                </a:ext>
              </a:extLst>
            </p:cNvPr>
            <p:cNvSpPr>
              <a:spLocks noChangeShapeType="1"/>
            </p:cNvSpPr>
            <p:nvPr/>
          </p:nvSpPr>
          <p:spPr bwMode="auto">
            <a:xfrm>
              <a:off x="3379" y="2695"/>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5" name="Line 29">
              <a:extLst>
                <a:ext uri="{FF2B5EF4-FFF2-40B4-BE49-F238E27FC236}">
                  <a16:creationId xmlns:a16="http://schemas.microsoft.com/office/drawing/2014/main" id="{9208C3F1-CC35-45A8-BE46-EFF19D248F46}"/>
                </a:ext>
              </a:extLst>
            </p:cNvPr>
            <p:cNvSpPr>
              <a:spLocks noChangeShapeType="1"/>
            </p:cNvSpPr>
            <p:nvPr/>
          </p:nvSpPr>
          <p:spPr bwMode="auto">
            <a:xfrm>
              <a:off x="3379" y="3366"/>
              <a:ext cx="1392" cy="0"/>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6" name="Line 30">
              <a:extLst>
                <a:ext uri="{FF2B5EF4-FFF2-40B4-BE49-F238E27FC236}">
                  <a16:creationId xmlns:a16="http://schemas.microsoft.com/office/drawing/2014/main" id="{6FF34FD8-821C-4702-AF18-8C4EF436C27D}"/>
                </a:ext>
              </a:extLst>
            </p:cNvPr>
            <p:cNvSpPr>
              <a:spLocks noChangeShapeType="1"/>
            </p:cNvSpPr>
            <p:nvPr/>
          </p:nvSpPr>
          <p:spPr bwMode="auto">
            <a:xfrm>
              <a:off x="3379"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7" name="Line 31">
              <a:extLst>
                <a:ext uri="{FF2B5EF4-FFF2-40B4-BE49-F238E27FC236}">
                  <a16:creationId xmlns:a16="http://schemas.microsoft.com/office/drawing/2014/main" id="{615E01B4-8D04-4069-8E42-620858CED9A7}"/>
                </a:ext>
              </a:extLst>
            </p:cNvPr>
            <p:cNvSpPr>
              <a:spLocks noChangeShapeType="1"/>
            </p:cNvSpPr>
            <p:nvPr/>
          </p:nvSpPr>
          <p:spPr bwMode="auto">
            <a:xfrm>
              <a:off x="4771" y="2695"/>
              <a:ext cx="0" cy="671"/>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8" name="Rectangle 33">
              <a:extLst>
                <a:ext uri="{FF2B5EF4-FFF2-40B4-BE49-F238E27FC236}">
                  <a16:creationId xmlns:a16="http://schemas.microsoft.com/office/drawing/2014/main" id="{6DF93113-9FEF-42A3-AF41-B27DD6E1C524}"/>
                </a:ext>
              </a:extLst>
            </p:cNvPr>
            <p:cNvSpPr>
              <a:spLocks noChangeArrowheads="1"/>
            </p:cNvSpPr>
            <p:nvPr/>
          </p:nvSpPr>
          <p:spPr bwMode="auto">
            <a:xfrm>
              <a:off x="3379" y="2263"/>
              <a:ext cx="1392" cy="432"/>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dirty="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网络层</a:t>
              </a:r>
            </a:p>
          </p:txBody>
        </p:sp>
        <p:sp>
          <p:nvSpPr>
            <p:cNvPr id="39" name="Line 36">
              <a:extLst>
                <a:ext uri="{FF2B5EF4-FFF2-40B4-BE49-F238E27FC236}">
                  <a16:creationId xmlns:a16="http://schemas.microsoft.com/office/drawing/2014/main" id="{021EB0D5-3D3B-4EBB-A693-7D178CCE8352}"/>
                </a:ext>
              </a:extLst>
            </p:cNvPr>
            <p:cNvSpPr>
              <a:spLocks noChangeShapeType="1"/>
            </p:cNvSpPr>
            <p:nvPr/>
          </p:nvSpPr>
          <p:spPr bwMode="auto">
            <a:xfrm>
              <a:off x="3379"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0" name="Line 37">
              <a:extLst>
                <a:ext uri="{FF2B5EF4-FFF2-40B4-BE49-F238E27FC236}">
                  <a16:creationId xmlns:a16="http://schemas.microsoft.com/office/drawing/2014/main" id="{0360C763-F23D-4BC1-BCF4-C2E2C86F734E}"/>
                </a:ext>
              </a:extLst>
            </p:cNvPr>
            <p:cNvSpPr>
              <a:spLocks noChangeShapeType="1"/>
            </p:cNvSpPr>
            <p:nvPr/>
          </p:nvSpPr>
          <p:spPr bwMode="auto">
            <a:xfrm>
              <a:off x="4771" y="2263"/>
              <a:ext cx="0" cy="432"/>
            </a:xfrm>
            <a:prstGeom prst="line">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none"/>
            <a:lstStyle/>
            <a:p>
              <a:pPr eaLnBrk="1" hangingPunct="1">
                <a:defRPr/>
              </a:pPr>
              <a:endParaRPr kumimoji="1" lang="zh-CN" altLang="en-US" sz="210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1" name="Rectangle 39">
              <a:extLst>
                <a:ext uri="{FF2B5EF4-FFF2-40B4-BE49-F238E27FC236}">
                  <a16:creationId xmlns:a16="http://schemas.microsoft.com/office/drawing/2014/main" id="{3DF8ACD1-EC3E-4577-B3D4-5EB654CBFF4B}"/>
                </a:ext>
              </a:extLst>
            </p:cNvPr>
            <p:cNvSpPr>
              <a:spLocks noChangeArrowheads="1"/>
            </p:cNvSpPr>
            <p:nvPr/>
          </p:nvSpPr>
          <p:spPr bwMode="auto">
            <a:xfrm>
              <a:off x="3379" y="3067"/>
              <a:ext cx="1392" cy="408"/>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algn="ctr" eaLnBrk="1" hangingPunct="1">
                <a:spcBef>
                  <a:spcPct val="20000"/>
                </a:spcBef>
                <a:buClr>
                  <a:schemeClr val="tx2"/>
                </a:buClr>
                <a:buSzPct val="90000"/>
                <a:buFont typeface="Symbol" pitchFamily="18" charset="2"/>
                <a:buNone/>
                <a:defRPr/>
              </a:pPr>
              <a:r>
                <a:rPr kumimoji="1" lang="zh-CN" altLang="en-US" sz="2100">
                  <a:solidFill>
                    <a:srgbClr val="FF00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物理层</a:t>
              </a:r>
            </a:p>
          </p:txBody>
        </p:sp>
      </p:grpSp>
      <p:sp>
        <p:nvSpPr>
          <p:cNvPr id="42" name="文本框 41">
            <a:extLst>
              <a:ext uri="{FF2B5EF4-FFF2-40B4-BE49-F238E27FC236}">
                <a16:creationId xmlns:a16="http://schemas.microsoft.com/office/drawing/2014/main" id="{802EBD9A-1305-4C22-8CC1-BEB551C82676}"/>
              </a:ext>
            </a:extLst>
          </p:cNvPr>
          <p:cNvSpPr txBox="1"/>
          <p:nvPr/>
        </p:nvSpPr>
        <p:spPr>
          <a:xfrm>
            <a:off x="2461944" y="3329505"/>
            <a:ext cx="3299793" cy="400110"/>
          </a:xfrm>
          <a:prstGeom prst="rect">
            <a:avLst/>
          </a:prstGeom>
          <a:noFill/>
        </p:spPr>
        <p:txBody>
          <a:bodyPr wrap="square" rtlCol="0">
            <a:spAutoFit/>
          </a:bodyPr>
          <a:lstStyle/>
          <a:p>
            <a:r>
              <a:rPr lang="en-US" altLang="zh-CN" sz="2000" dirty="0"/>
              <a:t>TCP</a:t>
            </a:r>
            <a:r>
              <a:rPr lang="zh-CN" altLang="en-US" sz="2000" dirty="0"/>
              <a:t>的流量控制</a:t>
            </a:r>
            <a:endParaRPr lang="zh-CN" altLang="en-US" sz="20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3126D9EA-08DA-47CD-A3AE-DDA9FEE84EC5}"/>
              </a:ext>
            </a:extLst>
          </p:cNvPr>
          <p:cNvSpPr txBox="1"/>
          <p:nvPr/>
        </p:nvSpPr>
        <p:spPr>
          <a:xfrm>
            <a:off x="2483455" y="1929038"/>
            <a:ext cx="3299793" cy="400110"/>
          </a:xfrm>
          <a:prstGeom prst="rect">
            <a:avLst/>
          </a:prstGeom>
          <a:noFill/>
        </p:spPr>
        <p:txBody>
          <a:bodyPr wrap="square" rtlCol="0">
            <a:spAutoFit/>
          </a:bodyPr>
          <a:lstStyle/>
          <a:p>
            <a:r>
              <a:rPr lang="zh-CN" altLang="en-US" sz="2000" dirty="0"/>
              <a:t>运输层协议</a:t>
            </a:r>
            <a:r>
              <a:rPr lang="en-US" altLang="zh-CN" sz="2000" dirty="0"/>
              <a:t>UDP</a:t>
            </a:r>
            <a:r>
              <a:rPr lang="zh-CN" altLang="en-US" sz="2000" dirty="0"/>
              <a:t>和</a:t>
            </a:r>
            <a:r>
              <a:rPr lang="en-US" altLang="zh-CN" sz="2000" dirty="0"/>
              <a:t>TCP</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FA00B8-FB94-499F-96BE-A6DDE043525E}"/>
              </a:ext>
            </a:extLst>
          </p:cNvPr>
          <p:cNvSpPr txBox="1"/>
          <p:nvPr/>
        </p:nvSpPr>
        <p:spPr>
          <a:xfrm>
            <a:off x="2461943" y="2624595"/>
            <a:ext cx="3299793" cy="400110"/>
          </a:xfrm>
          <a:prstGeom prst="rect">
            <a:avLst/>
          </a:prstGeom>
          <a:noFill/>
        </p:spPr>
        <p:txBody>
          <a:bodyPr wrap="square" rtlCol="0">
            <a:spAutoFit/>
          </a:bodyPr>
          <a:lstStyle/>
          <a:p>
            <a:r>
              <a:rPr lang="en-US" altLang="zh-CN" sz="2000" dirty="0"/>
              <a:t>TCP</a:t>
            </a:r>
            <a:r>
              <a:rPr lang="zh-CN" altLang="en-US" sz="2000" dirty="0"/>
              <a:t>可靠传输的实现</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E40E0922-E4CC-498F-9253-C2092733FBA0}"/>
              </a:ext>
            </a:extLst>
          </p:cNvPr>
          <p:cNvSpPr txBox="1"/>
          <p:nvPr/>
        </p:nvSpPr>
        <p:spPr>
          <a:xfrm>
            <a:off x="2481270" y="3997151"/>
            <a:ext cx="3299793" cy="400110"/>
          </a:xfrm>
          <a:prstGeom prst="rect">
            <a:avLst/>
          </a:prstGeom>
          <a:noFill/>
        </p:spPr>
        <p:txBody>
          <a:bodyPr wrap="square" rtlCol="0">
            <a:spAutoFit/>
          </a:bodyPr>
          <a:lstStyle/>
          <a:p>
            <a:r>
              <a:rPr lang="en-US" altLang="zh-CN" sz="2000" dirty="0"/>
              <a:t>TCP</a:t>
            </a:r>
            <a:r>
              <a:rPr lang="zh-CN" altLang="en-US" sz="2000" dirty="0"/>
              <a:t>的拥塞控制</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5E9BC3-6578-45BA-A3D1-E7AD12C63B14}"/>
              </a:ext>
            </a:extLst>
          </p:cNvPr>
          <p:cNvSpPr txBox="1"/>
          <p:nvPr/>
        </p:nvSpPr>
        <p:spPr>
          <a:xfrm>
            <a:off x="2461942" y="1235534"/>
            <a:ext cx="3299793" cy="400110"/>
          </a:xfrm>
          <a:prstGeom prst="rect">
            <a:avLst/>
          </a:prstGeom>
          <a:noFill/>
        </p:spPr>
        <p:txBody>
          <a:bodyPr wrap="square" rtlCol="0">
            <a:spAutoFit/>
          </a:bodyPr>
          <a:lstStyle/>
          <a:p>
            <a:r>
              <a:rPr lang="zh-CN" altLang="en-US" sz="2000" dirty="0"/>
              <a:t>运输层的功能</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70A7A050-74B3-4675-A2C0-57598DEB0F20}"/>
              </a:ext>
            </a:extLst>
          </p:cNvPr>
          <p:cNvSpPr txBox="1"/>
          <p:nvPr/>
        </p:nvSpPr>
        <p:spPr>
          <a:xfrm>
            <a:off x="2481270" y="4692708"/>
            <a:ext cx="3299793" cy="400110"/>
          </a:xfrm>
          <a:prstGeom prst="rect">
            <a:avLst/>
          </a:prstGeom>
          <a:noFill/>
        </p:spPr>
        <p:txBody>
          <a:bodyPr wrap="square" rtlCol="0">
            <a:spAutoFit/>
          </a:bodyPr>
          <a:lstStyle/>
          <a:p>
            <a:r>
              <a:rPr lang="en-US" altLang="zh-CN" sz="2000" dirty="0">
                <a:solidFill>
                  <a:srgbClr val="C00000"/>
                </a:solidFill>
              </a:rPr>
              <a:t>TCP</a:t>
            </a:r>
            <a:r>
              <a:rPr lang="zh-CN" altLang="en-US" sz="2000" dirty="0">
                <a:solidFill>
                  <a:srgbClr val="C00000"/>
                </a:solidFill>
              </a:rPr>
              <a:t>的连接管理</a:t>
            </a:r>
          </a:p>
        </p:txBody>
      </p:sp>
    </p:spTree>
    <p:extLst>
      <p:ext uri="{BB962C8B-B14F-4D97-AF65-F5344CB8AC3E}">
        <p14:creationId xmlns:p14="http://schemas.microsoft.com/office/powerpoint/2010/main" val="829139777"/>
      </p:ext>
    </p:extLst>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C4457930-5DC0-4E7D-86C1-FC8F7094AF05}"/>
              </a:ext>
            </a:extLst>
          </p:cNvPr>
          <p:cNvSpPr>
            <a:spLocks noGrp="1" noChangeArrowheads="1"/>
          </p:cNvSpPr>
          <p:nvPr>
            <p:ph type="title"/>
          </p:nvPr>
        </p:nvSpPr>
        <p:spPr/>
        <p:txBody>
          <a:bodyPr/>
          <a:lstStyle/>
          <a:p>
            <a:r>
              <a:rPr lang="en-US" altLang="zh-CN"/>
              <a:t>TCP</a:t>
            </a:r>
            <a:r>
              <a:rPr lang="zh-CN" altLang="en-US"/>
              <a:t>的运输连接管理</a:t>
            </a:r>
          </a:p>
        </p:txBody>
      </p:sp>
      <p:sp>
        <p:nvSpPr>
          <p:cNvPr id="124931" name="内容占位符 2">
            <a:extLst>
              <a:ext uri="{FF2B5EF4-FFF2-40B4-BE49-F238E27FC236}">
                <a16:creationId xmlns:a16="http://schemas.microsoft.com/office/drawing/2014/main" id="{D74B1066-D5EA-4B98-8F19-C90DD588AD79}"/>
              </a:ext>
            </a:extLst>
          </p:cNvPr>
          <p:cNvSpPr>
            <a:spLocks noGrp="1" noChangeArrowheads="1"/>
          </p:cNvSpPr>
          <p:nvPr>
            <p:ph idx="1"/>
          </p:nvPr>
        </p:nvSpPr>
        <p:spPr/>
        <p:txBody>
          <a:bodyPr>
            <a:normAutofit/>
          </a:bodyPr>
          <a:lstStyle/>
          <a:p>
            <a:pPr>
              <a:lnSpc>
                <a:spcPct val="150000"/>
              </a:lnSpc>
            </a:pPr>
            <a:r>
              <a:rPr lang="zh-CN" altLang="en-US" dirty="0"/>
              <a:t>运输连接有三个阶段，即：</a:t>
            </a:r>
            <a:r>
              <a:rPr lang="zh-CN" altLang="en-US" dirty="0">
                <a:solidFill>
                  <a:srgbClr val="C00000"/>
                </a:solidFill>
              </a:rPr>
              <a:t>连接建立、数据传送和连接释放</a:t>
            </a:r>
            <a:r>
              <a:rPr lang="zh-CN" altLang="en-US" dirty="0"/>
              <a:t>。</a:t>
            </a:r>
          </a:p>
          <a:p>
            <a:pPr>
              <a:lnSpc>
                <a:spcPct val="150000"/>
              </a:lnSpc>
            </a:pPr>
            <a:r>
              <a:rPr lang="en-US" altLang="zh-CN" dirty="0"/>
              <a:t>TCP </a:t>
            </a:r>
            <a:r>
              <a:rPr lang="zh-CN" altLang="en-US" dirty="0"/>
              <a:t>连接的建立都是采用</a:t>
            </a:r>
            <a:r>
              <a:rPr lang="zh-CN" altLang="en-US" dirty="0">
                <a:solidFill>
                  <a:srgbClr val="C00000"/>
                </a:solidFill>
              </a:rPr>
              <a:t>客户服务器</a:t>
            </a:r>
            <a:r>
              <a:rPr lang="zh-CN" altLang="en-US" dirty="0"/>
              <a:t>方式。</a:t>
            </a:r>
          </a:p>
          <a:p>
            <a:pPr>
              <a:lnSpc>
                <a:spcPct val="150000"/>
              </a:lnSpc>
            </a:pPr>
            <a:r>
              <a:rPr lang="zh-CN" altLang="en-US" dirty="0"/>
              <a:t>主动发起连接建立的应用进程叫做</a:t>
            </a:r>
            <a:r>
              <a:rPr lang="zh-CN" altLang="en-US" dirty="0">
                <a:solidFill>
                  <a:srgbClr val="C00000"/>
                </a:solidFill>
              </a:rPr>
              <a:t>客户</a:t>
            </a:r>
            <a:r>
              <a:rPr lang="en-US" altLang="zh-CN" dirty="0"/>
              <a:t>(client)</a:t>
            </a:r>
            <a:r>
              <a:rPr lang="zh-CN" altLang="en-US" dirty="0"/>
              <a:t>。</a:t>
            </a:r>
          </a:p>
          <a:p>
            <a:pPr>
              <a:lnSpc>
                <a:spcPct val="150000"/>
              </a:lnSpc>
            </a:pPr>
            <a:r>
              <a:rPr lang="zh-CN" altLang="en-US" dirty="0"/>
              <a:t>被动等待连接建立的应用进程叫做</a:t>
            </a:r>
            <a:r>
              <a:rPr lang="zh-CN" altLang="en-US" dirty="0">
                <a:solidFill>
                  <a:srgbClr val="C00000"/>
                </a:solidFill>
              </a:rPr>
              <a:t>服务器</a:t>
            </a:r>
            <a:r>
              <a:rPr lang="en-US" altLang="zh-CN" dirty="0"/>
              <a:t>(server)</a:t>
            </a:r>
            <a:r>
              <a:rPr lang="zh-CN" altLang="en-US" dirty="0"/>
              <a:t>。 </a:t>
            </a:r>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959689EE-895A-4F8D-B976-15633EC9B871}"/>
              </a:ext>
            </a:extLst>
          </p:cNvPr>
          <p:cNvSpPr>
            <a:spLocks noGrp="1" noChangeArrowheads="1"/>
          </p:cNvSpPr>
          <p:nvPr>
            <p:ph type="title"/>
          </p:nvPr>
        </p:nvSpPr>
        <p:spPr/>
        <p:txBody>
          <a:bodyPr/>
          <a:lstStyle/>
          <a:p>
            <a:r>
              <a:rPr lang="en-US" altLang="zh-CN"/>
              <a:t>TCP</a:t>
            </a:r>
            <a:r>
              <a:rPr lang="zh-CN" altLang="en-US"/>
              <a:t>的连接建立</a:t>
            </a:r>
          </a:p>
        </p:txBody>
      </p:sp>
      <p:grpSp>
        <p:nvGrpSpPr>
          <p:cNvPr id="125955" name="Group 77">
            <a:extLst>
              <a:ext uri="{FF2B5EF4-FFF2-40B4-BE49-F238E27FC236}">
                <a16:creationId xmlns:a16="http://schemas.microsoft.com/office/drawing/2014/main" id="{EDDA666B-3DA7-4121-A554-640BEAA24A5A}"/>
              </a:ext>
            </a:extLst>
          </p:cNvPr>
          <p:cNvGrpSpPr>
            <a:grpSpLocks/>
          </p:cNvGrpSpPr>
          <p:nvPr/>
        </p:nvGrpSpPr>
        <p:grpSpPr bwMode="auto">
          <a:xfrm>
            <a:off x="2574131" y="2262188"/>
            <a:ext cx="3939779" cy="2581275"/>
            <a:chOff x="1474" y="1888"/>
            <a:chExt cx="2676" cy="2432"/>
          </a:xfrm>
        </p:grpSpPr>
        <p:sp>
          <p:nvSpPr>
            <p:cNvPr id="125976" name="Line 75">
              <a:extLst>
                <a:ext uri="{FF2B5EF4-FFF2-40B4-BE49-F238E27FC236}">
                  <a16:creationId xmlns:a16="http://schemas.microsoft.com/office/drawing/2014/main" id="{70190BDA-F0FF-484D-9F76-7C0819AF397D}"/>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5977" name="Line 76">
              <a:extLst>
                <a:ext uri="{FF2B5EF4-FFF2-40B4-BE49-F238E27FC236}">
                  <a16:creationId xmlns:a16="http://schemas.microsoft.com/office/drawing/2014/main" id="{BE333018-5A61-4C8B-82CF-53650AA1CC15}"/>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7" name="Group 61">
            <a:extLst>
              <a:ext uri="{FF2B5EF4-FFF2-40B4-BE49-F238E27FC236}">
                <a16:creationId xmlns:a16="http://schemas.microsoft.com/office/drawing/2014/main" id="{0E433ACC-F7F9-4CBB-A16F-AA8B99B4A0CE}"/>
              </a:ext>
            </a:extLst>
          </p:cNvPr>
          <p:cNvGrpSpPr>
            <a:grpSpLocks/>
          </p:cNvGrpSpPr>
          <p:nvPr/>
        </p:nvGrpSpPr>
        <p:grpSpPr bwMode="auto">
          <a:xfrm>
            <a:off x="2627710" y="2262188"/>
            <a:ext cx="3881438" cy="835819"/>
            <a:chOff x="1520" y="1893"/>
            <a:chExt cx="2590" cy="505"/>
          </a:xfrm>
        </p:grpSpPr>
        <p:sp>
          <p:nvSpPr>
            <p:cNvPr id="125974" name="Rectangle 25">
              <a:extLst>
                <a:ext uri="{FF2B5EF4-FFF2-40B4-BE49-F238E27FC236}">
                  <a16:creationId xmlns:a16="http://schemas.microsoft.com/office/drawing/2014/main" id="{EDFAA5E1-D63B-4C4A-A18C-C2AB063966C0}"/>
                </a:ext>
              </a:extLst>
            </p:cNvPr>
            <p:cNvSpPr>
              <a:spLocks noChangeArrowheads="1"/>
            </p:cNvSpPr>
            <p:nvPr/>
          </p:nvSpPr>
          <p:spPr bwMode="auto">
            <a:xfrm rot="665985">
              <a:off x="2111" y="1949"/>
              <a:ext cx="1717"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2100">
                  <a:latin typeface="Times New Roman" panose="02020603050405020304" pitchFamily="18" charset="0"/>
                  <a:ea typeface="黑体" panose="02010609060101010101" pitchFamily="49" charset="-122"/>
                </a:rPr>
                <a:t>SYN = 1, seq = x</a:t>
              </a:r>
            </a:p>
          </p:txBody>
        </p:sp>
        <p:sp>
          <p:nvSpPr>
            <p:cNvPr id="125975" name="Line 28">
              <a:extLst>
                <a:ext uri="{FF2B5EF4-FFF2-40B4-BE49-F238E27FC236}">
                  <a16:creationId xmlns:a16="http://schemas.microsoft.com/office/drawing/2014/main" id="{DBC975B0-CA25-4EF0-83A4-BA1513C33AF1}"/>
                </a:ext>
              </a:extLst>
            </p:cNvPr>
            <p:cNvSpPr>
              <a:spLocks noChangeShapeType="1"/>
            </p:cNvSpPr>
            <p:nvPr/>
          </p:nvSpPr>
          <p:spPr bwMode="auto">
            <a:xfrm>
              <a:off x="1520" y="1893"/>
              <a:ext cx="2590" cy="505"/>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25957" name="Rectangle 31">
            <a:extLst>
              <a:ext uri="{FF2B5EF4-FFF2-40B4-BE49-F238E27FC236}">
                <a16:creationId xmlns:a16="http://schemas.microsoft.com/office/drawing/2014/main" id="{ADC330ED-2650-4A4B-B140-22F79A996F4C}"/>
              </a:ext>
            </a:extLst>
          </p:cNvPr>
          <p:cNvSpPr>
            <a:spLocks noChangeArrowheads="1"/>
          </p:cNvSpPr>
          <p:nvPr/>
        </p:nvSpPr>
        <p:spPr bwMode="auto">
          <a:xfrm>
            <a:off x="2220517" y="1795463"/>
            <a:ext cx="745331"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25958" name="Text Box 32">
            <a:extLst>
              <a:ext uri="{FF2B5EF4-FFF2-40B4-BE49-F238E27FC236}">
                <a16:creationId xmlns:a16="http://schemas.microsoft.com/office/drawing/2014/main" id="{A398AF00-988A-4A71-B1B3-B11B03254D2D}"/>
              </a:ext>
            </a:extLst>
          </p:cNvPr>
          <p:cNvSpPr txBox="1">
            <a:spLocks noChangeArrowheads="1"/>
          </p:cNvSpPr>
          <p:nvPr/>
        </p:nvSpPr>
        <p:spPr bwMode="auto">
          <a:xfrm>
            <a:off x="2183607" y="1841897"/>
            <a:ext cx="99479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dirty="0">
                <a:solidFill>
                  <a:srgbClr val="FFFF00"/>
                </a:solidFill>
                <a:latin typeface="Times New Roman" panose="02020603050405020304" pitchFamily="18" charset="0"/>
                <a:ea typeface="黑体" panose="02010609060101010101" pitchFamily="49" charset="-122"/>
              </a:rPr>
              <a:t>CLOSED</a:t>
            </a:r>
          </a:p>
        </p:txBody>
      </p:sp>
      <p:sp>
        <p:nvSpPr>
          <p:cNvPr id="125959" name="Rectangle 37">
            <a:extLst>
              <a:ext uri="{FF2B5EF4-FFF2-40B4-BE49-F238E27FC236}">
                <a16:creationId xmlns:a16="http://schemas.microsoft.com/office/drawing/2014/main" id="{3C2E0BBE-E648-43AD-BC02-B0197D7034EE}"/>
              </a:ext>
            </a:extLst>
          </p:cNvPr>
          <p:cNvSpPr>
            <a:spLocks noChangeArrowheads="1"/>
          </p:cNvSpPr>
          <p:nvPr/>
        </p:nvSpPr>
        <p:spPr bwMode="auto">
          <a:xfrm>
            <a:off x="6037660" y="1795463"/>
            <a:ext cx="759619"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25960" name="Text Box 39">
            <a:extLst>
              <a:ext uri="{FF2B5EF4-FFF2-40B4-BE49-F238E27FC236}">
                <a16:creationId xmlns:a16="http://schemas.microsoft.com/office/drawing/2014/main" id="{99912865-748A-4A15-A9A8-A27637E33183}"/>
              </a:ext>
            </a:extLst>
          </p:cNvPr>
          <p:cNvSpPr txBox="1">
            <a:spLocks noChangeArrowheads="1"/>
          </p:cNvSpPr>
          <p:nvPr/>
        </p:nvSpPr>
        <p:spPr bwMode="auto">
          <a:xfrm>
            <a:off x="5965606" y="1841897"/>
            <a:ext cx="86977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dirty="0">
                <a:solidFill>
                  <a:srgbClr val="FFFF00"/>
                </a:solidFill>
                <a:latin typeface="Times New Roman" panose="02020603050405020304" pitchFamily="18" charset="0"/>
                <a:ea typeface="黑体" panose="02010609060101010101" pitchFamily="49" charset="-122"/>
              </a:rPr>
              <a:t>CLOSED</a:t>
            </a:r>
          </a:p>
        </p:txBody>
      </p:sp>
      <p:grpSp>
        <p:nvGrpSpPr>
          <p:cNvPr id="14" name="Group 67">
            <a:extLst>
              <a:ext uri="{FF2B5EF4-FFF2-40B4-BE49-F238E27FC236}">
                <a16:creationId xmlns:a16="http://schemas.microsoft.com/office/drawing/2014/main" id="{039FB4D2-7CBB-4D77-AD6E-F32F64FBDCBF}"/>
              </a:ext>
            </a:extLst>
          </p:cNvPr>
          <p:cNvGrpSpPr>
            <a:grpSpLocks/>
          </p:cNvGrpSpPr>
          <p:nvPr/>
        </p:nvGrpSpPr>
        <p:grpSpPr bwMode="auto">
          <a:xfrm>
            <a:off x="1439466" y="1543050"/>
            <a:ext cx="1017984" cy="710804"/>
            <a:chOff x="249" y="1296"/>
            <a:chExt cx="832" cy="597"/>
          </a:xfrm>
        </p:grpSpPr>
        <p:sp>
          <p:nvSpPr>
            <p:cNvPr id="125972" name="Rectangle 44">
              <a:extLst>
                <a:ext uri="{FF2B5EF4-FFF2-40B4-BE49-F238E27FC236}">
                  <a16:creationId xmlns:a16="http://schemas.microsoft.com/office/drawing/2014/main" id="{03728F21-508C-4E5F-89A5-71D6E197ED4C}"/>
                </a:ext>
              </a:extLst>
            </p:cNvPr>
            <p:cNvSpPr>
              <a:spLocks noChangeArrowheads="1"/>
            </p:cNvSpPr>
            <p:nvPr/>
          </p:nvSpPr>
          <p:spPr bwMode="auto">
            <a:xfrm>
              <a:off x="251" y="1638"/>
              <a:ext cx="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主动打开</a:t>
              </a:r>
            </a:p>
          </p:txBody>
        </p:sp>
        <p:sp>
          <p:nvSpPr>
            <p:cNvPr id="125973" name="Freeform 46">
              <a:extLst>
                <a:ext uri="{FF2B5EF4-FFF2-40B4-BE49-F238E27FC236}">
                  <a16:creationId xmlns:a16="http://schemas.microsoft.com/office/drawing/2014/main" id="{A8EADD1D-F691-4176-B001-E8E9E19251A9}"/>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7" name="Group 66">
            <a:extLst>
              <a:ext uri="{FF2B5EF4-FFF2-40B4-BE49-F238E27FC236}">
                <a16:creationId xmlns:a16="http://schemas.microsoft.com/office/drawing/2014/main" id="{D108449B-6443-4BB2-B9E3-9B142970DF13}"/>
              </a:ext>
            </a:extLst>
          </p:cNvPr>
          <p:cNvGrpSpPr>
            <a:grpSpLocks/>
          </p:cNvGrpSpPr>
          <p:nvPr/>
        </p:nvGrpSpPr>
        <p:grpSpPr bwMode="auto">
          <a:xfrm>
            <a:off x="6560346" y="1549004"/>
            <a:ext cx="1064321" cy="704850"/>
            <a:chOff x="4550" y="1301"/>
            <a:chExt cx="870" cy="592"/>
          </a:xfrm>
        </p:grpSpPr>
        <p:sp>
          <p:nvSpPr>
            <p:cNvPr id="125970" name="Rectangle 45">
              <a:extLst>
                <a:ext uri="{FF2B5EF4-FFF2-40B4-BE49-F238E27FC236}">
                  <a16:creationId xmlns:a16="http://schemas.microsoft.com/office/drawing/2014/main" id="{02D33314-E924-43E5-84DC-BD22FDFC8A14}"/>
                </a:ext>
              </a:extLst>
            </p:cNvPr>
            <p:cNvSpPr>
              <a:spLocks noChangeArrowheads="1"/>
            </p:cNvSpPr>
            <p:nvPr/>
          </p:nvSpPr>
          <p:spPr bwMode="auto">
            <a:xfrm>
              <a:off x="4732" y="1617"/>
              <a:ext cx="67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被动打开</a:t>
              </a:r>
            </a:p>
          </p:txBody>
        </p:sp>
        <p:sp>
          <p:nvSpPr>
            <p:cNvPr id="125971" name="Freeform 50">
              <a:extLst>
                <a:ext uri="{FF2B5EF4-FFF2-40B4-BE49-F238E27FC236}">
                  <a16:creationId xmlns:a16="http://schemas.microsoft.com/office/drawing/2014/main" id="{831B1464-23E6-4393-AAB8-2B2B578FDCE8}"/>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25963" name="Picture 53">
            <a:extLst>
              <a:ext uri="{FF2B5EF4-FFF2-40B4-BE49-F238E27FC236}">
                <a16:creationId xmlns:a16="http://schemas.microsoft.com/office/drawing/2014/main" id="{CAA465E1-D675-422F-A6C3-A2BE562E17C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5537" y="1334691"/>
            <a:ext cx="386954"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4" name="Picture 54">
            <a:extLst>
              <a:ext uri="{FF2B5EF4-FFF2-40B4-BE49-F238E27FC236}">
                <a16:creationId xmlns:a16="http://schemas.microsoft.com/office/drawing/2014/main" id="{5F113DDE-8394-4131-A1B5-38FAE01AEE2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19825" y="1334691"/>
            <a:ext cx="386954"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965" name="Rectangle 55">
            <a:extLst>
              <a:ext uri="{FF2B5EF4-FFF2-40B4-BE49-F238E27FC236}">
                <a16:creationId xmlns:a16="http://schemas.microsoft.com/office/drawing/2014/main" id="{F5C015A2-D8B9-429D-9550-1704508496EC}"/>
              </a:ext>
            </a:extLst>
          </p:cNvPr>
          <p:cNvSpPr>
            <a:spLocks noChangeArrowheads="1"/>
          </p:cNvSpPr>
          <p:nvPr/>
        </p:nvSpPr>
        <p:spPr bwMode="auto">
          <a:xfrm>
            <a:off x="2713435" y="1334691"/>
            <a:ext cx="269081"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25966" name="Rectangle 56">
            <a:extLst>
              <a:ext uri="{FF2B5EF4-FFF2-40B4-BE49-F238E27FC236}">
                <a16:creationId xmlns:a16="http://schemas.microsoft.com/office/drawing/2014/main" id="{E1C64620-EB0F-4FB7-B360-F49EAFAB91D3}"/>
              </a:ext>
            </a:extLst>
          </p:cNvPr>
          <p:cNvSpPr>
            <a:spLocks noChangeArrowheads="1"/>
          </p:cNvSpPr>
          <p:nvPr/>
        </p:nvSpPr>
        <p:spPr bwMode="auto">
          <a:xfrm>
            <a:off x="6044804" y="1334691"/>
            <a:ext cx="25955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25967" name="Rectangle 57">
            <a:extLst>
              <a:ext uri="{FF2B5EF4-FFF2-40B4-BE49-F238E27FC236}">
                <a16:creationId xmlns:a16="http://schemas.microsoft.com/office/drawing/2014/main" id="{3E2E4194-3E08-4573-B2AA-D836B5E0AB7F}"/>
              </a:ext>
            </a:extLst>
          </p:cNvPr>
          <p:cNvSpPr>
            <a:spLocks noChangeArrowheads="1"/>
          </p:cNvSpPr>
          <p:nvPr/>
        </p:nvSpPr>
        <p:spPr bwMode="auto">
          <a:xfrm>
            <a:off x="2334817" y="1069182"/>
            <a:ext cx="49649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25968" name="Rectangle 58">
            <a:extLst>
              <a:ext uri="{FF2B5EF4-FFF2-40B4-BE49-F238E27FC236}">
                <a16:creationId xmlns:a16="http://schemas.microsoft.com/office/drawing/2014/main" id="{24A26356-C289-45CA-8490-D3B768F42906}"/>
              </a:ext>
            </a:extLst>
          </p:cNvPr>
          <p:cNvSpPr>
            <a:spLocks noChangeArrowheads="1"/>
          </p:cNvSpPr>
          <p:nvPr/>
        </p:nvSpPr>
        <p:spPr bwMode="auto">
          <a:xfrm>
            <a:off x="6081713" y="1069182"/>
            <a:ext cx="67389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sp>
        <p:nvSpPr>
          <p:cNvPr id="26" name="Text Box 78">
            <a:extLst>
              <a:ext uri="{FF2B5EF4-FFF2-40B4-BE49-F238E27FC236}">
                <a16:creationId xmlns:a16="http://schemas.microsoft.com/office/drawing/2014/main" id="{4843BB0B-A4B7-4B2F-A3EC-7E67DE5B573F}"/>
              </a:ext>
            </a:extLst>
          </p:cNvPr>
          <p:cNvSpPr txBox="1">
            <a:spLocks noChangeArrowheads="1"/>
          </p:cNvSpPr>
          <p:nvPr/>
        </p:nvSpPr>
        <p:spPr bwMode="auto">
          <a:xfrm>
            <a:off x="736997" y="3921919"/>
            <a:ext cx="8047434" cy="1061829"/>
          </a:xfrm>
          <a:prstGeom prst="rect">
            <a:avLst/>
          </a:prstGeom>
          <a:solidFill>
            <a:srgbClr val="FFFF99"/>
          </a:solidFill>
          <a:ln w="9525">
            <a:solidFill>
              <a:schemeClr val="folHlink"/>
            </a:solidFill>
            <a:miter lim="800000"/>
            <a:headEnd/>
            <a:tailEnd/>
          </a:ln>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a:t>A </a:t>
            </a:r>
            <a:r>
              <a:rPr lang="zh-CN" altLang="en-US" sz="2100"/>
              <a:t>的 </a:t>
            </a:r>
            <a:r>
              <a:rPr lang="en-US" altLang="zh-CN" sz="2100"/>
              <a:t>TCP </a:t>
            </a:r>
            <a:r>
              <a:rPr lang="zh-CN" altLang="en-US" sz="2100"/>
              <a:t>向 </a:t>
            </a:r>
            <a:r>
              <a:rPr lang="en-US" altLang="zh-CN" sz="2100"/>
              <a:t>B </a:t>
            </a:r>
            <a:r>
              <a:rPr lang="zh-CN" altLang="en-US" sz="2100"/>
              <a:t>发出连接请求报文段，其首部中的同步位 </a:t>
            </a:r>
            <a:r>
              <a:rPr lang="en-US" altLang="zh-CN" sz="2100"/>
              <a:t>SYN = 1</a:t>
            </a:r>
            <a:r>
              <a:rPr lang="zh-CN" altLang="en-US" sz="2100"/>
              <a:t>，并选择序号 </a:t>
            </a:r>
            <a:r>
              <a:rPr lang="en-US" altLang="zh-CN" sz="2100"/>
              <a:t>seq = x</a:t>
            </a:r>
            <a:r>
              <a:rPr lang="zh-CN" altLang="en-US" sz="2100"/>
              <a:t>，表明传送数据时的第一个数据字节的序号是 </a:t>
            </a:r>
            <a:r>
              <a:rPr lang="en-US" altLang="zh-CN" sz="2100"/>
              <a:t>x</a:t>
            </a:r>
            <a:r>
              <a:rPr lang="zh-CN" altLang="en-US" sz="2100"/>
              <a:t>。</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1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1000"/>
                                        <p:tgtEl>
                                          <p:spTgt spid="14"/>
                                        </p:tgtEl>
                                      </p:cBhvr>
                                    </p:animEffect>
                                  </p:childTnLst>
                                </p:cTn>
                              </p:par>
                            </p:childTnLst>
                          </p:cTn>
                        </p:par>
                        <p:par>
                          <p:cTn id="13" fill="hold" nodeType="afterGroup">
                            <p:stCondLst>
                              <p:cond delay="1000"/>
                            </p:stCondLst>
                            <p:childTnLst>
                              <p:par>
                                <p:cTn id="14" presetID="1" presetClass="entr" presetSubtype="0" fill="hold" grpId="0" nodeType="after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par>
                          <p:cTn id="16" fill="hold" nodeType="afterGroup">
                            <p:stCondLst>
                              <p:cond delay="1000"/>
                            </p:stCondLst>
                            <p:childTnLst>
                              <p:par>
                                <p:cTn id="17" presetID="22" presetClass="entr" presetSubtype="8" fill="hold" nodeType="afterEffect">
                                  <p:stCondLst>
                                    <p:cond delay="20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9C9E76D-B9E2-4F48-BF42-84A6BEE17FC6}"/>
              </a:ext>
            </a:extLst>
          </p:cNvPr>
          <p:cNvSpPr>
            <a:spLocks noGrp="1" noChangeArrowheads="1"/>
          </p:cNvSpPr>
          <p:nvPr>
            <p:ph type="title"/>
          </p:nvPr>
        </p:nvSpPr>
        <p:spPr/>
        <p:txBody>
          <a:bodyPr/>
          <a:lstStyle/>
          <a:p>
            <a:r>
              <a:rPr lang="en-US" altLang="zh-CN" dirty="0"/>
              <a:t>TCP </a:t>
            </a:r>
            <a:r>
              <a:rPr lang="zh-CN" altLang="en-US" dirty="0"/>
              <a:t>与 </a:t>
            </a:r>
            <a:r>
              <a:rPr lang="en-US" altLang="zh-CN" dirty="0"/>
              <a:t>UDP </a:t>
            </a:r>
            <a:endParaRPr lang="zh-CN" altLang="en-US" dirty="0"/>
          </a:p>
        </p:txBody>
      </p:sp>
      <p:sp>
        <p:nvSpPr>
          <p:cNvPr id="14339" name="内容占位符 2">
            <a:extLst>
              <a:ext uri="{FF2B5EF4-FFF2-40B4-BE49-F238E27FC236}">
                <a16:creationId xmlns:a16="http://schemas.microsoft.com/office/drawing/2014/main" id="{714F4802-3649-4591-B41E-339316EC1BBB}"/>
              </a:ext>
            </a:extLst>
          </p:cNvPr>
          <p:cNvSpPr>
            <a:spLocks noGrp="1" noChangeArrowheads="1"/>
          </p:cNvSpPr>
          <p:nvPr>
            <p:ph idx="1"/>
          </p:nvPr>
        </p:nvSpPr>
        <p:spPr/>
        <p:txBody>
          <a:bodyPr/>
          <a:lstStyle/>
          <a:p>
            <a:pPr>
              <a:lnSpc>
                <a:spcPct val="150000"/>
              </a:lnSpc>
            </a:pPr>
            <a:r>
              <a:rPr lang="zh-CN" altLang="en-US" sz="2400" dirty="0"/>
              <a:t>两个对等运输实体在通信时传送的数据单位叫作</a:t>
            </a:r>
            <a:r>
              <a:rPr lang="zh-CN" altLang="en-US" sz="2400" dirty="0">
                <a:solidFill>
                  <a:srgbClr val="C00000"/>
                </a:solidFill>
              </a:rPr>
              <a:t>运输协议数据单元 </a:t>
            </a:r>
            <a:r>
              <a:rPr lang="en-US" altLang="zh-CN" sz="2400" dirty="0"/>
              <a:t>TPDU (Transport Protocol Data Unit)</a:t>
            </a:r>
            <a:r>
              <a:rPr lang="zh-CN" altLang="en-US" sz="2400" dirty="0"/>
              <a:t>。</a:t>
            </a:r>
          </a:p>
          <a:p>
            <a:pPr lvl="1">
              <a:lnSpc>
                <a:spcPct val="150000"/>
              </a:lnSpc>
            </a:pPr>
            <a:r>
              <a:rPr lang="en-US" altLang="zh-CN" sz="2200" dirty="0"/>
              <a:t>TCP </a:t>
            </a:r>
            <a:r>
              <a:rPr lang="zh-CN" altLang="en-US" sz="2200" dirty="0"/>
              <a:t>传送的协议数据单元是 </a:t>
            </a:r>
            <a:r>
              <a:rPr lang="en-US" altLang="zh-CN" sz="2200" dirty="0">
                <a:solidFill>
                  <a:srgbClr val="C00000"/>
                </a:solidFill>
              </a:rPr>
              <a:t>TCP </a:t>
            </a:r>
            <a:r>
              <a:rPr lang="zh-CN" altLang="en-US" sz="2200" dirty="0">
                <a:solidFill>
                  <a:srgbClr val="C00000"/>
                </a:solidFill>
              </a:rPr>
              <a:t>报文段</a:t>
            </a:r>
            <a:r>
              <a:rPr lang="en-US" altLang="zh-CN" sz="2200" dirty="0"/>
              <a:t>(segment)</a:t>
            </a:r>
          </a:p>
          <a:p>
            <a:pPr lvl="1">
              <a:lnSpc>
                <a:spcPct val="150000"/>
              </a:lnSpc>
            </a:pPr>
            <a:r>
              <a:rPr lang="en-US" altLang="zh-CN" sz="2200" dirty="0"/>
              <a:t>UDP </a:t>
            </a:r>
            <a:r>
              <a:rPr lang="zh-CN" altLang="en-US" sz="2200" dirty="0"/>
              <a:t>传送的协议数据单元是 </a:t>
            </a:r>
            <a:r>
              <a:rPr lang="en-US" altLang="zh-CN" sz="2200" dirty="0">
                <a:solidFill>
                  <a:srgbClr val="C00000"/>
                </a:solidFill>
              </a:rPr>
              <a:t>UDP </a:t>
            </a:r>
            <a:r>
              <a:rPr lang="zh-CN" altLang="en-US" sz="2200" dirty="0">
                <a:solidFill>
                  <a:srgbClr val="C00000"/>
                </a:solidFill>
              </a:rPr>
              <a:t>报文</a:t>
            </a:r>
            <a:r>
              <a:rPr lang="zh-CN" altLang="en-US" sz="2200" dirty="0"/>
              <a:t>或</a:t>
            </a:r>
            <a:r>
              <a:rPr lang="zh-CN" altLang="en-US" sz="2200" dirty="0">
                <a:solidFill>
                  <a:srgbClr val="C00000"/>
                </a:solidFill>
              </a:rPr>
              <a:t>用户数据报</a:t>
            </a:r>
            <a:endParaRPr lang="zh-CN" altLang="en-US" sz="2200"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标题 1">
            <a:extLst>
              <a:ext uri="{FF2B5EF4-FFF2-40B4-BE49-F238E27FC236}">
                <a16:creationId xmlns:a16="http://schemas.microsoft.com/office/drawing/2014/main" id="{A2417442-F1DE-45C8-8AE5-8E56C93DD023}"/>
              </a:ext>
            </a:extLst>
          </p:cNvPr>
          <p:cNvSpPr>
            <a:spLocks noGrp="1" noChangeArrowheads="1"/>
          </p:cNvSpPr>
          <p:nvPr>
            <p:ph type="title"/>
          </p:nvPr>
        </p:nvSpPr>
        <p:spPr/>
        <p:txBody>
          <a:bodyPr/>
          <a:lstStyle/>
          <a:p>
            <a:r>
              <a:rPr lang="en-US" altLang="zh-CN"/>
              <a:t>TCP </a:t>
            </a:r>
            <a:r>
              <a:rPr lang="zh-CN" altLang="en-US"/>
              <a:t>的连接建立</a:t>
            </a:r>
          </a:p>
        </p:txBody>
      </p:sp>
      <p:grpSp>
        <p:nvGrpSpPr>
          <p:cNvPr id="126979" name="Group 18">
            <a:extLst>
              <a:ext uri="{FF2B5EF4-FFF2-40B4-BE49-F238E27FC236}">
                <a16:creationId xmlns:a16="http://schemas.microsoft.com/office/drawing/2014/main" id="{93A68F6D-2890-4CBB-8E2B-F0C925E10548}"/>
              </a:ext>
            </a:extLst>
          </p:cNvPr>
          <p:cNvGrpSpPr>
            <a:grpSpLocks/>
          </p:cNvGrpSpPr>
          <p:nvPr/>
        </p:nvGrpSpPr>
        <p:grpSpPr bwMode="auto">
          <a:xfrm>
            <a:off x="2581275" y="1820467"/>
            <a:ext cx="3881438" cy="2992040"/>
            <a:chOff x="1474" y="1888"/>
            <a:chExt cx="2676" cy="2432"/>
          </a:xfrm>
        </p:grpSpPr>
        <p:sp>
          <p:nvSpPr>
            <p:cNvPr id="127003" name="Line 19">
              <a:extLst>
                <a:ext uri="{FF2B5EF4-FFF2-40B4-BE49-F238E27FC236}">
                  <a16:creationId xmlns:a16="http://schemas.microsoft.com/office/drawing/2014/main" id="{CAFDE75D-E6B0-47CE-8D37-881AC89D81ED}"/>
                </a:ext>
              </a:extLst>
            </p:cNvPr>
            <p:cNvSpPr>
              <a:spLocks noChangeShapeType="1"/>
            </p:cNvSpPr>
            <p:nvPr/>
          </p:nvSpPr>
          <p:spPr bwMode="auto">
            <a:xfrm>
              <a:off x="1474" y="1888"/>
              <a:ext cx="0" cy="243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7004" name="Line 20">
              <a:extLst>
                <a:ext uri="{FF2B5EF4-FFF2-40B4-BE49-F238E27FC236}">
                  <a16:creationId xmlns:a16="http://schemas.microsoft.com/office/drawing/2014/main" id="{D89C6DE5-481D-4598-8DF8-BCCFAC9998E4}"/>
                </a:ext>
              </a:extLst>
            </p:cNvPr>
            <p:cNvSpPr>
              <a:spLocks noChangeShapeType="1"/>
            </p:cNvSpPr>
            <p:nvPr/>
          </p:nvSpPr>
          <p:spPr bwMode="auto">
            <a:xfrm>
              <a:off x="4150" y="1888"/>
              <a:ext cx="0" cy="243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126980" name="Rectangle 28">
            <a:extLst>
              <a:ext uri="{FF2B5EF4-FFF2-40B4-BE49-F238E27FC236}">
                <a16:creationId xmlns:a16="http://schemas.microsoft.com/office/drawing/2014/main" id="{0BF306CF-DF17-4734-8F1A-916FC56F5A69}"/>
              </a:ext>
            </a:extLst>
          </p:cNvPr>
          <p:cNvSpPr>
            <a:spLocks noChangeArrowheads="1"/>
          </p:cNvSpPr>
          <p:nvPr/>
        </p:nvSpPr>
        <p:spPr bwMode="auto">
          <a:xfrm>
            <a:off x="2230041" y="1483519"/>
            <a:ext cx="741759"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26981" name="Text Box 29">
            <a:extLst>
              <a:ext uri="{FF2B5EF4-FFF2-40B4-BE49-F238E27FC236}">
                <a16:creationId xmlns:a16="http://schemas.microsoft.com/office/drawing/2014/main" id="{5473F0F3-DF53-4CDF-B4BC-124D4A93FEE5}"/>
              </a:ext>
            </a:extLst>
          </p:cNvPr>
          <p:cNvSpPr txBox="1">
            <a:spLocks noChangeArrowheads="1"/>
          </p:cNvSpPr>
          <p:nvPr/>
        </p:nvSpPr>
        <p:spPr bwMode="auto">
          <a:xfrm>
            <a:off x="2193132" y="1529953"/>
            <a:ext cx="101203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sp>
        <p:nvSpPr>
          <p:cNvPr id="126982" name="Rectangle 30">
            <a:extLst>
              <a:ext uri="{FF2B5EF4-FFF2-40B4-BE49-F238E27FC236}">
                <a16:creationId xmlns:a16="http://schemas.microsoft.com/office/drawing/2014/main" id="{A662108C-6553-4828-88E3-141C8A9AD7EF}"/>
              </a:ext>
            </a:extLst>
          </p:cNvPr>
          <p:cNvSpPr>
            <a:spLocks noChangeArrowheads="1"/>
          </p:cNvSpPr>
          <p:nvPr/>
        </p:nvSpPr>
        <p:spPr bwMode="auto">
          <a:xfrm>
            <a:off x="6047185" y="1483519"/>
            <a:ext cx="756047"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26983" name="Text Box 31">
            <a:extLst>
              <a:ext uri="{FF2B5EF4-FFF2-40B4-BE49-F238E27FC236}">
                <a16:creationId xmlns:a16="http://schemas.microsoft.com/office/drawing/2014/main" id="{473B549F-74C9-454A-A4DF-5966903ABF19}"/>
              </a:ext>
            </a:extLst>
          </p:cNvPr>
          <p:cNvSpPr txBox="1">
            <a:spLocks noChangeArrowheads="1"/>
          </p:cNvSpPr>
          <p:nvPr/>
        </p:nvSpPr>
        <p:spPr bwMode="auto">
          <a:xfrm>
            <a:off x="5938840" y="1529953"/>
            <a:ext cx="90130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dirty="0">
                <a:solidFill>
                  <a:srgbClr val="FFFF99"/>
                </a:solidFill>
                <a:latin typeface="Times New Roman" panose="02020603050405020304" pitchFamily="18" charset="0"/>
                <a:ea typeface="黑体" panose="02010609060101010101" pitchFamily="49" charset="-122"/>
              </a:rPr>
              <a:t>CLOSED</a:t>
            </a:r>
          </a:p>
        </p:txBody>
      </p:sp>
      <p:grpSp>
        <p:nvGrpSpPr>
          <p:cNvPr id="126984" name="Group 35">
            <a:extLst>
              <a:ext uri="{FF2B5EF4-FFF2-40B4-BE49-F238E27FC236}">
                <a16:creationId xmlns:a16="http://schemas.microsoft.com/office/drawing/2014/main" id="{48E09778-5CFD-4BF8-9772-136E793F2D0E}"/>
              </a:ext>
            </a:extLst>
          </p:cNvPr>
          <p:cNvGrpSpPr>
            <a:grpSpLocks/>
          </p:cNvGrpSpPr>
          <p:nvPr/>
        </p:nvGrpSpPr>
        <p:grpSpPr bwMode="auto">
          <a:xfrm>
            <a:off x="1448992" y="1231106"/>
            <a:ext cx="1012031" cy="710804"/>
            <a:chOff x="249" y="1296"/>
            <a:chExt cx="832" cy="597"/>
          </a:xfrm>
        </p:grpSpPr>
        <p:sp>
          <p:nvSpPr>
            <p:cNvPr id="127001" name="Rectangle 36">
              <a:extLst>
                <a:ext uri="{FF2B5EF4-FFF2-40B4-BE49-F238E27FC236}">
                  <a16:creationId xmlns:a16="http://schemas.microsoft.com/office/drawing/2014/main" id="{C46D4B17-6DB0-471F-9154-F48FC8220EC8}"/>
                </a:ext>
              </a:extLst>
            </p:cNvPr>
            <p:cNvSpPr>
              <a:spLocks noChangeArrowheads="1"/>
            </p:cNvSpPr>
            <p:nvPr/>
          </p:nvSpPr>
          <p:spPr bwMode="auto">
            <a:xfrm>
              <a:off x="251" y="1638"/>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主动打开</a:t>
              </a:r>
            </a:p>
          </p:txBody>
        </p:sp>
        <p:sp>
          <p:nvSpPr>
            <p:cNvPr id="127002" name="Freeform 37">
              <a:extLst>
                <a:ext uri="{FF2B5EF4-FFF2-40B4-BE49-F238E27FC236}">
                  <a16:creationId xmlns:a16="http://schemas.microsoft.com/office/drawing/2014/main" id="{9E77B5B8-96EE-4CFC-876D-CBCB5724EF7A}"/>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26985" name="Group 38">
            <a:extLst>
              <a:ext uri="{FF2B5EF4-FFF2-40B4-BE49-F238E27FC236}">
                <a16:creationId xmlns:a16="http://schemas.microsoft.com/office/drawing/2014/main" id="{AE62FA5F-9965-4171-9244-587DA00C146F}"/>
              </a:ext>
            </a:extLst>
          </p:cNvPr>
          <p:cNvGrpSpPr>
            <a:grpSpLocks/>
          </p:cNvGrpSpPr>
          <p:nvPr/>
        </p:nvGrpSpPr>
        <p:grpSpPr bwMode="auto">
          <a:xfrm>
            <a:off x="6569870" y="1237060"/>
            <a:ext cx="1058388" cy="704850"/>
            <a:chOff x="4550" y="1301"/>
            <a:chExt cx="870" cy="592"/>
          </a:xfrm>
        </p:grpSpPr>
        <p:sp>
          <p:nvSpPr>
            <p:cNvPr id="126999" name="Rectangle 39">
              <a:extLst>
                <a:ext uri="{FF2B5EF4-FFF2-40B4-BE49-F238E27FC236}">
                  <a16:creationId xmlns:a16="http://schemas.microsoft.com/office/drawing/2014/main" id="{74BB49B1-B2EB-4A6E-9666-1AC63B56EE50}"/>
                </a:ext>
              </a:extLst>
            </p:cNvPr>
            <p:cNvSpPr>
              <a:spLocks noChangeArrowheads="1"/>
            </p:cNvSpPr>
            <p:nvPr/>
          </p:nvSpPr>
          <p:spPr bwMode="auto">
            <a:xfrm>
              <a:off x="4732" y="1617"/>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被动打开</a:t>
              </a:r>
            </a:p>
          </p:txBody>
        </p:sp>
        <p:sp>
          <p:nvSpPr>
            <p:cNvPr id="127000" name="Freeform 40">
              <a:extLst>
                <a:ext uri="{FF2B5EF4-FFF2-40B4-BE49-F238E27FC236}">
                  <a16:creationId xmlns:a16="http://schemas.microsoft.com/office/drawing/2014/main" id="{BBB68BF8-BDEA-47C8-A728-8339BDBE4365}"/>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26986" name="Picture 41">
            <a:extLst>
              <a:ext uri="{FF2B5EF4-FFF2-40B4-BE49-F238E27FC236}">
                <a16:creationId xmlns:a16="http://schemas.microsoft.com/office/drawing/2014/main" id="{4326D591-AD0B-4C2F-B02C-4AA67BCF547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5063" y="1022748"/>
            <a:ext cx="384572"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6987" name="Picture 42">
            <a:extLst>
              <a:ext uri="{FF2B5EF4-FFF2-40B4-BE49-F238E27FC236}">
                <a16:creationId xmlns:a16="http://schemas.microsoft.com/office/drawing/2014/main" id="{82B3A103-CB5A-4876-B45E-6B56BA6D123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9351" y="1022748"/>
            <a:ext cx="384572"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8" name="Rectangle 43">
            <a:extLst>
              <a:ext uri="{FF2B5EF4-FFF2-40B4-BE49-F238E27FC236}">
                <a16:creationId xmlns:a16="http://schemas.microsoft.com/office/drawing/2014/main" id="{FD4A1F1C-CF76-4452-BDEE-6D1E0B4F68FB}"/>
              </a:ext>
            </a:extLst>
          </p:cNvPr>
          <p:cNvSpPr>
            <a:spLocks noChangeArrowheads="1"/>
          </p:cNvSpPr>
          <p:nvPr/>
        </p:nvSpPr>
        <p:spPr bwMode="auto">
          <a:xfrm>
            <a:off x="2722960" y="1022748"/>
            <a:ext cx="26789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tx1"/>
                </a:solidFill>
                <a:latin typeface="Times New Roman" panose="02020603050405020304" pitchFamily="18" charset="0"/>
                <a:ea typeface="黑体" panose="02010609060101010101" pitchFamily="49" charset="-122"/>
              </a:rPr>
              <a:t>A</a:t>
            </a:r>
          </a:p>
        </p:txBody>
      </p:sp>
      <p:sp>
        <p:nvSpPr>
          <p:cNvPr id="126989" name="Rectangle 44">
            <a:extLst>
              <a:ext uri="{FF2B5EF4-FFF2-40B4-BE49-F238E27FC236}">
                <a16:creationId xmlns:a16="http://schemas.microsoft.com/office/drawing/2014/main" id="{DEA3F285-520C-4F9D-96C2-544D3D5502D1}"/>
              </a:ext>
            </a:extLst>
          </p:cNvPr>
          <p:cNvSpPr>
            <a:spLocks noChangeArrowheads="1"/>
          </p:cNvSpPr>
          <p:nvPr/>
        </p:nvSpPr>
        <p:spPr bwMode="auto">
          <a:xfrm>
            <a:off x="6054329" y="1022748"/>
            <a:ext cx="258365"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tx1"/>
                </a:solidFill>
                <a:latin typeface="Times New Roman" panose="02020603050405020304" pitchFamily="18" charset="0"/>
                <a:ea typeface="黑体" panose="02010609060101010101" pitchFamily="49" charset="-122"/>
              </a:rPr>
              <a:t>B</a:t>
            </a:r>
          </a:p>
        </p:txBody>
      </p:sp>
      <p:sp>
        <p:nvSpPr>
          <p:cNvPr id="126990" name="Rectangle 45">
            <a:extLst>
              <a:ext uri="{FF2B5EF4-FFF2-40B4-BE49-F238E27FC236}">
                <a16:creationId xmlns:a16="http://schemas.microsoft.com/office/drawing/2014/main" id="{ED14B6B1-E74C-4EE7-9300-750568F43881}"/>
              </a:ext>
            </a:extLst>
          </p:cNvPr>
          <p:cNvSpPr>
            <a:spLocks noChangeArrowheads="1"/>
          </p:cNvSpPr>
          <p:nvPr/>
        </p:nvSpPr>
        <p:spPr bwMode="auto">
          <a:xfrm>
            <a:off x="3132535" y="1393032"/>
            <a:ext cx="494109"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客户</a:t>
            </a:r>
          </a:p>
        </p:txBody>
      </p:sp>
      <p:sp>
        <p:nvSpPr>
          <p:cNvPr id="126991" name="Rectangle 46">
            <a:extLst>
              <a:ext uri="{FF2B5EF4-FFF2-40B4-BE49-F238E27FC236}">
                <a16:creationId xmlns:a16="http://schemas.microsoft.com/office/drawing/2014/main" id="{659A33E4-C793-477B-BADD-AB93A1183D68}"/>
              </a:ext>
            </a:extLst>
          </p:cNvPr>
          <p:cNvSpPr>
            <a:spLocks noChangeArrowheads="1"/>
          </p:cNvSpPr>
          <p:nvPr/>
        </p:nvSpPr>
        <p:spPr bwMode="auto">
          <a:xfrm>
            <a:off x="5283994" y="1407319"/>
            <a:ext cx="67032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服务器</a:t>
            </a:r>
          </a:p>
        </p:txBody>
      </p:sp>
      <p:grpSp>
        <p:nvGrpSpPr>
          <p:cNvPr id="23" name="Group 48">
            <a:extLst>
              <a:ext uri="{FF2B5EF4-FFF2-40B4-BE49-F238E27FC236}">
                <a16:creationId xmlns:a16="http://schemas.microsoft.com/office/drawing/2014/main" id="{FD89C2E8-2A4E-44C1-96A6-0689B57ACAA0}"/>
              </a:ext>
            </a:extLst>
          </p:cNvPr>
          <p:cNvGrpSpPr>
            <a:grpSpLocks/>
          </p:cNvGrpSpPr>
          <p:nvPr/>
        </p:nvGrpSpPr>
        <p:grpSpPr bwMode="auto">
          <a:xfrm>
            <a:off x="2524126" y="3184922"/>
            <a:ext cx="3908822" cy="762000"/>
            <a:chOff x="1460" y="2445"/>
            <a:chExt cx="2650" cy="505"/>
          </a:xfrm>
        </p:grpSpPr>
        <p:sp>
          <p:nvSpPr>
            <p:cNvPr id="126997" name="Line 49">
              <a:extLst>
                <a:ext uri="{FF2B5EF4-FFF2-40B4-BE49-F238E27FC236}">
                  <a16:creationId xmlns:a16="http://schemas.microsoft.com/office/drawing/2014/main" id="{4F881FF5-A472-415F-A13B-A59ED0348573}"/>
                </a:ext>
              </a:extLst>
            </p:cNvPr>
            <p:cNvSpPr>
              <a:spLocks noChangeShapeType="1"/>
            </p:cNvSpPr>
            <p:nvPr/>
          </p:nvSpPr>
          <p:spPr bwMode="auto">
            <a:xfrm flipH="1">
              <a:off x="1520" y="2445"/>
              <a:ext cx="2590" cy="505"/>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6998" name="Rectangle 50">
              <a:extLst>
                <a:ext uri="{FF2B5EF4-FFF2-40B4-BE49-F238E27FC236}">
                  <a16:creationId xmlns:a16="http://schemas.microsoft.com/office/drawing/2014/main" id="{736C30D8-94AC-4CAC-9C97-F9467712BA5A}"/>
                </a:ext>
              </a:extLst>
            </p:cNvPr>
            <p:cNvSpPr>
              <a:spLocks noChangeArrowheads="1"/>
            </p:cNvSpPr>
            <p:nvPr/>
          </p:nvSpPr>
          <p:spPr bwMode="auto">
            <a:xfrm rot="20899871" flipH="1">
              <a:off x="1460" y="2453"/>
              <a:ext cx="2550"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 typeface="Wingdings" panose="05000000000000000000" pitchFamily="2" charset="2"/>
                <a:buNone/>
              </a:pPr>
              <a:r>
                <a:rPr kumimoji="1" lang="en-US" altLang="zh-CN" sz="1800">
                  <a:latin typeface="Times New Roman" panose="02020603050405020304" pitchFamily="18" charset="0"/>
                  <a:ea typeface="黑体" panose="02010609060101010101" pitchFamily="49" charset="-122"/>
                </a:rPr>
                <a:t>SYN = 1, ACK = 1, seq = y, ack= x </a:t>
              </a:r>
              <a:r>
                <a:rPr kumimoji="1" lang="en-US" altLang="zh-CN" sz="180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49" charset="-122"/>
              </a:endParaRPr>
            </a:p>
          </p:txBody>
        </p:sp>
      </p:grpSp>
      <p:sp>
        <p:nvSpPr>
          <p:cNvPr id="26" name="Text Box 51">
            <a:extLst>
              <a:ext uri="{FF2B5EF4-FFF2-40B4-BE49-F238E27FC236}">
                <a16:creationId xmlns:a16="http://schemas.microsoft.com/office/drawing/2014/main" id="{DF99776E-EA25-49A4-B5D3-5F3E51992F32}"/>
              </a:ext>
            </a:extLst>
          </p:cNvPr>
          <p:cNvSpPr txBox="1">
            <a:spLocks noChangeArrowheads="1"/>
          </p:cNvSpPr>
          <p:nvPr/>
        </p:nvSpPr>
        <p:spPr bwMode="auto">
          <a:xfrm>
            <a:off x="305992" y="4025504"/>
            <a:ext cx="8640365" cy="1061829"/>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 typeface="Wingdings" panose="05000000000000000000" pitchFamily="2" charset="2"/>
              <a:buNone/>
            </a:pPr>
            <a:r>
              <a:rPr lang="en-US" altLang="zh-CN" sz="1500">
                <a:solidFill>
                  <a:srgbClr val="333399"/>
                </a:solidFill>
                <a:latin typeface="Arial" panose="020B0604020202020204" pitchFamily="34" charset="0"/>
                <a:ea typeface="黑体" panose="02010609060101010101" pitchFamily="49" charset="-122"/>
              </a:rPr>
              <a:t>  </a:t>
            </a:r>
            <a:r>
              <a:rPr lang="en-US" altLang="zh-CN" sz="2100"/>
              <a:t>B </a:t>
            </a:r>
            <a:r>
              <a:rPr lang="zh-CN" altLang="en-US" sz="2100"/>
              <a:t>的 </a:t>
            </a:r>
            <a:r>
              <a:rPr lang="en-US" altLang="zh-CN" sz="2100"/>
              <a:t>TCP </a:t>
            </a:r>
            <a:r>
              <a:rPr lang="zh-CN" altLang="en-US" sz="2100"/>
              <a:t>收到连接请求报文段后，如同意，则   发回确认。</a:t>
            </a:r>
          </a:p>
          <a:p>
            <a:pPr eaLnBrk="1" hangingPunct="1">
              <a:lnSpc>
                <a:spcPct val="100000"/>
              </a:lnSpc>
              <a:buClrTx/>
              <a:buFont typeface="Wingdings" panose="05000000000000000000" pitchFamily="2" charset="2"/>
              <a:buNone/>
            </a:pPr>
            <a:r>
              <a:rPr lang="zh-CN" altLang="en-US" sz="2100"/>
              <a:t>  </a:t>
            </a:r>
            <a:r>
              <a:rPr lang="en-US" altLang="zh-CN" sz="2100"/>
              <a:t>B </a:t>
            </a:r>
            <a:r>
              <a:rPr lang="zh-CN" altLang="en-US" sz="2100"/>
              <a:t>在确认报文段中应使 </a:t>
            </a:r>
            <a:r>
              <a:rPr lang="en-US" altLang="zh-CN" sz="2100"/>
              <a:t>SYN = 1</a:t>
            </a:r>
            <a:r>
              <a:rPr lang="zh-CN" altLang="en-US" sz="2100"/>
              <a:t>，使 </a:t>
            </a:r>
            <a:r>
              <a:rPr lang="en-US" altLang="zh-CN" sz="2100"/>
              <a:t>ACK = 1</a:t>
            </a:r>
            <a:r>
              <a:rPr lang="zh-CN" altLang="en-US" sz="2100"/>
              <a:t>，   其确认号</a:t>
            </a:r>
            <a:r>
              <a:rPr lang="en-US" altLang="zh-CN" sz="2100"/>
              <a:t>ack = x </a:t>
            </a:r>
            <a:r>
              <a:rPr lang="en-US" altLang="zh-CN" sz="2100">
                <a:sym typeface="Symbol" panose="05050102010706020507" pitchFamily="18" charset="2"/>
              </a:rPr>
              <a:t></a:t>
            </a:r>
            <a:r>
              <a:rPr lang="en-US" altLang="zh-CN" sz="2100"/>
              <a:t> 1</a:t>
            </a:r>
            <a:r>
              <a:rPr lang="zh-CN" altLang="en-US" sz="2100"/>
              <a:t>，自己选择的序号 </a:t>
            </a:r>
            <a:r>
              <a:rPr lang="en-US" altLang="zh-CN" sz="2100"/>
              <a:t>seq = y</a:t>
            </a:r>
            <a:r>
              <a:rPr lang="zh-CN" altLang="en-US" sz="2100"/>
              <a:t>。</a:t>
            </a:r>
          </a:p>
        </p:txBody>
      </p:sp>
      <p:grpSp>
        <p:nvGrpSpPr>
          <p:cNvPr id="27" name="Group 61">
            <a:extLst>
              <a:ext uri="{FF2B5EF4-FFF2-40B4-BE49-F238E27FC236}">
                <a16:creationId xmlns:a16="http://schemas.microsoft.com/office/drawing/2014/main" id="{0AE15145-5FF9-44F7-A974-1618F71135E6}"/>
              </a:ext>
            </a:extLst>
          </p:cNvPr>
          <p:cNvGrpSpPr>
            <a:grpSpLocks/>
          </p:cNvGrpSpPr>
          <p:nvPr/>
        </p:nvGrpSpPr>
        <p:grpSpPr bwMode="auto">
          <a:xfrm>
            <a:off x="2633662" y="2130029"/>
            <a:ext cx="3776663" cy="835819"/>
            <a:chOff x="1520" y="1893"/>
            <a:chExt cx="2590" cy="505"/>
          </a:xfrm>
        </p:grpSpPr>
        <p:sp>
          <p:nvSpPr>
            <p:cNvPr id="126995" name="Rectangle 25">
              <a:extLst>
                <a:ext uri="{FF2B5EF4-FFF2-40B4-BE49-F238E27FC236}">
                  <a16:creationId xmlns:a16="http://schemas.microsoft.com/office/drawing/2014/main" id="{01DBD7A3-ED7E-4C16-B524-E141FD6773FC}"/>
                </a:ext>
              </a:extLst>
            </p:cNvPr>
            <p:cNvSpPr>
              <a:spLocks noChangeArrowheads="1"/>
            </p:cNvSpPr>
            <p:nvPr/>
          </p:nvSpPr>
          <p:spPr bwMode="auto">
            <a:xfrm rot="665985">
              <a:off x="2112" y="1941"/>
              <a:ext cx="1717"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SYN = 1, seq = x</a:t>
              </a:r>
            </a:p>
          </p:txBody>
        </p:sp>
        <p:sp>
          <p:nvSpPr>
            <p:cNvPr id="126996" name="Line 28">
              <a:extLst>
                <a:ext uri="{FF2B5EF4-FFF2-40B4-BE49-F238E27FC236}">
                  <a16:creationId xmlns:a16="http://schemas.microsoft.com/office/drawing/2014/main" id="{F4CC9495-103F-415C-A8B9-64E9796D9A20}"/>
                </a:ext>
              </a:extLst>
            </p:cNvPr>
            <p:cNvSpPr>
              <a:spLocks noChangeShapeType="1"/>
            </p:cNvSpPr>
            <p:nvPr/>
          </p:nvSpPr>
          <p:spPr bwMode="auto">
            <a:xfrm>
              <a:off x="1520" y="1893"/>
              <a:ext cx="2590" cy="505"/>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2" fill="hold" nodeType="afterEffect">
                                  <p:stCondLst>
                                    <p:cond delay="200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1000"/>
                                        <p:tgtEl>
                                          <p:spTgt spid="23"/>
                                        </p:tgtEl>
                                      </p:cBhvr>
                                    </p:animEffect>
                                  </p:childTnLst>
                                </p:cTn>
                              </p:par>
                            </p:childTnLst>
                          </p:cTn>
                        </p:par>
                        <p:par>
                          <p:cTn id="11" fill="hold" nodeType="afterGroup">
                            <p:stCondLst>
                              <p:cond delay="3000"/>
                            </p:stCondLst>
                            <p:childTnLst>
                              <p:par>
                                <p:cTn id="12" presetID="22" presetClass="entr" presetSubtype="8" fill="hold" nodeType="afterEffect">
                                  <p:stCondLst>
                                    <p:cond delay="2000"/>
                                  </p:stCondLst>
                                  <p:childTnLst>
                                    <p:set>
                                      <p:cBhvr>
                                        <p:cTn id="13" dur="1" fill="hold">
                                          <p:stCondLst>
                                            <p:cond delay="0"/>
                                          </p:stCondLst>
                                        </p:cTn>
                                        <p:tgtEl>
                                          <p:spTgt spid="27"/>
                                        </p:tgtEl>
                                        <p:attrNameLst>
                                          <p:attrName>style.visibility</p:attrName>
                                        </p:attrNameLst>
                                      </p:cBhvr>
                                      <p:to>
                                        <p:strVal val="visible"/>
                                      </p:to>
                                    </p:set>
                                    <p:animEffect transition="in" filter="wipe(left)">
                                      <p:cBhvr>
                                        <p:cTn id="14"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002" name="Group 18">
            <a:extLst>
              <a:ext uri="{FF2B5EF4-FFF2-40B4-BE49-F238E27FC236}">
                <a16:creationId xmlns:a16="http://schemas.microsoft.com/office/drawing/2014/main" id="{BB9929AE-4470-4AD3-AB2E-FB685851BFFB}"/>
              </a:ext>
            </a:extLst>
          </p:cNvPr>
          <p:cNvGrpSpPr>
            <a:grpSpLocks/>
          </p:cNvGrpSpPr>
          <p:nvPr/>
        </p:nvGrpSpPr>
        <p:grpSpPr bwMode="auto">
          <a:xfrm>
            <a:off x="2634854" y="2207419"/>
            <a:ext cx="3827859" cy="2855119"/>
            <a:chOff x="1474" y="1888"/>
            <a:chExt cx="2676" cy="2432"/>
          </a:xfrm>
        </p:grpSpPr>
        <p:sp>
          <p:nvSpPr>
            <p:cNvPr id="128029" name="Line 19">
              <a:extLst>
                <a:ext uri="{FF2B5EF4-FFF2-40B4-BE49-F238E27FC236}">
                  <a16:creationId xmlns:a16="http://schemas.microsoft.com/office/drawing/2014/main" id="{A51307A9-979C-4239-A1EF-3670C3BF5D7F}"/>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28030" name="Line 20">
              <a:extLst>
                <a:ext uri="{FF2B5EF4-FFF2-40B4-BE49-F238E27FC236}">
                  <a16:creationId xmlns:a16="http://schemas.microsoft.com/office/drawing/2014/main" id="{ADCC1EAD-98AF-4F0C-A28F-C9C50E9BE0DB}"/>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28003" name="Group 22">
            <a:extLst>
              <a:ext uri="{FF2B5EF4-FFF2-40B4-BE49-F238E27FC236}">
                <a16:creationId xmlns:a16="http://schemas.microsoft.com/office/drawing/2014/main" id="{DA556DC2-7500-4A29-BCA3-FA54ED542F6F}"/>
              </a:ext>
            </a:extLst>
          </p:cNvPr>
          <p:cNvGrpSpPr>
            <a:grpSpLocks/>
          </p:cNvGrpSpPr>
          <p:nvPr/>
        </p:nvGrpSpPr>
        <p:grpSpPr bwMode="auto">
          <a:xfrm>
            <a:off x="2688432" y="2286000"/>
            <a:ext cx="3721894" cy="702469"/>
            <a:chOff x="1520" y="1893"/>
            <a:chExt cx="2590" cy="505"/>
          </a:xfrm>
        </p:grpSpPr>
        <p:sp>
          <p:nvSpPr>
            <p:cNvPr id="128027" name="Rectangle 23">
              <a:extLst>
                <a:ext uri="{FF2B5EF4-FFF2-40B4-BE49-F238E27FC236}">
                  <a16:creationId xmlns:a16="http://schemas.microsoft.com/office/drawing/2014/main" id="{468B2C9D-1C97-4EB2-83A3-881C4C878932}"/>
                </a:ext>
              </a:extLst>
            </p:cNvPr>
            <p:cNvSpPr>
              <a:spLocks noChangeArrowheads="1"/>
            </p:cNvSpPr>
            <p:nvPr/>
          </p:nvSpPr>
          <p:spPr bwMode="auto">
            <a:xfrm rot="639883">
              <a:off x="2096" y="1898"/>
              <a:ext cx="13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SYN = 1, seq = x</a:t>
              </a:r>
            </a:p>
          </p:txBody>
        </p:sp>
        <p:sp>
          <p:nvSpPr>
            <p:cNvPr id="128028" name="Line 24">
              <a:extLst>
                <a:ext uri="{FF2B5EF4-FFF2-40B4-BE49-F238E27FC236}">
                  <a16:creationId xmlns:a16="http://schemas.microsoft.com/office/drawing/2014/main" id="{97B5F23C-3304-491A-AA1F-A871AC2E747A}"/>
                </a:ext>
              </a:extLst>
            </p:cNvPr>
            <p:cNvSpPr>
              <a:spLocks noChangeShapeType="1"/>
            </p:cNvSpPr>
            <p:nvPr/>
          </p:nvSpPr>
          <p:spPr bwMode="auto">
            <a:xfrm>
              <a:off x="1520" y="1893"/>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4" name="Group 25">
            <a:extLst>
              <a:ext uri="{FF2B5EF4-FFF2-40B4-BE49-F238E27FC236}">
                <a16:creationId xmlns:a16="http://schemas.microsoft.com/office/drawing/2014/main" id="{7A108D33-B6A6-4AC8-8AE6-A3DCAA185049}"/>
              </a:ext>
            </a:extLst>
          </p:cNvPr>
          <p:cNvGrpSpPr>
            <a:grpSpLocks/>
          </p:cNvGrpSpPr>
          <p:nvPr/>
        </p:nvGrpSpPr>
        <p:grpSpPr bwMode="auto">
          <a:xfrm>
            <a:off x="2668192" y="3977879"/>
            <a:ext cx="3807619" cy="875109"/>
            <a:chOff x="1520" y="2996"/>
            <a:chExt cx="2621" cy="504"/>
          </a:xfrm>
        </p:grpSpPr>
        <p:sp>
          <p:nvSpPr>
            <p:cNvPr id="128025" name="Rectangle 26">
              <a:extLst>
                <a:ext uri="{FF2B5EF4-FFF2-40B4-BE49-F238E27FC236}">
                  <a16:creationId xmlns:a16="http://schemas.microsoft.com/office/drawing/2014/main" id="{C1963971-EB59-4360-94FC-1616E3DBE2FC}"/>
                </a:ext>
              </a:extLst>
            </p:cNvPr>
            <p:cNvSpPr>
              <a:spLocks noChangeArrowheads="1"/>
            </p:cNvSpPr>
            <p:nvPr/>
          </p:nvSpPr>
          <p:spPr bwMode="auto">
            <a:xfrm rot="789806">
              <a:off x="1881" y="3081"/>
              <a:ext cx="226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latin typeface="Times New Roman" panose="02020603050405020304" pitchFamily="18" charset="0"/>
                  <a:ea typeface="黑体" panose="02010609060101010101" pitchFamily="49" charset="-122"/>
                </a:rPr>
                <a:t>ACK = 1, seq = x + 1, ack = y </a:t>
              </a:r>
              <a:r>
                <a:rPr kumimoji="1" lang="en-US" altLang="zh-CN" sz="180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a:latin typeface="Times New Roman" panose="02020603050405020304" pitchFamily="18" charset="0"/>
                  <a:ea typeface="黑体" panose="02010609060101010101" pitchFamily="49" charset="-122"/>
                  <a:sym typeface="Symbol" panose="05050102010706020507" pitchFamily="18" charset="2"/>
                </a:rPr>
                <a:t> 1</a:t>
              </a:r>
            </a:p>
          </p:txBody>
        </p:sp>
        <p:sp>
          <p:nvSpPr>
            <p:cNvPr id="128026" name="Line 27">
              <a:extLst>
                <a:ext uri="{FF2B5EF4-FFF2-40B4-BE49-F238E27FC236}">
                  <a16:creationId xmlns:a16="http://schemas.microsoft.com/office/drawing/2014/main" id="{C5D96818-5D6B-4E72-80BF-4FD530C11B5E}"/>
                </a:ext>
              </a:extLst>
            </p:cNvPr>
            <p:cNvSpPr>
              <a:spLocks noChangeShapeType="1"/>
            </p:cNvSpPr>
            <p:nvPr/>
          </p:nvSpPr>
          <p:spPr bwMode="auto">
            <a:xfrm>
              <a:off x="1520" y="2996"/>
              <a:ext cx="2590" cy="504"/>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28005" name="Rectangle 28">
            <a:extLst>
              <a:ext uri="{FF2B5EF4-FFF2-40B4-BE49-F238E27FC236}">
                <a16:creationId xmlns:a16="http://schemas.microsoft.com/office/drawing/2014/main" id="{5CFB48D9-932B-4A9E-A0D6-22618AC4E21B}"/>
              </a:ext>
            </a:extLst>
          </p:cNvPr>
          <p:cNvSpPr>
            <a:spLocks noChangeArrowheads="1"/>
          </p:cNvSpPr>
          <p:nvPr/>
        </p:nvSpPr>
        <p:spPr bwMode="auto">
          <a:xfrm>
            <a:off x="2220517" y="1795463"/>
            <a:ext cx="725090"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28006" name="Text Box 29">
            <a:extLst>
              <a:ext uri="{FF2B5EF4-FFF2-40B4-BE49-F238E27FC236}">
                <a16:creationId xmlns:a16="http://schemas.microsoft.com/office/drawing/2014/main" id="{15F7FAC6-ACEB-4550-B2A2-0BDF1028607E}"/>
              </a:ext>
            </a:extLst>
          </p:cNvPr>
          <p:cNvSpPr txBox="1">
            <a:spLocks noChangeArrowheads="1"/>
          </p:cNvSpPr>
          <p:nvPr/>
        </p:nvSpPr>
        <p:spPr bwMode="auto">
          <a:xfrm>
            <a:off x="2183607" y="1841897"/>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sp>
        <p:nvSpPr>
          <p:cNvPr id="128007" name="Rectangle 30">
            <a:extLst>
              <a:ext uri="{FF2B5EF4-FFF2-40B4-BE49-F238E27FC236}">
                <a16:creationId xmlns:a16="http://schemas.microsoft.com/office/drawing/2014/main" id="{D9E62241-0683-4253-87C1-E12D69E9BCBE}"/>
              </a:ext>
            </a:extLst>
          </p:cNvPr>
          <p:cNvSpPr>
            <a:spLocks noChangeArrowheads="1"/>
          </p:cNvSpPr>
          <p:nvPr/>
        </p:nvSpPr>
        <p:spPr bwMode="auto">
          <a:xfrm>
            <a:off x="6037660" y="1795463"/>
            <a:ext cx="739378"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28008" name="Text Box 31">
            <a:extLst>
              <a:ext uri="{FF2B5EF4-FFF2-40B4-BE49-F238E27FC236}">
                <a16:creationId xmlns:a16="http://schemas.microsoft.com/office/drawing/2014/main" id="{90FFF0D7-F8B5-46D5-B033-D964B8ECAEFC}"/>
              </a:ext>
            </a:extLst>
          </p:cNvPr>
          <p:cNvSpPr txBox="1">
            <a:spLocks noChangeArrowheads="1"/>
          </p:cNvSpPr>
          <p:nvPr/>
        </p:nvSpPr>
        <p:spPr bwMode="auto">
          <a:xfrm>
            <a:off x="6007894" y="1841897"/>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grpSp>
        <p:nvGrpSpPr>
          <p:cNvPr id="128009" name="Group 35">
            <a:extLst>
              <a:ext uri="{FF2B5EF4-FFF2-40B4-BE49-F238E27FC236}">
                <a16:creationId xmlns:a16="http://schemas.microsoft.com/office/drawing/2014/main" id="{FC66BBF3-8F59-4E53-A0DE-4AE9E15631F9}"/>
              </a:ext>
            </a:extLst>
          </p:cNvPr>
          <p:cNvGrpSpPr>
            <a:grpSpLocks/>
          </p:cNvGrpSpPr>
          <p:nvPr/>
        </p:nvGrpSpPr>
        <p:grpSpPr bwMode="auto">
          <a:xfrm>
            <a:off x="1439466" y="1543050"/>
            <a:ext cx="990600" cy="710804"/>
            <a:chOff x="249" y="1296"/>
            <a:chExt cx="832" cy="597"/>
          </a:xfrm>
        </p:grpSpPr>
        <p:sp>
          <p:nvSpPr>
            <p:cNvPr id="128023" name="Rectangle 36">
              <a:extLst>
                <a:ext uri="{FF2B5EF4-FFF2-40B4-BE49-F238E27FC236}">
                  <a16:creationId xmlns:a16="http://schemas.microsoft.com/office/drawing/2014/main" id="{CE4EF3BF-0642-4A51-88FF-A5D740F11DFB}"/>
                </a:ext>
              </a:extLst>
            </p:cNvPr>
            <p:cNvSpPr>
              <a:spLocks noChangeArrowheads="1"/>
            </p:cNvSpPr>
            <p:nvPr/>
          </p:nvSpPr>
          <p:spPr bwMode="auto">
            <a:xfrm>
              <a:off x="251" y="1638"/>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主动打开</a:t>
              </a:r>
            </a:p>
          </p:txBody>
        </p:sp>
        <p:sp>
          <p:nvSpPr>
            <p:cNvPr id="128024" name="Freeform 37">
              <a:extLst>
                <a:ext uri="{FF2B5EF4-FFF2-40B4-BE49-F238E27FC236}">
                  <a16:creationId xmlns:a16="http://schemas.microsoft.com/office/drawing/2014/main" id="{227C45BD-64E8-47E4-8583-A7091F130251}"/>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28010" name="Group 38">
            <a:extLst>
              <a:ext uri="{FF2B5EF4-FFF2-40B4-BE49-F238E27FC236}">
                <a16:creationId xmlns:a16="http://schemas.microsoft.com/office/drawing/2014/main" id="{86FB4595-9908-42AA-B4BC-86052434EFA6}"/>
              </a:ext>
            </a:extLst>
          </p:cNvPr>
          <p:cNvGrpSpPr>
            <a:grpSpLocks/>
          </p:cNvGrpSpPr>
          <p:nvPr/>
        </p:nvGrpSpPr>
        <p:grpSpPr bwMode="auto">
          <a:xfrm>
            <a:off x="6560344" y="1549004"/>
            <a:ext cx="1046560" cy="704850"/>
            <a:chOff x="4550" y="1301"/>
            <a:chExt cx="879" cy="592"/>
          </a:xfrm>
        </p:grpSpPr>
        <p:sp>
          <p:nvSpPr>
            <p:cNvPr id="128021" name="Rectangle 39">
              <a:extLst>
                <a:ext uri="{FF2B5EF4-FFF2-40B4-BE49-F238E27FC236}">
                  <a16:creationId xmlns:a16="http://schemas.microsoft.com/office/drawing/2014/main" id="{70DCDC28-3587-4335-9A38-7ACF07D9E866}"/>
                </a:ext>
              </a:extLst>
            </p:cNvPr>
            <p:cNvSpPr>
              <a:spLocks noChangeArrowheads="1"/>
            </p:cNvSpPr>
            <p:nvPr/>
          </p:nvSpPr>
          <p:spPr bwMode="auto">
            <a:xfrm>
              <a:off x="4732" y="161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被动打开</a:t>
              </a:r>
            </a:p>
          </p:txBody>
        </p:sp>
        <p:sp>
          <p:nvSpPr>
            <p:cNvPr id="128022" name="Freeform 40">
              <a:extLst>
                <a:ext uri="{FF2B5EF4-FFF2-40B4-BE49-F238E27FC236}">
                  <a16:creationId xmlns:a16="http://schemas.microsoft.com/office/drawing/2014/main" id="{C5D090CB-C519-45CA-8812-43D19E7FF2B4}"/>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28011" name="Picture 41">
            <a:extLst>
              <a:ext uri="{FF2B5EF4-FFF2-40B4-BE49-F238E27FC236}">
                <a16:creationId xmlns:a16="http://schemas.microsoft.com/office/drawing/2014/main" id="{A5C5CCB8-D505-4299-83B8-B0B664162949}"/>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5537" y="1334691"/>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8012" name="Picture 42">
            <a:extLst>
              <a:ext uri="{FF2B5EF4-FFF2-40B4-BE49-F238E27FC236}">
                <a16:creationId xmlns:a16="http://schemas.microsoft.com/office/drawing/2014/main" id="{4B235A24-16F0-4F3C-9248-6537F53C84CC}"/>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19825" y="1334691"/>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013" name="Rectangle 43">
            <a:extLst>
              <a:ext uri="{FF2B5EF4-FFF2-40B4-BE49-F238E27FC236}">
                <a16:creationId xmlns:a16="http://schemas.microsoft.com/office/drawing/2014/main" id="{A01ABC5B-4631-4C0D-9E9B-128AFE2F153F}"/>
              </a:ext>
            </a:extLst>
          </p:cNvPr>
          <p:cNvSpPr>
            <a:spLocks noChangeArrowheads="1"/>
          </p:cNvSpPr>
          <p:nvPr/>
        </p:nvSpPr>
        <p:spPr bwMode="auto">
          <a:xfrm>
            <a:off x="2713435" y="1334691"/>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28014" name="Rectangle 44">
            <a:extLst>
              <a:ext uri="{FF2B5EF4-FFF2-40B4-BE49-F238E27FC236}">
                <a16:creationId xmlns:a16="http://schemas.microsoft.com/office/drawing/2014/main" id="{21E8A643-4856-4499-A7D6-E3B5E8F3AF25}"/>
              </a:ext>
            </a:extLst>
          </p:cNvPr>
          <p:cNvSpPr>
            <a:spLocks noChangeArrowheads="1"/>
          </p:cNvSpPr>
          <p:nvPr/>
        </p:nvSpPr>
        <p:spPr bwMode="auto">
          <a:xfrm>
            <a:off x="6044804" y="1334691"/>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28015" name="Rectangle 45">
            <a:extLst>
              <a:ext uri="{FF2B5EF4-FFF2-40B4-BE49-F238E27FC236}">
                <a16:creationId xmlns:a16="http://schemas.microsoft.com/office/drawing/2014/main" id="{249F2627-925A-4342-A4E6-4247F703E44B}"/>
              </a:ext>
            </a:extLst>
          </p:cNvPr>
          <p:cNvSpPr>
            <a:spLocks noChangeArrowheads="1"/>
          </p:cNvSpPr>
          <p:nvPr/>
        </p:nvSpPr>
        <p:spPr bwMode="auto">
          <a:xfrm>
            <a:off x="2334816" y="1069182"/>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28016" name="Rectangle 46">
            <a:extLst>
              <a:ext uri="{FF2B5EF4-FFF2-40B4-BE49-F238E27FC236}">
                <a16:creationId xmlns:a16="http://schemas.microsoft.com/office/drawing/2014/main" id="{D880F3DF-3BB3-4100-80E9-257497733850}"/>
              </a:ext>
            </a:extLst>
          </p:cNvPr>
          <p:cNvSpPr>
            <a:spLocks noChangeArrowheads="1"/>
          </p:cNvSpPr>
          <p:nvPr/>
        </p:nvSpPr>
        <p:spPr bwMode="auto">
          <a:xfrm>
            <a:off x="6081713" y="1069182"/>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grpSp>
        <p:nvGrpSpPr>
          <p:cNvPr id="128017" name="Group 48">
            <a:extLst>
              <a:ext uri="{FF2B5EF4-FFF2-40B4-BE49-F238E27FC236}">
                <a16:creationId xmlns:a16="http://schemas.microsoft.com/office/drawing/2014/main" id="{2052D75E-32F3-4016-B8EF-EF24DF2DE13F}"/>
              </a:ext>
            </a:extLst>
          </p:cNvPr>
          <p:cNvGrpSpPr>
            <a:grpSpLocks/>
          </p:cNvGrpSpPr>
          <p:nvPr/>
        </p:nvGrpSpPr>
        <p:grpSpPr bwMode="auto">
          <a:xfrm>
            <a:off x="2612487" y="3225405"/>
            <a:ext cx="3778787" cy="698897"/>
            <a:chOff x="1498" y="2417"/>
            <a:chExt cx="2612" cy="533"/>
          </a:xfrm>
        </p:grpSpPr>
        <p:sp>
          <p:nvSpPr>
            <p:cNvPr id="128019" name="Line 49">
              <a:extLst>
                <a:ext uri="{FF2B5EF4-FFF2-40B4-BE49-F238E27FC236}">
                  <a16:creationId xmlns:a16="http://schemas.microsoft.com/office/drawing/2014/main" id="{D0B1D52D-11C1-49F5-976C-9FD9B16424CF}"/>
                </a:ext>
              </a:extLst>
            </p:cNvPr>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28020" name="Rectangle 50">
              <a:extLst>
                <a:ext uri="{FF2B5EF4-FFF2-40B4-BE49-F238E27FC236}">
                  <a16:creationId xmlns:a16="http://schemas.microsoft.com/office/drawing/2014/main" id="{E9826753-3064-408D-AD7B-58E6313C8710}"/>
                </a:ext>
              </a:extLst>
            </p:cNvPr>
            <p:cNvSpPr>
              <a:spLocks noChangeArrowheads="1"/>
            </p:cNvSpPr>
            <p:nvPr/>
          </p:nvSpPr>
          <p:spPr bwMode="auto">
            <a:xfrm rot="20990024" flipH="1">
              <a:off x="1498" y="2417"/>
              <a:ext cx="261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latin typeface="Times New Roman" panose="02020603050405020304" pitchFamily="18" charset="0"/>
                  <a:ea typeface="黑体" panose="02010609060101010101" pitchFamily="49" charset="-122"/>
                </a:rPr>
                <a:t>SYN = 1, ACK = 1, seq = y, ack= x </a:t>
              </a:r>
              <a:r>
                <a:rPr kumimoji="1" lang="en-US" altLang="zh-CN" sz="180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49" charset="-122"/>
              </a:endParaRPr>
            </a:p>
          </p:txBody>
        </p:sp>
      </p:grpSp>
      <p:sp>
        <p:nvSpPr>
          <p:cNvPr id="128018" name="Text Box 51">
            <a:extLst>
              <a:ext uri="{FF2B5EF4-FFF2-40B4-BE49-F238E27FC236}">
                <a16:creationId xmlns:a16="http://schemas.microsoft.com/office/drawing/2014/main" id="{CF8ACEFB-277F-467A-A1CE-0159B7598F2C}"/>
              </a:ext>
            </a:extLst>
          </p:cNvPr>
          <p:cNvSpPr txBox="1">
            <a:spLocks noChangeArrowheads="1"/>
          </p:cNvSpPr>
          <p:nvPr/>
        </p:nvSpPr>
        <p:spPr bwMode="auto">
          <a:xfrm>
            <a:off x="1439467" y="80963"/>
            <a:ext cx="6706790" cy="99719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90000"/>
              </a:lnSpc>
              <a:buClrTx/>
              <a:buFont typeface="Wingdings" panose="05000000000000000000" pitchFamily="2" charset="2"/>
              <a:buNone/>
            </a:pPr>
            <a:r>
              <a:rPr lang="en-US" altLang="zh-CN" sz="1500">
                <a:solidFill>
                  <a:srgbClr val="333399"/>
                </a:solidFill>
                <a:latin typeface="Arial" panose="020B0604020202020204" pitchFamily="34" charset="0"/>
                <a:ea typeface="黑体" panose="02010609060101010101" pitchFamily="49" charset="-122"/>
              </a:rPr>
              <a:t>  </a:t>
            </a:r>
            <a:r>
              <a:rPr lang="en-US" altLang="zh-CN" sz="2100"/>
              <a:t>A </a:t>
            </a:r>
            <a:r>
              <a:rPr lang="zh-CN" altLang="en-US" sz="2100"/>
              <a:t>收到此报文段后向 </a:t>
            </a:r>
            <a:r>
              <a:rPr lang="en-US" altLang="zh-CN" sz="2100"/>
              <a:t>B </a:t>
            </a:r>
            <a:r>
              <a:rPr lang="zh-CN" altLang="en-US" sz="2100"/>
              <a:t>给出确认，其 </a:t>
            </a:r>
            <a:r>
              <a:rPr lang="en-US" altLang="zh-CN" sz="2100"/>
              <a:t>ACK = 1</a:t>
            </a:r>
            <a:r>
              <a:rPr lang="zh-CN" altLang="en-US" sz="2100"/>
              <a:t>，</a:t>
            </a:r>
          </a:p>
          <a:p>
            <a:pPr eaLnBrk="1" hangingPunct="1">
              <a:lnSpc>
                <a:spcPct val="90000"/>
              </a:lnSpc>
              <a:buClrTx/>
              <a:buFont typeface="Wingdings" panose="05000000000000000000" pitchFamily="2" charset="2"/>
              <a:buNone/>
            </a:pPr>
            <a:r>
              <a:rPr lang="zh-CN" altLang="en-US" sz="2100"/>
              <a:t>   确认号 </a:t>
            </a:r>
            <a:r>
              <a:rPr lang="en-US" altLang="zh-CN" sz="2100"/>
              <a:t>ack = y </a:t>
            </a:r>
            <a:r>
              <a:rPr lang="en-US" altLang="zh-CN" sz="2100">
                <a:sym typeface="Symbol" panose="05050102010706020507" pitchFamily="18" charset="2"/>
              </a:rPr>
              <a:t></a:t>
            </a:r>
            <a:r>
              <a:rPr lang="en-US" altLang="zh-CN" sz="2100"/>
              <a:t> 1</a:t>
            </a:r>
            <a:r>
              <a:rPr lang="zh-CN" altLang="en-US" sz="2100"/>
              <a:t>。</a:t>
            </a:r>
          </a:p>
          <a:p>
            <a:pPr eaLnBrk="1" hangingPunct="1">
              <a:lnSpc>
                <a:spcPct val="100000"/>
              </a:lnSpc>
              <a:buClrTx/>
              <a:buFont typeface="Wingdings" panose="05000000000000000000" pitchFamily="2" charset="2"/>
              <a:buNone/>
            </a:pPr>
            <a:r>
              <a:rPr lang="zh-CN" altLang="en-US" sz="2100"/>
              <a:t>  </a:t>
            </a:r>
            <a:r>
              <a:rPr lang="en-US" altLang="zh-CN" sz="2100"/>
              <a:t>A </a:t>
            </a:r>
            <a:r>
              <a:rPr lang="zh-CN" altLang="en-US" sz="2100"/>
              <a:t>的 </a:t>
            </a:r>
            <a:r>
              <a:rPr lang="en-US" altLang="zh-CN" sz="2100"/>
              <a:t>TCP </a:t>
            </a:r>
            <a:r>
              <a:rPr lang="zh-CN" altLang="en-US" sz="2100"/>
              <a:t>通知上层应用进程，连接已经建立。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0050" name="Group 18">
            <a:extLst>
              <a:ext uri="{FF2B5EF4-FFF2-40B4-BE49-F238E27FC236}">
                <a16:creationId xmlns:a16="http://schemas.microsoft.com/office/drawing/2014/main" id="{4EDC524D-69C0-4665-A9E2-5340C0D5A3F4}"/>
              </a:ext>
            </a:extLst>
          </p:cNvPr>
          <p:cNvGrpSpPr>
            <a:grpSpLocks/>
          </p:cNvGrpSpPr>
          <p:nvPr/>
        </p:nvGrpSpPr>
        <p:grpSpPr bwMode="auto">
          <a:xfrm>
            <a:off x="2657475" y="1329929"/>
            <a:ext cx="3829050" cy="2853928"/>
            <a:chOff x="1474" y="1888"/>
            <a:chExt cx="2676" cy="2432"/>
          </a:xfrm>
        </p:grpSpPr>
        <p:sp>
          <p:nvSpPr>
            <p:cNvPr id="130080" name="Line 19">
              <a:extLst>
                <a:ext uri="{FF2B5EF4-FFF2-40B4-BE49-F238E27FC236}">
                  <a16:creationId xmlns:a16="http://schemas.microsoft.com/office/drawing/2014/main" id="{4CADC6BE-88DC-4CCD-87A1-FA31452271D2}"/>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0081" name="Line 20">
              <a:extLst>
                <a:ext uri="{FF2B5EF4-FFF2-40B4-BE49-F238E27FC236}">
                  <a16:creationId xmlns:a16="http://schemas.microsoft.com/office/drawing/2014/main" id="{C31BD095-FF0E-46B4-831F-A0A107B80A05}"/>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30051" name="Group 22">
            <a:extLst>
              <a:ext uri="{FF2B5EF4-FFF2-40B4-BE49-F238E27FC236}">
                <a16:creationId xmlns:a16="http://schemas.microsoft.com/office/drawing/2014/main" id="{43B0A06F-E85E-4A47-8A71-D6AAB3FF3F45}"/>
              </a:ext>
            </a:extLst>
          </p:cNvPr>
          <p:cNvGrpSpPr>
            <a:grpSpLocks/>
          </p:cNvGrpSpPr>
          <p:nvPr/>
        </p:nvGrpSpPr>
        <p:grpSpPr bwMode="auto">
          <a:xfrm>
            <a:off x="2711054" y="1408510"/>
            <a:ext cx="3723084" cy="701278"/>
            <a:chOff x="1520" y="1893"/>
            <a:chExt cx="2590" cy="505"/>
          </a:xfrm>
        </p:grpSpPr>
        <p:sp>
          <p:nvSpPr>
            <p:cNvPr id="130078" name="Rectangle 23">
              <a:extLst>
                <a:ext uri="{FF2B5EF4-FFF2-40B4-BE49-F238E27FC236}">
                  <a16:creationId xmlns:a16="http://schemas.microsoft.com/office/drawing/2014/main" id="{8D33040F-2708-4524-9824-AFADB608B0A5}"/>
                </a:ext>
              </a:extLst>
            </p:cNvPr>
            <p:cNvSpPr>
              <a:spLocks noChangeArrowheads="1"/>
            </p:cNvSpPr>
            <p:nvPr/>
          </p:nvSpPr>
          <p:spPr bwMode="auto">
            <a:xfrm rot="639883">
              <a:off x="2096" y="1898"/>
              <a:ext cx="13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800">
                  <a:latin typeface="Times New Roman" panose="02020603050405020304" pitchFamily="18" charset="0"/>
                  <a:ea typeface="黑体" panose="02010609060101010101" pitchFamily="49" charset="-122"/>
                </a:rPr>
                <a:t>SYN = 1, seq = x</a:t>
              </a:r>
            </a:p>
          </p:txBody>
        </p:sp>
        <p:sp>
          <p:nvSpPr>
            <p:cNvPr id="130079" name="Line 24">
              <a:extLst>
                <a:ext uri="{FF2B5EF4-FFF2-40B4-BE49-F238E27FC236}">
                  <a16:creationId xmlns:a16="http://schemas.microsoft.com/office/drawing/2014/main" id="{AD954F89-5A87-42C7-9CE7-1705E980687A}"/>
                </a:ext>
              </a:extLst>
            </p:cNvPr>
            <p:cNvSpPr>
              <a:spLocks noChangeShapeType="1"/>
            </p:cNvSpPr>
            <p:nvPr/>
          </p:nvSpPr>
          <p:spPr bwMode="auto">
            <a:xfrm>
              <a:off x="1520" y="1893"/>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8" name="Group 25">
            <a:extLst>
              <a:ext uri="{FF2B5EF4-FFF2-40B4-BE49-F238E27FC236}">
                <a16:creationId xmlns:a16="http://schemas.microsoft.com/office/drawing/2014/main" id="{2BC8E735-2821-41F5-9A41-82C7F8A26C69}"/>
              </a:ext>
            </a:extLst>
          </p:cNvPr>
          <p:cNvGrpSpPr>
            <a:grpSpLocks/>
          </p:cNvGrpSpPr>
          <p:nvPr/>
        </p:nvGrpSpPr>
        <p:grpSpPr bwMode="auto">
          <a:xfrm>
            <a:off x="2692004" y="3100388"/>
            <a:ext cx="3807619" cy="875110"/>
            <a:chOff x="1520" y="2996"/>
            <a:chExt cx="2621" cy="504"/>
          </a:xfrm>
        </p:grpSpPr>
        <p:sp>
          <p:nvSpPr>
            <p:cNvPr id="130076" name="Rectangle 26">
              <a:extLst>
                <a:ext uri="{FF2B5EF4-FFF2-40B4-BE49-F238E27FC236}">
                  <a16:creationId xmlns:a16="http://schemas.microsoft.com/office/drawing/2014/main" id="{D0E965B4-8FA6-4ADC-8958-EAD02671B527}"/>
                </a:ext>
              </a:extLst>
            </p:cNvPr>
            <p:cNvSpPr>
              <a:spLocks noChangeArrowheads="1"/>
            </p:cNvSpPr>
            <p:nvPr/>
          </p:nvSpPr>
          <p:spPr bwMode="auto">
            <a:xfrm rot="789806">
              <a:off x="1881" y="3081"/>
              <a:ext cx="2260"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latin typeface="Times New Roman" panose="02020603050405020304" pitchFamily="18" charset="0"/>
                  <a:ea typeface="黑体" panose="02010609060101010101" pitchFamily="49" charset="-122"/>
                </a:rPr>
                <a:t>ACK = 1, seq = x + 1, ack = y </a:t>
              </a:r>
              <a:r>
                <a:rPr kumimoji="1" lang="en-US" altLang="zh-CN" sz="180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a:latin typeface="Times New Roman" panose="02020603050405020304" pitchFamily="18" charset="0"/>
                  <a:ea typeface="黑体" panose="02010609060101010101" pitchFamily="49" charset="-122"/>
                  <a:sym typeface="Symbol" panose="05050102010706020507" pitchFamily="18" charset="2"/>
                </a:rPr>
                <a:t> 1</a:t>
              </a:r>
            </a:p>
          </p:txBody>
        </p:sp>
        <p:sp>
          <p:nvSpPr>
            <p:cNvPr id="130077" name="Line 27">
              <a:extLst>
                <a:ext uri="{FF2B5EF4-FFF2-40B4-BE49-F238E27FC236}">
                  <a16:creationId xmlns:a16="http://schemas.microsoft.com/office/drawing/2014/main" id="{A7B94AE5-CCE3-4A12-AC0C-2C33F7582937}"/>
                </a:ext>
              </a:extLst>
            </p:cNvPr>
            <p:cNvSpPr>
              <a:spLocks noChangeShapeType="1"/>
            </p:cNvSpPr>
            <p:nvPr/>
          </p:nvSpPr>
          <p:spPr bwMode="auto">
            <a:xfrm>
              <a:off x="1520" y="2996"/>
              <a:ext cx="2590" cy="504"/>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0053" name="Rectangle 28">
            <a:extLst>
              <a:ext uri="{FF2B5EF4-FFF2-40B4-BE49-F238E27FC236}">
                <a16:creationId xmlns:a16="http://schemas.microsoft.com/office/drawing/2014/main" id="{F4F7A8EF-445F-469A-ACCD-22D5FB593DDE}"/>
              </a:ext>
            </a:extLst>
          </p:cNvPr>
          <p:cNvSpPr>
            <a:spLocks noChangeArrowheads="1"/>
          </p:cNvSpPr>
          <p:nvPr/>
        </p:nvSpPr>
        <p:spPr bwMode="auto">
          <a:xfrm>
            <a:off x="2244329" y="917973"/>
            <a:ext cx="725090"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0054" name="Text Box 29">
            <a:extLst>
              <a:ext uri="{FF2B5EF4-FFF2-40B4-BE49-F238E27FC236}">
                <a16:creationId xmlns:a16="http://schemas.microsoft.com/office/drawing/2014/main" id="{AA48FFC4-6DD5-456E-9E13-5C59753E4FFC}"/>
              </a:ext>
            </a:extLst>
          </p:cNvPr>
          <p:cNvSpPr txBox="1">
            <a:spLocks noChangeArrowheads="1"/>
          </p:cNvSpPr>
          <p:nvPr/>
        </p:nvSpPr>
        <p:spPr bwMode="auto">
          <a:xfrm>
            <a:off x="2207419" y="964406"/>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sp>
        <p:nvSpPr>
          <p:cNvPr id="130055" name="Rectangle 30">
            <a:extLst>
              <a:ext uri="{FF2B5EF4-FFF2-40B4-BE49-F238E27FC236}">
                <a16:creationId xmlns:a16="http://schemas.microsoft.com/office/drawing/2014/main" id="{9DA78FB9-453A-46B3-9096-22ED97D225A5}"/>
              </a:ext>
            </a:extLst>
          </p:cNvPr>
          <p:cNvSpPr>
            <a:spLocks noChangeArrowheads="1"/>
          </p:cNvSpPr>
          <p:nvPr/>
        </p:nvSpPr>
        <p:spPr bwMode="auto">
          <a:xfrm>
            <a:off x="6061473" y="917973"/>
            <a:ext cx="739378"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0056" name="Text Box 31">
            <a:extLst>
              <a:ext uri="{FF2B5EF4-FFF2-40B4-BE49-F238E27FC236}">
                <a16:creationId xmlns:a16="http://schemas.microsoft.com/office/drawing/2014/main" id="{410EE01F-CD15-4BAC-AA21-06DBC0E2AE61}"/>
              </a:ext>
            </a:extLst>
          </p:cNvPr>
          <p:cNvSpPr txBox="1">
            <a:spLocks noChangeArrowheads="1"/>
          </p:cNvSpPr>
          <p:nvPr/>
        </p:nvSpPr>
        <p:spPr bwMode="auto">
          <a:xfrm>
            <a:off x="6031707" y="964406"/>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grpSp>
        <p:nvGrpSpPr>
          <p:cNvPr id="130057" name="Group 35">
            <a:extLst>
              <a:ext uri="{FF2B5EF4-FFF2-40B4-BE49-F238E27FC236}">
                <a16:creationId xmlns:a16="http://schemas.microsoft.com/office/drawing/2014/main" id="{8EB86352-1342-4F44-BD5A-492A4ADCD64E}"/>
              </a:ext>
            </a:extLst>
          </p:cNvPr>
          <p:cNvGrpSpPr>
            <a:grpSpLocks/>
          </p:cNvGrpSpPr>
          <p:nvPr/>
        </p:nvGrpSpPr>
        <p:grpSpPr bwMode="auto">
          <a:xfrm>
            <a:off x="1463279" y="665560"/>
            <a:ext cx="990600" cy="710803"/>
            <a:chOff x="249" y="1296"/>
            <a:chExt cx="832" cy="597"/>
          </a:xfrm>
        </p:grpSpPr>
        <p:sp>
          <p:nvSpPr>
            <p:cNvPr id="130074" name="Rectangle 36">
              <a:extLst>
                <a:ext uri="{FF2B5EF4-FFF2-40B4-BE49-F238E27FC236}">
                  <a16:creationId xmlns:a16="http://schemas.microsoft.com/office/drawing/2014/main" id="{D3B99D96-7DB0-4EAA-918C-E1B1516383BF}"/>
                </a:ext>
              </a:extLst>
            </p:cNvPr>
            <p:cNvSpPr>
              <a:spLocks noChangeArrowheads="1"/>
            </p:cNvSpPr>
            <p:nvPr/>
          </p:nvSpPr>
          <p:spPr bwMode="auto">
            <a:xfrm>
              <a:off x="251" y="1638"/>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主动打开</a:t>
              </a:r>
            </a:p>
          </p:txBody>
        </p:sp>
        <p:sp>
          <p:nvSpPr>
            <p:cNvPr id="130075" name="Freeform 37">
              <a:extLst>
                <a:ext uri="{FF2B5EF4-FFF2-40B4-BE49-F238E27FC236}">
                  <a16:creationId xmlns:a16="http://schemas.microsoft.com/office/drawing/2014/main" id="{7FCCA40D-479F-442B-B4EA-739820C9E881}"/>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30058" name="Group 38">
            <a:extLst>
              <a:ext uri="{FF2B5EF4-FFF2-40B4-BE49-F238E27FC236}">
                <a16:creationId xmlns:a16="http://schemas.microsoft.com/office/drawing/2014/main" id="{EE89FCB2-C55D-41CA-A807-0E13C9D25C2B}"/>
              </a:ext>
            </a:extLst>
          </p:cNvPr>
          <p:cNvGrpSpPr>
            <a:grpSpLocks/>
          </p:cNvGrpSpPr>
          <p:nvPr/>
        </p:nvGrpSpPr>
        <p:grpSpPr bwMode="auto">
          <a:xfrm>
            <a:off x="6584156" y="671513"/>
            <a:ext cx="1046560" cy="704850"/>
            <a:chOff x="4550" y="1301"/>
            <a:chExt cx="879" cy="592"/>
          </a:xfrm>
        </p:grpSpPr>
        <p:sp>
          <p:nvSpPr>
            <p:cNvPr id="130072" name="Rectangle 39">
              <a:extLst>
                <a:ext uri="{FF2B5EF4-FFF2-40B4-BE49-F238E27FC236}">
                  <a16:creationId xmlns:a16="http://schemas.microsoft.com/office/drawing/2014/main" id="{0D0E3040-FA16-42EB-BD76-192C9AF2EA82}"/>
                </a:ext>
              </a:extLst>
            </p:cNvPr>
            <p:cNvSpPr>
              <a:spLocks noChangeArrowheads="1"/>
            </p:cNvSpPr>
            <p:nvPr/>
          </p:nvSpPr>
          <p:spPr bwMode="auto">
            <a:xfrm>
              <a:off x="4732" y="161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被动打开</a:t>
              </a:r>
            </a:p>
          </p:txBody>
        </p:sp>
        <p:sp>
          <p:nvSpPr>
            <p:cNvPr id="130073" name="Freeform 40">
              <a:extLst>
                <a:ext uri="{FF2B5EF4-FFF2-40B4-BE49-F238E27FC236}">
                  <a16:creationId xmlns:a16="http://schemas.microsoft.com/office/drawing/2014/main" id="{51E35426-BBEC-48F7-9752-30663487AE0F}"/>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30059" name="Picture 41">
            <a:extLst>
              <a:ext uri="{FF2B5EF4-FFF2-40B4-BE49-F238E27FC236}">
                <a16:creationId xmlns:a16="http://schemas.microsoft.com/office/drawing/2014/main" id="{4905D89E-D53F-438E-B351-164475BF8D85}"/>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9350" y="457200"/>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0060" name="Picture 42">
            <a:extLst>
              <a:ext uri="{FF2B5EF4-FFF2-40B4-BE49-F238E27FC236}">
                <a16:creationId xmlns:a16="http://schemas.microsoft.com/office/drawing/2014/main" id="{40D9F120-06A0-46A6-A27F-843262520CB3}"/>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3637" y="457200"/>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61" name="Rectangle 43">
            <a:extLst>
              <a:ext uri="{FF2B5EF4-FFF2-40B4-BE49-F238E27FC236}">
                <a16:creationId xmlns:a16="http://schemas.microsoft.com/office/drawing/2014/main" id="{13BC855C-5912-42EF-96C7-7A2EB5B4D083}"/>
              </a:ext>
            </a:extLst>
          </p:cNvPr>
          <p:cNvSpPr>
            <a:spLocks noChangeArrowheads="1"/>
          </p:cNvSpPr>
          <p:nvPr/>
        </p:nvSpPr>
        <p:spPr bwMode="auto">
          <a:xfrm>
            <a:off x="2737247" y="45720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30062" name="Rectangle 44">
            <a:extLst>
              <a:ext uri="{FF2B5EF4-FFF2-40B4-BE49-F238E27FC236}">
                <a16:creationId xmlns:a16="http://schemas.microsoft.com/office/drawing/2014/main" id="{15C72738-170C-40FA-9EA5-F197AA566C32}"/>
              </a:ext>
            </a:extLst>
          </p:cNvPr>
          <p:cNvSpPr>
            <a:spLocks noChangeArrowheads="1"/>
          </p:cNvSpPr>
          <p:nvPr/>
        </p:nvSpPr>
        <p:spPr bwMode="auto">
          <a:xfrm>
            <a:off x="6068616" y="45720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30063" name="Rectangle 45">
            <a:extLst>
              <a:ext uri="{FF2B5EF4-FFF2-40B4-BE49-F238E27FC236}">
                <a16:creationId xmlns:a16="http://schemas.microsoft.com/office/drawing/2014/main" id="{D8633911-EC6D-41B1-A89D-2A978D344790}"/>
              </a:ext>
            </a:extLst>
          </p:cNvPr>
          <p:cNvSpPr>
            <a:spLocks noChangeArrowheads="1"/>
          </p:cNvSpPr>
          <p:nvPr/>
        </p:nvSpPr>
        <p:spPr bwMode="auto">
          <a:xfrm>
            <a:off x="2358629" y="191691"/>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30064" name="Rectangle 46">
            <a:extLst>
              <a:ext uri="{FF2B5EF4-FFF2-40B4-BE49-F238E27FC236}">
                <a16:creationId xmlns:a16="http://schemas.microsoft.com/office/drawing/2014/main" id="{0EBC51BA-E060-49FD-9054-71C10CEBBA3D}"/>
              </a:ext>
            </a:extLst>
          </p:cNvPr>
          <p:cNvSpPr>
            <a:spLocks noChangeArrowheads="1"/>
          </p:cNvSpPr>
          <p:nvPr/>
        </p:nvSpPr>
        <p:spPr bwMode="auto">
          <a:xfrm>
            <a:off x="6105525" y="191691"/>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grpSp>
        <p:nvGrpSpPr>
          <p:cNvPr id="130065" name="Group 48">
            <a:extLst>
              <a:ext uri="{FF2B5EF4-FFF2-40B4-BE49-F238E27FC236}">
                <a16:creationId xmlns:a16="http://schemas.microsoft.com/office/drawing/2014/main" id="{762526F9-7202-4AA3-B4C2-7834D990B699}"/>
              </a:ext>
            </a:extLst>
          </p:cNvPr>
          <p:cNvGrpSpPr>
            <a:grpSpLocks/>
          </p:cNvGrpSpPr>
          <p:nvPr/>
        </p:nvGrpSpPr>
        <p:grpSpPr bwMode="auto">
          <a:xfrm>
            <a:off x="2635109" y="2345409"/>
            <a:ext cx="3779977" cy="701401"/>
            <a:chOff x="1498" y="2416"/>
            <a:chExt cx="2612" cy="534"/>
          </a:xfrm>
        </p:grpSpPr>
        <p:sp>
          <p:nvSpPr>
            <p:cNvPr id="130070" name="Line 49">
              <a:extLst>
                <a:ext uri="{FF2B5EF4-FFF2-40B4-BE49-F238E27FC236}">
                  <a16:creationId xmlns:a16="http://schemas.microsoft.com/office/drawing/2014/main" id="{FD06AE95-AD66-40D7-8589-04107445E776}"/>
                </a:ext>
              </a:extLst>
            </p:cNvPr>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0071" name="Rectangle 50">
              <a:extLst>
                <a:ext uri="{FF2B5EF4-FFF2-40B4-BE49-F238E27FC236}">
                  <a16:creationId xmlns:a16="http://schemas.microsoft.com/office/drawing/2014/main" id="{9FC1E935-9802-4256-B87C-778E0E091567}"/>
                </a:ext>
              </a:extLst>
            </p:cNvPr>
            <p:cNvSpPr>
              <a:spLocks noChangeArrowheads="1"/>
            </p:cNvSpPr>
            <p:nvPr/>
          </p:nvSpPr>
          <p:spPr bwMode="auto">
            <a:xfrm rot="20990024" flipH="1">
              <a:off x="1498" y="2416"/>
              <a:ext cx="2609"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800">
                  <a:latin typeface="Times New Roman" panose="02020603050405020304" pitchFamily="18" charset="0"/>
                  <a:ea typeface="黑体" panose="02010609060101010101" pitchFamily="49" charset="-122"/>
                </a:rPr>
                <a:t>SYN = 1, ACK = 1, seq = y, ack= x </a:t>
              </a:r>
              <a:r>
                <a:rPr kumimoji="1" lang="en-US" altLang="zh-CN" sz="180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80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800">
                <a:latin typeface="Times New Roman" panose="02020603050405020304" pitchFamily="18" charset="0"/>
                <a:ea typeface="黑体" panose="02010609060101010101" pitchFamily="49" charset="-122"/>
              </a:endParaRPr>
            </a:p>
          </p:txBody>
        </p:sp>
      </p:grpSp>
      <p:grpSp>
        <p:nvGrpSpPr>
          <p:cNvPr id="30" name="Group 32">
            <a:extLst>
              <a:ext uri="{FF2B5EF4-FFF2-40B4-BE49-F238E27FC236}">
                <a16:creationId xmlns:a16="http://schemas.microsoft.com/office/drawing/2014/main" id="{FE6C0F1D-4339-4B82-977F-18808A6E481B}"/>
              </a:ext>
            </a:extLst>
          </p:cNvPr>
          <p:cNvGrpSpPr>
            <a:grpSpLocks/>
          </p:cNvGrpSpPr>
          <p:nvPr/>
        </p:nvGrpSpPr>
        <p:grpSpPr bwMode="auto">
          <a:xfrm>
            <a:off x="3601641" y="3921914"/>
            <a:ext cx="1778794" cy="275035"/>
            <a:chOff x="2065" y="3430"/>
            <a:chExt cx="1494" cy="231"/>
          </a:xfrm>
        </p:grpSpPr>
        <p:sp>
          <p:nvSpPr>
            <p:cNvPr id="130068" name="AutoShape 33">
              <a:extLst>
                <a:ext uri="{FF2B5EF4-FFF2-40B4-BE49-F238E27FC236}">
                  <a16:creationId xmlns:a16="http://schemas.microsoft.com/office/drawing/2014/main" id="{ADC8FC08-5B8E-4620-BA9D-3F9E32666324}"/>
                </a:ext>
              </a:extLst>
            </p:cNvPr>
            <p:cNvSpPr>
              <a:spLocks noChangeArrowheads="1"/>
            </p:cNvSpPr>
            <p:nvPr/>
          </p:nvSpPr>
          <p:spPr bwMode="auto">
            <a:xfrm>
              <a:off x="2065" y="3476"/>
              <a:ext cx="1494" cy="166"/>
            </a:xfrm>
            <a:prstGeom prst="leftRightArrow">
              <a:avLst>
                <a:gd name="adj1" fmla="val 55880"/>
                <a:gd name="adj2" fmla="val 103167"/>
              </a:avLst>
            </a:prstGeom>
            <a:solidFill>
              <a:schemeClr val="hlink"/>
            </a:solidFill>
            <a:ln w="12700">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0069" name="Rectangle 34">
              <a:extLst>
                <a:ext uri="{FF2B5EF4-FFF2-40B4-BE49-F238E27FC236}">
                  <a16:creationId xmlns:a16="http://schemas.microsoft.com/office/drawing/2014/main" id="{2C819176-8D05-4B02-A33C-1F102A29D79A}"/>
                </a:ext>
              </a:extLst>
            </p:cNvPr>
            <p:cNvSpPr>
              <a:spLocks noChangeArrowheads="1"/>
            </p:cNvSpPr>
            <p:nvPr/>
          </p:nvSpPr>
          <p:spPr bwMode="auto">
            <a:xfrm>
              <a:off x="2463" y="3430"/>
              <a:ext cx="697" cy="231"/>
            </a:xfrm>
            <a:prstGeom prst="rect">
              <a:avLst/>
            </a:prstGeom>
            <a:solidFill>
              <a:srgbClr val="CCECFF"/>
            </a:solidFill>
            <a:ln w="38100" cmpd="dbl">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数据传送</a:t>
              </a:r>
            </a:p>
          </p:txBody>
        </p:sp>
      </p:grpSp>
      <p:sp>
        <p:nvSpPr>
          <p:cNvPr id="130067" name="Text Box 52">
            <a:extLst>
              <a:ext uri="{FF2B5EF4-FFF2-40B4-BE49-F238E27FC236}">
                <a16:creationId xmlns:a16="http://schemas.microsoft.com/office/drawing/2014/main" id="{F4D5CA32-03AB-4259-85FA-E6D9BC90C6C0}"/>
              </a:ext>
            </a:extLst>
          </p:cNvPr>
          <p:cNvSpPr txBox="1">
            <a:spLocks noChangeArrowheads="1"/>
          </p:cNvSpPr>
          <p:nvPr/>
        </p:nvSpPr>
        <p:spPr bwMode="auto">
          <a:xfrm>
            <a:off x="845344" y="4387454"/>
            <a:ext cx="7678341" cy="674031"/>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just" eaLnBrk="1" hangingPunct="1">
              <a:lnSpc>
                <a:spcPct val="90000"/>
              </a:lnSpc>
              <a:buClrTx/>
              <a:buFontTx/>
              <a:buChar char="•"/>
            </a:pPr>
            <a:r>
              <a:rPr lang="en-US" altLang="zh-CN" sz="2100"/>
              <a:t>   B </a:t>
            </a:r>
            <a:r>
              <a:rPr lang="zh-CN" altLang="en-US" sz="2100"/>
              <a:t>的 </a:t>
            </a:r>
            <a:r>
              <a:rPr lang="en-US" altLang="zh-CN" sz="2100"/>
              <a:t>TCP </a:t>
            </a:r>
            <a:r>
              <a:rPr lang="zh-CN" altLang="en-US" sz="2100"/>
              <a:t>收到主机 </a:t>
            </a:r>
            <a:r>
              <a:rPr lang="en-US" altLang="zh-CN" sz="2100"/>
              <a:t>A </a:t>
            </a:r>
            <a:r>
              <a:rPr lang="zh-CN" altLang="en-US" sz="2100"/>
              <a:t>的确认后，也通知其上层</a:t>
            </a:r>
          </a:p>
          <a:p>
            <a:pPr algn="just" eaLnBrk="1" hangingPunct="1">
              <a:lnSpc>
                <a:spcPct val="90000"/>
              </a:lnSpc>
              <a:buClrTx/>
              <a:buFontTx/>
              <a:buNone/>
            </a:pPr>
            <a:r>
              <a:rPr lang="zh-CN" altLang="en-US" sz="2100"/>
              <a:t>    应用进程：</a:t>
            </a:r>
            <a:r>
              <a:rPr lang="en-US" altLang="zh-CN" sz="2100"/>
              <a:t>TCP </a:t>
            </a:r>
            <a:r>
              <a:rPr lang="zh-CN" altLang="en-US" sz="2100"/>
              <a:t>连接已经建立。</a:t>
            </a:r>
          </a:p>
        </p:txBody>
      </p:sp>
    </p:spTree>
  </p:cSld>
  <p:clrMapOvr>
    <a:masterClrMapping/>
  </p:clrMapOvr>
  <mc:AlternateContent xmlns:mc="http://schemas.openxmlformats.org/markup-compatibility/2006" xmlns:p14="http://schemas.microsoft.com/office/powerpoint/2010/main">
    <mc:Choice Requires="p14">
      <p:transition spd="slow" p14:dur="20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200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childTnLst>
                          </p:cTn>
                        </p:par>
                        <p:par>
                          <p:cTn id="8" fill="hold" nodeType="afterGroup">
                            <p:stCondLst>
                              <p:cond delay="3000"/>
                            </p:stCondLst>
                            <p:childTnLst>
                              <p:par>
                                <p:cTn id="9" presetID="1" presetClass="entr" presetSubtype="0" fill="hold" nodeType="afterEffect">
                                  <p:stCondLst>
                                    <p:cond delay="200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074" name="Group 18">
            <a:extLst>
              <a:ext uri="{FF2B5EF4-FFF2-40B4-BE49-F238E27FC236}">
                <a16:creationId xmlns:a16="http://schemas.microsoft.com/office/drawing/2014/main" id="{7D6D37C2-E70B-4CD7-A5E5-993050C00148}"/>
              </a:ext>
            </a:extLst>
          </p:cNvPr>
          <p:cNvGrpSpPr>
            <a:grpSpLocks/>
          </p:cNvGrpSpPr>
          <p:nvPr/>
        </p:nvGrpSpPr>
        <p:grpSpPr bwMode="auto">
          <a:xfrm>
            <a:off x="2303860" y="1447800"/>
            <a:ext cx="4286250" cy="2581275"/>
            <a:chOff x="1474" y="1888"/>
            <a:chExt cx="2676" cy="2432"/>
          </a:xfrm>
        </p:grpSpPr>
        <p:sp>
          <p:nvSpPr>
            <p:cNvPr id="131110" name="Line 19">
              <a:extLst>
                <a:ext uri="{FF2B5EF4-FFF2-40B4-BE49-F238E27FC236}">
                  <a16:creationId xmlns:a16="http://schemas.microsoft.com/office/drawing/2014/main" id="{037D0712-03AE-4998-8154-C39EFBF6D2B9}"/>
                </a:ext>
              </a:extLst>
            </p:cNvPr>
            <p:cNvSpPr>
              <a:spLocks noChangeShapeType="1"/>
            </p:cNvSpPr>
            <p:nvPr/>
          </p:nvSpPr>
          <p:spPr bwMode="auto">
            <a:xfrm>
              <a:off x="1474" y="1888"/>
              <a:ext cx="0" cy="243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1111" name="Line 20">
              <a:extLst>
                <a:ext uri="{FF2B5EF4-FFF2-40B4-BE49-F238E27FC236}">
                  <a16:creationId xmlns:a16="http://schemas.microsoft.com/office/drawing/2014/main" id="{9BC1CF2B-979F-4E08-85A2-91382820275F}"/>
                </a:ext>
              </a:extLst>
            </p:cNvPr>
            <p:cNvSpPr>
              <a:spLocks noChangeShapeType="1"/>
            </p:cNvSpPr>
            <p:nvPr/>
          </p:nvSpPr>
          <p:spPr bwMode="auto">
            <a:xfrm>
              <a:off x="4150" y="1888"/>
              <a:ext cx="0" cy="2432"/>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31075" name="Group 22">
            <a:extLst>
              <a:ext uri="{FF2B5EF4-FFF2-40B4-BE49-F238E27FC236}">
                <a16:creationId xmlns:a16="http://schemas.microsoft.com/office/drawing/2014/main" id="{6CB64013-24D4-4227-BF28-9A3AB9173377}"/>
              </a:ext>
            </a:extLst>
          </p:cNvPr>
          <p:cNvGrpSpPr>
            <a:grpSpLocks/>
          </p:cNvGrpSpPr>
          <p:nvPr/>
        </p:nvGrpSpPr>
        <p:grpSpPr bwMode="auto">
          <a:xfrm>
            <a:off x="2303860" y="1435893"/>
            <a:ext cx="4232672" cy="619124"/>
            <a:chOff x="1520" y="1878"/>
            <a:chExt cx="2590" cy="520"/>
          </a:xfrm>
        </p:grpSpPr>
        <p:sp>
          <p:nvSpPr>
            <p:cNvPr id="131108" name="Rectangle 23">
              <a:extLst>
                <a:ext uri="{FF2B5EF4-FFF2-40B4-BE49-F238E27FC236}">
                  <a16:creationId xmlns:a16="http://schemas.microsoft.com/office/drawing/2014/main" id="{910693F5-A40E-4B34-B1FB-98416C75F358}"/>
                </a:ext>
              </a:extLst>
            </p:cNvPr>
            <p:cNvSpPr>
              <a:spLocks noChangeArrowheads="1"/>
            </p:cNvSpPr>
            <p:nvPr/>
          </p:nvSpPr>
          <p:spPr bwMode="auto">
            <a:xfrm rot="473030">
              <a:off x="2097" y="1878"/>
              <a:ext cx="134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SYN = (    ), seq = 12 3</a:t>
              </a:r>
            </a:p>
          </p:txBody>
        </p:sp>
        <p:sp>
          <p:nvSpPr>
            <p:cNvPr id="131109" name="Line 24">
              <a:extLst>
                <a:ext uri="{FF2B5EF4-FFF2-40B4-BE49-F238E27FC236}">
                  <a16:creationId xmlns:a16="http://schemas.microsoft.com/office/drawing/2014/main" id="{F1BED801-81E1-443B-ACC8-3A5319F4BDE7}"/>
                </a:ext>
              </a:extLst>
            </p:cNvPr>
            <p:cNvSpPr>
              <a:spLocks noChangeShapeType="1"/>
            </p:cNvSpPr>
            <p:nvPr/>
          </p:nvSpPr>
          <p:spPr bwMode="auto">
            <a:xfrm>
              <a:off x="1520" y="1893"/>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131076" name="Group 25">
            <a:extLst>
              <a:ext uri="{FF2B5EF4-FFF2-40B4-BE49-F238E27FC236}">
                <a16:creationId xmlns:a16="http://schemas.microsoft.com/office/drawing/2014/main" id="{9AA3A693-803A-4932-8FE7-443543A31538}"/>
              </a:ext>
            </a:extLst>
          </p:cNvPr>
          <p:cNvGrpSpPr>
            <a:grpSpLocks/>
          </p:cNvGrpSpPr>
          <p:nvPr/>
        </p:nvGrpSpPr>
        <p:grpSpPr bwMode="auto">
          <a:xfrm>
            <a:off x="2411016" y="3026570"/>
            <a:ext cx="4018359" cy="620316"/>
            <a:chOff x="1520" y="2979"/>
            <a:chExt cx="2590" cy="521"/>
          </a:xfrm>
        </p:grpSpPr>
        <p:sp>
          <p:nvSpPr>
            <p:cNvPr id="131106" name="Rectangle 26">
              <a:extLst>
                <a:ext uri="{FF2B5EF4-FFF2-40B4-BE49-F238E27FC236}">
                  <a16:creationId xmlns:a16="http://schemas.microsoft.com/office/drawing/2014/main" id="{012784E4-EA81-4212-A6D1-10099035C680}"/>
                </a:ext>
              </a:extLst>
            </p:cNvPr>
            <p:cNvSpPr>
              <a:spLocks noChangeArrowheads="1"/>
            </p:cNvSpPr>
            <p:nvPr/>
          </p:nvSpPr>
          <p:spPr bwMode="auto">
            <a:xfrm rot="466936">
              <a:off x="1969" y="2979"/>
              <a:ext cx="202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   ), seq = (        ), ack = (        )</a:t>
              </a:r>
              <a:endParaRPr kumimoji="1" lang="en-US" altLang="zh-CN" sz="1350">
                <a:latin typeface="Times New Roman" panose="02020603050405020304" pitchFamily="18" charset="0"/>
                <a:ea typeface="黑体" panose="02010609060101010101" pitchFamily="49" charset="-122"/>
                <a:sym typeface="Symbol" panose="05050102010706020507" pitchFamily="18" charset="2"/>
              </a:endParaRPr>
            </a:p>
          </p:txBody>
        </p:sp>
        <p:sp>
          <p:nvSpPr>
            <p:cNvPr id="131107" name="Line 27">
              <a:extLst>
                <a:ext uri="{FF2B5EF4-FFF2-40B4-BE49-F238E27FC236}">
                  <a16:creationId xmlns:a16="http://schemas.microsoft.com/office/drawing/2014/main" id="{BD7DF8A1-21DF-4C1A-AE85-41A9A402F51D}"/>
                </a:ext>
              </a:extLst>
            </p:cNvPr>
            <p:cNvSpPr>
              <a:spLocks noChangeShapeType="1"/>
            </p:cNvSpPr>
            <p:nvPr/>
          </p:nvSpPr>
          <p:spPr bwMode="auto">
            <a:xfrm>
              <a:off x="1520" y="2996"/>
              <a:ext cx="2590" cy="504"/>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1077" name="Rectangle 28">
            <a:extLst>
              <a:ext uri="{FF2B5EF4-FFF2-40B4-BE49-F238E27FC236}">
                <a16:creationId xmlns:a16="http://schemas.microsoft.com/office/drawing/2014/main" id="{1236583A-0B01-436E-BB6E-AF40CBD8E754}"/>
              </a:ext>
            </a:extLst>
          </p:cNvPr>
          <p:cNvSpPr>
            <a:spLocks noChangeArrowheads="1"/>
          </p:cNvSpPr>
          <p:nvPr/>
        </p:nvSpPr>
        <p:spPr bwMode="auto">
          <a:xfrm>
            <a:off x="2256235" y="995363"/>
            <a:ext cx="725090"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1078" name="Text Box 29">
            <a:extLst>
              <a:ext uri="{FF2B5EF4-FFF2-40B4-BE49-F238E27FC236}">
                <a16:creationId xmlns:a16="http://schemas.microsoft.com/office/drawing/2014/main" id="{962E29FD-AA1B-4E6A-B7C6-C23A31753173}"/>
              </a:ext>
            </a:extLst>
          </p:cNvPr>
          <p:cNvSpPr txBox="1">
            <a:spLocks noChangeArrowheads="1"/>
          </p:cNvSpPr>
          <p:nvPr/>
        </p:nvSpPr>
        <p:spPr bwMode="auto">
          <a:xfrm>
            <a:off x="2219326" y="1041797"/>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sp>
        <p:nvSpPr>
          <p:cNvPr id="131079" name="Rectangle 30">
            <a:extLst>
              <a:ext uri="{FF2B5EF4-FFF2-40B4-BE49-F238E27FC236}">
                <a16:creationId xmlns:a16="http://schemas.microsoft.com/office/drawing/2014/main" id="{02D29381-0E5C-4523-968D-EBDAF07AC91B}"/>
              </a:ext>
            </a:extLst>
          </p:cNvPr>
          <p:cNvSpPr>
            <a:spLocks noChangeArrowheads="1"/>
          </p:cNvSpPr>
          <p:nvPr/>
        </p:nvSpPr>
        <p:spPr bwMode="auto">
          <a:xfrm>
            <a:off x="6073379" y="995363"/>
            <a:ext cx="739378"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1080" name="Text Box 31">
            <a:extLst>
              <a:ext uri="{FF2B5EF4-FFF2-40B4-BE49-F238E27FC236}">
                <a16:creationId xmlns:a16="http://schemas.microsoft.com/office/drawing/2014/main" id="{6AA88359-FD12-41FA-A272-B7C0A0657556}"/>
              </a:ext>
            </a:extLst>
          </p:cNvPr>
          <p:cNvSpPr txBox="1">
            <a:spLocks noChangeArrowheads="1"/>
          </p:cNvSpPr>
          <p:nvPr/>
        </p:nvSpPr>
        <p:spPr bwMode="auto">
          <a:xfrm>
            <a:off x="6043613" y="1041797"/>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grpSp>
        <p:nvGrpSpPr>
          <p:cNvPr id="131081" name="Group 32">
            <a:extLst>
              <a:ext uri="{FF2B5EF4-FFF2-40B4-BE49-F238E27FC236}">
                <a16:creationId xmlns:a16="http://schemas.microsoft.com/office/drawing/2014/main" id="{4EBA1579-0244-4985-8DFD-98FA20D414DD}"/>
              </a:ext>
            </a:extLst>
          </p:cNvPr>
          <p:cNvGrpSpPr>
            <a:grpSpLocks/>
          </p:cNvGrpSpPr>
          <p:nvPr/>
        </p:nvGrpSpPr>
        <p:grpSpPr bwMode="auto">
          <a:xfrm>
            <a:off x="3664744" y="3693319"/>
            <a:ext cx="1778794" cy="275035"/>
            <a:chOff x="2088" y="3679"/>
            <a:chExt cx="1494" cy="231"/>
          </a:xfrm>
        </p:grpSpPr>
        <p:sp>
          <p:nvSpPr>
            <p:cNvPr id="131104" name="AutoShape 33">
              <a:extLst>
                <a:ext uri="{FF2B5EF4-FFF2-40B4-BE49-F238E27FC236}">
                  <a16:creationId xmlns:a16="http://schemas.microsoft.com/office/drawing/2014/main" id="{1915EAD9-E20C-4EDF-B48E-34ACB7D5CA5F}"/>
                </a:ext>
              </a:extLst>
            </p:cNvPr>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tx1"/>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1105" name="Rectangle 34">
              <a:extLst>
                <a:ext uri="{FF2B5EF4-FFF2-40B4-BE49-F238E27FC236}">
                  <a16:creationId xmlns:a16="http://schemas.microsoft.com/office/drawing/2014/main" id="{30726B0B-3746-4F37-853C-509369722C1B}"/>
                </a:ext>
              </a:extLst>
            </p:cNvPr>
            <p:cNvSpPr>
              <a:spLocks noChangeArrowheads="1"/>
            </p:cNvSpPr>
            <p:nvPr/>
          </p:nvSpPr>
          <p:spPr bwMode="auto">
            <a:xfrm>
              <a:off x="2462" y="3679"/>
              <a:ext cx="697" cy="231"/>
            </a:xfrm>
            <a:prstGeom prst="rect">
              <a:avLst/>
            </a:prstGeom>
            <a:solidFill>
              <a:srgbClr val="CCECFF"/>
            </a:solidFill>
            <a:ln w="38100" cmpd="dbl">
              <a:solidFill>
                <a:schemeClr val="tx1"/>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数据传送</a:t>
              </a:r>
            </a:p>
          </p:txBody>
        </p:sp>
      </p:grpSp>
      <p:grpSp>
        <p:nvGrpSpPr>
          <p:cNvPr id="131082" name="Group 35">
            <a:extLst>
              <a:ext uri="{FF2B5EF4-FFF2-40B4-BE49-F238E27FC236}">
                <a16:creationId xmlns:a16="http://schemas.microsoft.com/office/drawing/2014/main" id="{2152CFE8-DD4B-447B-8E5C-E6D4310FCA48}"/>
              </a:ext>
            </a:extLst>
          </p:cNvPr>
          <p:cNvGrpSpPr>
            <a:grpSpLocks/>
          </p:cNvGrpSpPr>
          <p:nvPr/>
        </p:nvGrpSpPr>
        <p:grpSpPr bwMode="auto">
          <a:xfrm>
            <a:off x="1475185" y="742950"/>
            <a:ext cx="990600" cy="710804"/>
            <a:chOff x="249" y="1296"/>
            <a:chExt cx="832" cy="597"/>
          </a:xfrm>
        </p:grpSpPr>
        <p:sp>
          <p:nvSpPr>
            <p:cNvPr id="131102" name="Rectangle 36">
              <a:extLst>
                <a:ext uri="{FF2B5EF4-FFF2-40B4-BE49-F238E27FC236}">
                  <a16:creationId xmlns:a16="http://schemas.microsoft.com/office/drawing/2014/main" id="{61B4D50B-5D2A-4263-866D-2E8CD035C66F}"/>
                </a:ext>
              </a:extLst>
            </p:cNvPr>
            <p:cNvSpPr>
              <a:spLocks noChangeArrowheads="1"/>
            </p:cNvSpPr>
            <p:nvPr/>
          </p:nvSpPr>
          <p:spPr bwMode="auto">
            <a:xfrm>
              <a:off x="251" y="1638"/>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主动打开</a:t>
              </a:r>
            </a:p>
          </p:txBody>
        </p:sp>
        <p:sp>
          <p:nvSpPr>
            <p:cNvPr id="131103" name="Freeform 37">
              <a:extLst>
                <a:ext uri="{FF2B5EF4-FFF2-40B4-BE49-F238E27FC236}">
                  <a16:creationId xmlns:a16="http://schemas.microsoft.com/office/drawing/2014/main" id="{7BE303E0-D80A-46FC-9319-D661A8DA9CA2}"/>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31083" name="Group 38">
            <a:extLst>
              <a:ext uri="{FF2B5EF4-FFF2-40B4-BE49-F238E27FC236}">
                <a16:creationId xmlns:a16="http://schemas.microsoft.com/office/drawing/2014/main" id="{3DA3A290-6EAE-4FA0-995C-91AAA64EC84A}"/>
              </a:ext>
            </a:extLst>
          </p:cNvPr>
          <p:cNvGrpSpPr>
            <a:grpSpLocks/>
          </p:cNvGrpSpPr>
          <p:nvPr/>
        </p:nvGrpSpPr>
        <p:grpSpPr bwMode="auto">
          <a:xfrm>
            <a:off x="6596063" y="748904"/>
            <a:ext cx="1046560" cy="704850"/>
            <a:chOff x="4550" y="1301"/>
            <a:chExt cx="879" cy="592"/>
          </a:xfrm>
        </p:grpSpPr>
        <p:sp>
          <p:nvSpPr>
            <p:cNvPr id="131100" name="Rectangle 39">
              <a:extLst>
                <a:ext uri="{FF2B5EF4-FFF2-40B4-BE49-F238E27FC236}">
                  <a16:creationId xmlns:a16="http://schemas.microsoft.com/office/drawing/2014/main" id="{E8E9A038-D77C-4B5A-AC85-05C7CE78060B}"/>
                </a:ext>
              </a:extLst>
            </p:cNvPr>
            <p:cNvSpPr>
              <a:spLocks noChangeArrowheads="1"/>
            </p:cNvSpPr>
            <p:nvPr/>
          </p:nvSpPr>
          <p:spPr bwMode="auto">
            <a:xfrm>
              <a:off x="4732" y="161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被动打开</a:t>
              </a:r>
            </a:p>
          </p:txBody>
        </p:sp>
        <p:sp>
          <p:nvSpPr>
            <p:cNvPr id="131101" name="Freeform 40">
              <a:extLst>
                <a:ext uri="{FF2B5EF4-FFF2-40B4-BE49-F238E27FC236}">
                  <a16:creationId xmlns:a16="http://schemas.microsoft.com/office/drawing/2014/main" id="{622E85B9-10ED-4BB4-91F4-D5DCC4D94004}"/>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31084" name="Picture 41">
            <a:extLst>
              <a:ext uri="{FF2B5EF4-FFF2-40B4-BE49-F238E27FC236}">
                <a16:creationId xmlns:a16="http://schemas.microsoft.com/office/drawing/2014/main" id="{C330CE88-E0EF-4EC0-B71F-DC367A800BC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1256" y="534591"/>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85" name="Picture 42">
            <a:extLst>
              <a:ext uri="{FF2B5EF4-FFF2-40B4-BE49-F238E27FC236}">
                <a16:creationId xmlns:a16="http://schemas.microsoft.com/office/drawing/2014/main" id="{240CF43B-F8E9-4898-B7FD-33DF200545FC}"/>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5544" y="534591"/>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6" name="Rectangle 43">
            <a:extLst>
              <a:ext uri="{FF2B5EF4-FFF2-40B4-BE49-F238E27FC236}">
                <a16:creationId xmlns:a16="http://schemas.microsoft.com/office/drawing/2014/main" id="{8E0FFED9-397F-4EFB-B6B3-9D5A1E281D05}"/>
              </a:ext>
            </a:extLst>
          </p:cNvPr>
          <p:cNvSpPr>
            <a:spLocks noChangeArrowheads="1"/>
          </p:cNvSpPr>
          <p:nvPr/>
        </p:nvSpPr>
        <p:spPr bwMode="auto">
          <a:xfrm>
            <a:off x="2749153" y="534591"/>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tx1"/>
                </a:solidFill>
                <a:latin typeface="Times New Roman" panose="02020603050405020304" pitchFamily="18" charset="0"/>
                <a:ea typeface="黑体" panose="02010609060101010101" pitchFamily="49" charset="-122"/>
              </a:rPr>
              <a:t>A</a:t>
            </a:r>
          </a:p>
        </p:txBody>
      </p:sp>
      <p:sp>
        <p:nvSpPr>
          <p:cNvPr id="131087" name="Rectangle 44">
            <a:extLst>
              <a:ext uri="{FF2B5EF4-FFF2-40B4-BE49-F238E27FC236}">
                <a16:creationId xmlns:a16="http://schemas.microsoft.com/office/drawing/2014/main" id="{B4CB4516-55FF-44E4-8452-191E02260851}"/>
              </a:ext>
            </a:extLst>
          </p:cNvPr>
          <p:cNvSpPr>
            <a:spLocks noChangeArrowheads="1"/>
          </p:cNvSpPr>
          <p:nvPr/>
        </p:nvSpPr>
        <p:spPr bwMode="auto">
          <a:xfrm>
            <a:off x="6080522" y="534591"/>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tx1"/>
                </a:solidFill>
                <a:latin typeface="Times New Roman" panose="02020603050405020304" pitchFamily="18" charset="0"/>
                <a:ea typeface="黑体" panose="02010609060101010101" pitchFamily="49" charset="-122"/>
              </a:rPr>
              <a:t>B</a:t>
            </a:r>
          </a:p>
        </p:txBody>
      </p:sp>
      <p:sp>
        <p:nvSpPr>
          <p:cNvPr id="131088" name="Rectangle 45">
            <a:extLst>
              <a:ext uri="{FF2B5EF4-FFF2-40B4-BE49-F238E27FC236}">
                <a16:creationId xmlns:a16="http://schemas.microsoft.com/office/drawing/2014/main" id="{5ECE4F80-90E9-489A-BF5F-4B412592B223}"/>
              </a:ext>
            </a:extLst>
          </p:cNvPr>
          <p:cNvSpPr>
            <a:spLocks noChangeArrowheads="1"/>
          </p:cNvSpPr>
          <p:nvPr/>
        </p:nvSpPr>
        <p:spPr bwMode="auto">
          <a:xfrm>
            <a:off x="2370535" y="269082"/>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客户</a:t>
            </a:r>
          </a:p>
        </p:txBody>
      </p:sp>
      <p:sp>
        <p:nvSpPr>
          <p:cNvPr id="131089" name="Rectangle 46">
            <a:extLst>
              <a:ext uri="{FF2B5EF4-FFF2-40B4-BE49-F238E27FC236}">
                <a16:creationId xmlns:a16="http://schemas.microsoft.com/office/drawing/2014/main" id="{38182B15-EE00-4FCB-B964-561438C2DF88}"/>
              </a:ext>
            </a:extLst>
          </p:cNvPr>
          <p:cNvSpPr>
            <a:spLocks noChangeArrowheads="1"/>
          </p:cNvSpPr>
          <p:nvPr/>
        </p:nvSpPr>
        <p:spPr bwMode="auto">
          <a:xfrm>
            <a:off x="6117431" y="269082"/>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tx1"/>
                </a:solidFill>
                <a:latin typeface="Times New Roman" panose="02020603050405020304" pitchFamily="18" charset="0"/>
                <a:ea typeface="黑体" panose="02010609060101010101" pitchFamily="49" charset="-122"/>
              </a:rPr>
              <a:t>服务器</a:t>
            </a:r>
          </a:p>
        </p:txBody>
      </p:sp>
      <p:grpSp>
        <p:nvGrpSpPr>
          <p:cNvPr id="131090" name="Group 48">
            <a:extLst>
              <a:ext uri="{FF2B5EF4-FFF2-40B4-BE49-F238E27FC236}">
                <a16:creationId xmlns:a16="http://schemas.microsoft.com/office/drawing/2014/main" id="{3D5D74B0-EB13-4E0C-AA0B-E68DF8F3E339}"/>
              </a:ext>
            </a:extLst>
          </p:cNvPr>
          <p:cNvGrpSpPr>
            <a:grpSpLocks/>
          </p:cNvGrpSpPr>
          <p:nvPr/>
        </p:nvGrpSpPr>
        <p:grpSpPr bwMode="auto">
          <a:xfrm>
            <a:off x="2375297" y="2224087"/>
            <a:ext cx="4161234" cy="672704"/>
            <a:chOff x="1486" y="2445"/>
            <a:chExt cx="2624" cy="505"/>
          </a:xfrm>
        </p:grpSpPr>
        <p:sp>
          <p:nvSpPr>
            <p:cNvPr id="131098" name="Line 49">
              <a:extLst>
                <a:ext uri="{FF2B5EF4-FFF2-40B4-BE49-F238E27FC236}">
                  <a16:creationId xmlns:a16="http://schemas.microsoft.com/office/drawing/2014/main" id="{945416A2-87A4-43BD-B7C5-22D72EBFC8A1}"/>
                </a:ext>
              </a:extLst>
            </p:cNvPr>
            <p:cNvSpPr>
              <a:spLocks noChangeShapeType="1"/>
            </p:cNvSpPr>
            <p:nvPr/>
          </p:nvSpPr>
          <p:spPr bwMode="auto">
            <a:xfrm flipH="1">
              <a:off x="1520" y="2445"/>
              <a:ext cx="2590" cy="505"/>
            </a:xfrm>
            <a:prstGeom prst="line">
              <a:avLst/>
            </a:prstGeom>
            <a:noFill/>
            <a:ln w="5715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1099" name="Rectangle 50">
              <a:extLst>
                <a:ext uri="{FF2B5EF4-FFF2-40B4-BE49-F238E27FC236}">
                  <a16:creationId xmlns:a16="http://schemas.microsoft.com/office/drawing/2014/main" id="{45C8E575-3ABF-4AC9-A9F2-C7C00CB0B2A8}"/>
                </a:ext>
              </a:extLst>
            </p:cNvPr>
            <p:cNvSpPr>
              <a:spLocks noChangeArrowheads="1"/>
            </p:cNvSpPr>
            <p:nvPr/>
          </p:nvSpPr>
          <p:spPr bwMode="auto">
            <a:xfrm rot="20990024" flipH="1">
              <a:off x="1486" y="2486"/>
              <a:ext cx="2383"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SYN = (    ), ACK = (     ), seq = 987, ack= (            )</a:t>
              </a:r>
            </a:p>
          </p:txBody>
        </p:sp>
      </p:grpSp>
      <p:sp>
        <p:nvSpPr>
          <p:cNvPr id="33" name="TextBox 32">
            <a:extLst>
              <a:ext uri="{FF2B5EF4-FFF2-40B4-BE49-F238E27FC236}">
                <a16:creationId xmlns:a16="http://schemas.microsoft.com/office/drawing/2014/main" id="{2AF69BA6-50A5-404F-A7A2-349E17917DCE}"/>
              </a:ext>
            </a:extLst>
          </p:cNvPr>
          <p:cNvSpPr txBox="1">
            <a:spLocks noChangeArrowheads="1"/>
          </p:cNvSpPr>
          <p:nvPr/>
        </p:nvSpPr>
        <p:spPr bwMode="auto">
          <a:xfrm>
            <a:off x="3905251" y="1371600"/>
            <a:ext cx="270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4" name="TextBox 33">
            <a:extLst>
              <a:ext uri="{FF2B5EF4-FFF2-40B4-BE49-F238E27FC236}">
                <a16:creationId xmlns:a16="http://schemas.microsoft.com/office/drawing/2014/main" id="{D2D579EC-34E8-4935-A6FF-CD8D07A59843}"/>
              </a:ext>
            </a:extLst>
          </p:cNvPr>
          <p:cNvSpPr txBox="1">
            <a:spLocks noChangeArrowheads="1"/>
          </p:cNvSpPr>
          <p:nvPr/>
        </p:nvSpPr>
        <p:spPr bwMode="auto">
          <a:xfrm>
            <a:off x="2987278" y="2451497"/>
            <a:ext cx="270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5" name="TextBox 34">
            <a:extLst>
              <a:ext uri="{FF2B5EF4-FFF2-40B4-BE49-F238E27FC236}">
                <a16:creationId xmlns:a16="http://schemas.microsoft.com/office/drawing/2014/main" id="{2BE8FEFB-B964-4A53-A77E-D9A856331769}"/>
              </a:ext>
            </a:extLst>
          </p:cNvPr>
          <p:cNvSpPr txBox="1">
            <a:spLocks noChangeArrowheads="1"/>
          </p:cNvSpPr>
          <p:nvPr/>
        </p:nvSpPr>
        <p:spPr bwMode="auto">
          <a:xfrm>
            <a:off x="3960019" y="2289572"/>
            <a:ext cx="2690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6" name="TextBox 35">
            <a:extLst>
              <a:ext uri="{FF2B5EF4-FFF2-40B4-BE49-F238E27FC236}">
                <a16:creationId xmlns:a16="http://schemas.microsoft.com/office/drawing/2014/main" id="{992FAA73-0F82-4B7B-BEB0-6F5206BCAC35}"/>
              </a:ext>
            </a:extLst>
          </p:cNvPr>
          <p:cNvSpPr txBox="1">
            <a:spLocks noChangeArrowheads="1"/>
          </p:cNvSpPr>
          <p:nvPr/>
        </p:nvSpPr>
        <p:spPr bwMode="auto">
          <a:xfrm>
            <a:off x="5472112" y="1987154"/>
            <a:ext cx="701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124</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7" name="TextBox 36">
            <a:extLst>
              <a:ext uri="{FF2B5EF4-FFF2-40B4-BE49-F238E27FC236}">
                <a16:creationId xmlns:a16="http://schemas.microsoft.com/office/drawing/2014/main" id="{B87349C3-1E4D-4769-BC84-91B876E7F06F}"/>
              </a:ext>
            </a:extLst>
          </p:cNvPr>
          <p:cNvSpPr txBox="1">
            <a:spLocks noChangeArrowheads="1"/>
          </p:cNvSpPr>
          <p:nvPr/>
        </p:nvSpPr>
        <p:spPr bwMode="auto">
          <a:xfrm>
            <a:off x="3851672" y="2959894"/>
            <a:ext cx="270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8" name="TextBox 37">
            <a:extLst>
              <a:ext uri="{FF2B5EF4-FFF2-40B4-BE49-F238E27FC236}">
                <a16:creationId xmlns:a16="http://schemas.microsoft.com/office/drawing/2014/main" id="{D086ED99-F9D5-48FD-8DCF-326FFF15FBB6}"/>
              </a:ext>
            </a:extLst>
          </p:cNvPr>
          <p:cNvSpPr txBox="1">
            <a:spLocks noChangeArrowheads="1"/>
          </p:cNvSpPr>
          <p:nvPr/>
        </p:nvSpPr>
        <p:spPr bwMode="auto">
          <a:xfrm>
            <a:off x="5472112" y="3175397"/>
            <a:ext cx="7012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988</a:t>
            </a:r>
            <a:endParaRPr lang="zh-CN" altLang="en-US" sz="1800" b="1">
              <a:solidFill>
                <a:srgbClr val="FF0000"/>
              </a:solidFill>
              <a:latin typeface="Tahoma" panose="020B0604030504040204" pitchFamily="34" charset="0"/>
              <a:ea typeface="宋体" panose="02010600030101010101" pitchFamily="2" charset="-122"/>
            </a:endParaRPr>
          </a:p>
        </p:txBody>
      </p:sp>
      <p:sp>
        <p:nvSpPr>
          <p:cNvPr id="39" name="TextBox 38">
            <a:extLst>
              <a:ext uri="{FF2B5EF4-FFF2-40B4-BE49-F238E27FC236}">
                <a16:creationId xmlns:a16="http://schemas.microsoft.com/office/drawing/2014/main" id="{97C831A7-C408-44F4-9923-BC02A36D3EE6}"/>
              </a:ext>
            </a:extLst>
          </p:cNvPr>
          <p:cNvSpPr txBox="1">
            <a:spLocks noChangeArrowheads="1"/>
          </p:cNvSpPr>
          <p:nvPr/>
        </p:nvSpPr>
        <p:spPr bwMode="auto">
          <a:xfrm>
            <a:off x="4499373" y="3013472"/>
            <a:ext cx="70246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b="1">
                <a:solidFill>
                  <a:srgbClr val="FF0000"/>
                </a:solidFill>
                <a:latin typeface="Tahoma" panose="020B0604030504040204" pitchFamily="34" charset="0"/>
                <a:ea typeface="宋体" panose="02010600030101010101" pitchFamily="2" charset="-122"/>
              </a:rPr>
              <a:t>124</a:t>
            </a:r>
            <a:endParaRPr lang="zh-CN" altLang="en-US" sz="1800" b="1">
              <a:solidFill>
                <a:srgbClr val="FF0000"/>
              </a:solidFill>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ppt_x"/>
                                          </p:val>
                                        </p:tav>
                                        <p:tav tm="100000">
                                          <p:val>
                                            <p:strVal val="#ppt_x"/>
                                          </p:val>
                                        </p:tav>
                                      </p:tavLst>
                                    </p:anim>
                                    <p:anim calcmode="lin" valueType="num">
                                      <p:cBhvr additive="base">
                                        <p:cTn id="1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 calcmode="lin" valueType="num">
                                      <p:cBhvr additive="base">
                                        <p:cTn id="19" dur="500" fill="hold"/>
                                        <p:tgtEl>
                                          <p:spTgt spid="35"/>
                                        </p:tgtEl>
                                        <p:attrNameLst>
                                          <p:attrName>ppt_x</p:attrName>
                                        </p:attrNameLst>
                                      </p:cBhvr>
                                      <p:tavLst>
                                        <p:tav tm="0">
                                          <p:val>
                                            <p:strVal val="#ppt_x"/>
                                          </p:val>
                                        </p:tav>
                                        <p:tav tm="100000">
                                          <p:val>
                                            <p:strVal val="#ppt_x"/>
                                          </p:val>
                                        </p:tav>
                                      </p:tavLst>
                                    </p:anim>
                                    <p:anim calcmode="lin" valueType="num">
                                      <p:cBhvr additive="base">
                                        <p:cTn id="20"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 calcmode="lin" valueType="num">
                                      <p:cBhvr additive="base">
                                        <p:cTn id="43" dur="500" fill="hold"/>
                                        <p:tgtEl>
                                          <p:spTgt spid="38"/>
                                        </p:tgtEl>
                                        <p:attrNameLst>
                                          <p:attrName>ppt_x</p:attrName>
                                        </p:attrNameLst>
                                      </p:cBhvr>
                                      <p:tavLst>
                                        <p:tav tm="0">
                                          <p:val>
                                            <p:strVal val="#ppt_x"/>
                                          </p:val>
                                        </p:tav>
                                        <p:tav tm="100000">
                                          <p:val>
                                            <p:strVal val="#ppt_x"/>
                                          </p:val>
                                        </p:tav>
                                      </p:tavLst>
                                    </p:anim>
                                    <p:anim calcmode="lin" valueType="num">
                                      <p:cBhvr additive="base">
                                        <p:cTn id="4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22" name="Group 2">
            <a:extLst>
              <a:ext uri="{FF2B5EF4-FFF2-40B4-BE49-F238E27FC236}">
                <a16:creationId xmlns:a16="http://schemas.microsoft.com/office/drawing/2014/main" id="{88E28720-2050-4820-8813-A34B467282E3}"/>
              </a:ext>
            </a:extLst>
          </p:cNvPr>
          <p:cNvGrpSpPr>
            <a:grpSpLocks/>
          </p:cNvGrpSpPr>
          <p:nvPr/>
        </p:nvGrpSpPr>
        <p:grpSpPr bwMode="auto">
          <a:xfrm>
            <a:off x="2195513" y="1959769"/>
            <a:ext cx="4576762" cy="2824163"/>
            <a:chOff x="898" y="1893"/>
            <a:chExt cx="3844" cy="2372"/>
          </a:xfrm>
        </p:grpSpPr>
        <p:grpSp>
          <p:nvGrpSpPr>
            <p:cNvPr id="133153" name="Group 3">
              <a:extLst>
                <a:ext uri="{FF2B5EF4-FFF2-40B4-BE49-F238E27FC236}">
                  <a16:creationId xmlns:a16="http://schemas.microsoft.com/office/drawing/2014/main" id="{7E97ACBC-5F81-421F-B4AA-619B17EBBC57}"/>
                </a:ext>
              </a:extLst>
            </p:cNvPr>
            <p:cNvGrpSpPr>
              <a:grpSpLocks/>
            </p:cNvGrpSpPr>
            <p:nvPr/>
          </p:nvGrpSpPr>
          <p:grpSpPr bwMode="auto">
            <a:xfrm>
              <a:off x="899" y="1916"/>
              <a:ext cx="622" cy="1048"/>
              <a:chOff x="899" y="1916"/>
              <a:chExt cx="622" cy="1048"/>
            </a:xfrm>
          </p:grpSpPr>
          <p:sp>
            <p:nvSpPr>
              <p:cNvPr id="133166" name="Rectangle 4">
                <a:extLst>
                  <a:ext uri="{FF2B5EF4-FFF2-40B4-BE49-F238E27FC236}">
                    <a16:creationId xmlns:a16="http://schemas.microsoft.com/office/drawing/2014/main" id="{3FA027E1-6E94-424A-8FEC-429BD51F748A}"/>
                  </a:ext>
                </a:extLst>
              </p:cNvPr>
              <p:cNvSpPr>
                <a:spLocks noChangeArrowheads="1"/>
              </p:cNvSpPr>
              <p:nvPr/>
            </p:nvSpPr>
            <p:spPr bwMode="auto">
              <a:xfrm>
                <a:off x="899" y="1916"/>
                <a:ext cx="622" cy="1048"/>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67" name="Rectangle 5">
                <a:extLst>
                  <a:ext uri="{FF2B5EF4-FFF2-40B4-BE49-F238E27FC236}">
                    <a16:creationId xmlns:a16="http://schemas.microsoft.com/office/drawing/2014/main" id="{9FDFE331-C403-473E-AB74-4EBCD6526DAF}"/>
                  </a:ext>
                </a:extLst>
              </p:cNvPr>
              <p:cNvSpPr>
                <a:spLocks noChangeArrowheads="1"/>
              </p:cNvSpPr>
              <p:nvPr/>
            </p:nvSpPr>
            <p:spPr bwMode="auto">
              <a:xfrm>
                <a:off x="971" y="2169"/>
                <a:ext cx="47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SYN-</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SENT</a:t>
                </a:r>
              </a:p>
            </p:txBody>
          </p:sp>
        </p:grpSp>
        <p:grpSp>
          <p:nvGrpSpPr>
            <p:cNvPr id="133154" name="Group 6">
              <a:extLst>
                <a:ext uri="{FF2B5EF4-FFF2-40B4-BE49-F238E27FC236}">
                  <a16:creationId xmlns:a16="http://schemas.microsoft.com/office/drawing/2014/main" id="{EB99C08E-CB96-4C59-A826-4A09A3A2E4F7}"/>
                </a:ext>
              </a:extLst>
            </p:cNvPr>
            <p:cNvGrpSpPr>
              <a:grpSpLocks/>
            </p:cNvGrpSpPr>
            <p:nvPr/>
          </p:nvGrpSpPr>
          <p:grpSpPr bwMode="auto">
            <a:xfrm>
              <a:off x="898" y="3013"/>
              <a:ext cx="632" cy="1252"/>
              <a:chOff x="898" y="3013"/>
              <a:chExt cx="632" cy="1252"/>
            </a:xfrm>
          </p:grpSpPr>
          <p:sp>
            <p:nvSpPr>
              <p:cNvPr id="133164" name="Rectangle 7">
                <a:extLst>
                  <a:ext uri="{FF2B5EF4-FFF2-40B4-BE49-F238E27FC236}">
                    <a16:creationId xmlns:a16="http://schemas.microsoft.com/office/drawing/2014/main" id="{9F2AE668-EC47-4E04-B5D3-ED370E68C023}"/>
                  </a:ext>
                </a:extLst>
              </p:cNvPr>
              <p:cNvSpPr>
                <a:spLocks noChangeArrowheads="1"/>
              </p:cNvSpPr>
              <p:nvPr/>
            </p:nvSpPr>
            <p:spPr bwMode="auto">
              <a:xfrm>
                <a:off x="905" y="3013"/>
                <a:ext cx="609" cy="1252"/>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65" name="Rectangle 8">
                <a:extLst>
                  <a:ext uri="{FF2B5EF4-FFF2-40B4-BE49-F238E27FC236}">
                    <a16:creationId xmlns:a16="http://schemas.microsoft.com/office/drawing/2014/main" id="{328FC9C2-F541-4F9F-82BD-1A6B3609E14E}"/>
                  </a:ext>
                </a:extLst>
              </p:cNvPr>
              <p:cNvSpPr>
                <a:spLocks noChangeArrowheads="1"/>
              </p:cNvSpPr>
              <p:nvPr/>
            </p:nvSpPr>
            <p:spPr bwMode="auto">
              <a:xfrm>
                <a:off x="898" y="3383"/>
                <a:ext cx="6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grpSp>
        <p:grpSp>
          <p:nvGrpSpPr>
            <p:cNvPr id="133155" name="Group 9">
              <a:extLst>
                <a:ext uri="{FF2B5EF4-FFF2-40B4-BE49-F238E27FC236}">
                  <a16:creationId xmlns:a16="http://schemas.microsoft.com/office/drawing/2014/main" id="{2E4D2D3E-7041-4418-9935-52AD331E3AAC}"/>
                </a:ext>
              </a:extLst>
            </p:cNvPr>
            <p:cNvGrpSpPr>
              <a:grpSpLocks/>
            </p:cNvGrpSpPr>
            <p:nvPr/>
          </p:nvGrpSpPr>
          <p:grpSpPr bwMode="auto">
            <a:xfrm>
              <a:off x="4111" y="2445"/>
              <a:ext cx="621" cy="1064"/>
              <a:chOff x="4111" y="2445"/>
              <a:chExt cx="621" cy="1064"/>
            </a:xfrm>
          </p:grpSpPr>
          <p:sp>
            <p:nvSpPr>
              <p:cNvPr id="133162" name="Rectangle 10">
                <a:extLst>
                  <a:ext uri="{FF2B5EF4-FFF2-40B4-BE49-F238E27FC236}">
                    <a16:creationId xmlns:a16="http://schemas.microsoft.com/office/drawing/2014/main" id="{C54730C6-7412-4F8C-9555-245AE2EE53AB}"/>
                  </a:ext>
                </a:extLst>
              </p:cNvPr>
              <p:cNvSpPr>
                <a:spLocks noChangeArrowheads="1"/>
              </p:cNvSpPr>
              <p:nvPr/>
            </p:nvSpPr>
            <p:spPr bwMode="auto">
              <a:xfrm>
                <a:off x="4111" y="2445"/>
                <a:ext cx="621" cy="1064"/>
              </a:xfrm>
              <a:prstGeom prst="rect">
                <a:avLst/>
              </a:prstGeom>
              <a:solidFill>
                <a:srgbClr val="FFCCCC"/>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63" name="Rectangle 11">
                <a:extLst>
                  <a:ext uri="{FF2B5EF4-FFF2-40B4-BE49-F238E27FC236}">
                    <a16:creationId xmlns:a16="http://schemas.microsoft.com/office/drawing/2014/main" id="{19203D60-FD48-4EF5-B3A3-66D441056DF2}"/>
                  </a:ext>
                </a:extLst>
              </p:cNvPr>
              <p:cNvSpPr>
                <a:spLocks noChangeArrowheads="1"/>
              </p:cNvSpPr>
              <p:nvPr/>
            </p:nvSpPr>
            <p:spPr bwMode="auto">
              <a:xfrm>
                <a:off x="4160" y="2721"/>
                <a:ext cx="51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SYN-</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RCVD</a:t>
                </a:r>
              </a:p>
            </p:txBody>
          </p:sp>
        </p:grpSp>
        <p:grpSp>
          <p:nvGrpSpPr>
            <p:cNvPr id="133156" name="Group 12">
              <a:extLst>
                <a:ext uri="{FF2B5EF4-FFF2-40B4-BE49-F238E27FC236}">
                  <a16:creationId xmlns:a16="http://schemas.microsoft.com/office/drawing/2014/main" id="{DF87F438-4011-4D9A-A9D2-C00C9CFB0971}"/>
                </a:ext>
              </a:extLst>
            </p:cNvPr>
            <p:cNvGrpSpPr>
              <a:grpSpLocks/>
            </p:cNvGrpSpPr>
            <p:nvPr/>
          </p:nvGrpSpPr>
          <p:grpSpPr bwMode="auto">
            <a:xfrm>
              <a:off x="4111" y="1893"/>
              <a:ext cx="623" cy="519"/>
              <a:chOff x="4111" y="1893"/>
              <a:chExt cx="623" cy="519"/>
            </a:xfrm>
          </p:grpSpPr>
          <p:sp>
            <p:nvSpPr>
              <p:cNvPr id="133160" name="Rectangle 13">
                <a:extLst>
                  <a:ext uri="{FF2B5EF4-FFF2-40B4-BE49-F238E27FC236}">
                    <a16:creationId xmlns:a16="http://schemas.microsoft.com/office/drawing/2014/main" id="{576AA710-13B2-4DD0-AB2D-724ACE5D2710}"/>
                  </a:ext>
                </a:extLst>
              </p:cNvPr>
              <p:cNvSpPr>
                <a:spLocks noChangeArrowheads="1"/>
              </p:cNvSpPr>
              <p:nvPr/>
            </p:nvSpPr>
            <p:spPr bwMode="auto">
              <a:xfrm>
                <a:off x="4111" y="1893"/>
                <a:ext cx="621" cy="51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61" name="Rectangle 14">
                <a:extLst>
                  <a:ext uri="{FF2B5EF4-FFF2-40B4-BE49-F238E27FC236}">
                    <a16:creationId xmlns:a16="http://schemas.microsoft.com/office/drawing/2014/main" id="{095A67DE-44E6-49EB-9431-2514897CE918}"/>
                  </a:ext>
                </a:extLst>
              </p:cNvPr>
              <p:cNvSpPr>
                <a:spLocks noChangeArrowheads="1"/>
              </p:cNvSpPr>
              <p:nvPr/>
            </p:nvSpPr>
            <p:spPr bwMode="auto">
              <a:xfrm>
                <a:off x="4118" y="2004"/>
                <a:ext cx="6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LISTEN</a:t>
                </a:r>
              </a:p>
            </p:txBody>
          </p:sp>
        </p:grpSp>
        <p:grpSp>
          <p:nvGrpSpPr>
            <p:cNvPr id="133157" name="Group 15">
              <a:extLst>
                <a:ext uri="{FF2B5EF4-FFF2-40B4-BE49-F238E27FC236}">
                  <a16:creationId xmlns:a16="http://schemas.microsoft.com/office/drawing/2014/main" id="{BFAB1990-4F4B-495A-BE50-C165F4DD8A79}"/>
                </a:ext>
              </a:extLst>
            </p:cNvPr>
            <p:cNvGrpSpPr>
              <a:grpSpLocks/>
            </p:cNvGrpSpPr>
            <p:nvPr/>
          </p:nvGrpSpPr>
          <p:grpSpPr bwMode="auto">
            <a:xfrm>
              <a:off x="4110" y="3564"/>
              <a:ext cx="632" cy="701"/>
              <a:chOff x="4110" y="3564"/>
              <a:chExt cx="632" cy="701"/>
            </a:xfrm>
          </p:grpSpPr>
          <p:sp>
            <p:nvSpPr>
              <p:cNvPr id="133158" name="Rectangle 16">
                <a:extLst>
                  <a:ext uri="{FF2B5EF4-FFF2-40B4-BE49-F238E27FC236}">
                    <a16:creationId xmlns:a16="http://schemas.microsoft.com/office/drawing/2014/main" id="{437CCE7B-821F-431C-9203-5AF70D85877C}"/>
                  </a:ext>
                </a:extLst>
              </p:cNvPr>
              <p:cNvSpPr>
                <a:spLocks noChangeArrowheads="1"/>
              </p:cNvSpPr>
              <p:nvPr/>
            </p:nvSpPr>
            <p:spPr bwMode="auto">
              <a:xfrm>
                <a:off x="4111" y="3564"/>
                <a:ext cx="621" cy="701"/>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59" name="Rectangle 17">
                <a:extLst>
                  <a:ext uri="{FF2B5EF4-FFF2-40B4-BE49-F238E27FC236}">
                    <a16:creationId xmlns:a16="http://schemas.microsoft.com/office/drawing/2014/main" id="{3107EE2D-81E3-4448-95CF-DA59887F5601}"/>
                  </a:ext>
                </a:extLst>
              </p:cNvPr>
              <p:cNvSpPr>
                <a:spLocks noChangeArrowheads="1"/>
              </p:cNvSpPr>
              <p:nvPr/>
            </p:nvSpPr>
            <p:spPr bwMode="auto">
              <a:xfrm>
                <a:off x="4110" y="3708"/>
                <a:ext cx="632"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grpSp>
      </p:grpSp>
      <p:sp>
        <p:nvSpPr>
          <p:cNvPr id="790549" name="Rectangle 21">
            <a:extLst>
              <a:ext uri="{FF2B5EF4-FFF2-40B4-BE49-F238E27FC236}">
                <a16:creationId xmlns:a16="http://schemas.microsoft.com/office/drawing/2014/main" id="{7036FF2C-2BC2-466B-B9D2-80E9BF571B6F}"/>
              </a:ext>
            </a:extLst>
          </p:cNvPr>
          <p:cNvSpPr>
            <a:spLocks noGrp="1" noChangeArrowheads="1"/>
          </p:cNvSpPr>
          <p:nvPr>
            <p:ph type="title" idx="4294967295"/>
          </p:nvPr>
        </p:nvSpPr>
        <p:spPr>
          <a:xfrm>
            <a:off x="0" y="334963"/>
            <a:ext cx="5508625" cy="576262"/>
          </a:xfrm>
        </p:spPr>
        <p:txBody>
          <a:bodyPr>
            <a:normAutofit fontScale="90000"/>
          </a:bodyPr>
          <a:lstStyle/>
          <a:p>
            <a:pPr>
              <a:defRPr/>
            </a:pPr>
            <a:br>
              <a:rPr lang="en-US" altLang="zh-CN" dirty="0"/>
            </a:br>
            <a:r>
              <a:rPr lang="zh-CN" altLang="en-US" sz="1650" dirty="0"/>
              <a:t>用三次握手建立 </a:t>
            </a:r>
            <a:r>
              <a:rPr lang="en-US" altLang="zh-CN" sz="1650" dirty="0"/>
              <a:t>TCP </a:t>
            </a:r>
            <a:r>
              <a:rPr lang="zh-CN" altLang="en-US" sz="1650" dirty="0"/>
              <a:t>连接的各状态 </a:t>
            </a:r>
          </a:p>
        </p:txBody>
      </p:sp>
      <p:grpSp>
        <p:nvGrpSpPr>
          <p:cNvPr id="133124" name="Group 22">
            <a:extLst>
              <a:ext uri="{FF2B5EF4-FFF2-40B4-BE49-F238E27FC236}">
                <a16:creationId xmlns:a16="http://schemas.microsoft.com/office/drawing/2014/main" id="{666C5460-19F9-4598-8E80-FDC9C7D22203}"/>
              </a:ext>
            </a:extLst>
          </p:cNvPr>
          <p:cNvGrpSpPr>
            <a:grpSpLocks/>
          </p:cNvGrpSpPr>
          <p:nvPr/>
        </p:nvGrpSpPr>
        <p:grpSpPr bwMode="auto">
          <a:xfrm>
            <a:off x="2936082" y="1941908"/>
            <a:ext cx="3083719" cy="619125"/>
            <a:chOff x="1520" y="1878"/>
            <a:chExt cx="2590" cy="520"/>
          </a:xfrm>
        </p:grpSpPr>
        <p:sp>
          <p:nvSpPr>
            <p:cNvPr id="199711" name="Rectangle 23">
              <a:extLst>
                <a:ext uri="{FF2B5EF4-FFF2-40B4-BE49-F238E27FC236}">
                  <a16:creationId xmlns:a16="http://schemas.microsoft.com/office/drawing/2014/main" id="{D01DE4D5-444C-40EB-81B1-5CDF1B3D3B7E}"/>
                </a:ext>
              </a:extLst>
            </p:cNvPr>
            <p:cNvSpPr>
              <a:spLocks noChangeArrowheads="1"/>
            </p:cNvSpPr>
            <p:nvPr/>
          </p:nvSpPr>
          <p:spPr bwMode="auto">
            <a:xfrm rot="665985">
              <a:off x="2097" y="1878"/>
              <a:ext cx="1342" cy="250"/>
            </a:xfrm>
            <a:prstGeom prst="rect">
              <a:avLst/>
            </a:prstGeom>
            <a:ln>
              <a:headEnd/>
              <a:tailEnd/>
            </a:ln>
            <a:extLst>
              <a:ext uri="{909E8E84-426E-40DD-AFC4-6F175D3DCCD1}">
                <a14:hiddenFill xmlns:a14="http://schemas.microsoft.com/office/drawing/2010/main">
                  <a:solidFill>
                    <a:srgbClr val="FFFFFF"/>
                  </a:solidFill>
                </a14:hiddenFill>
              </a:ext>
            </a:extLst>
          </p:spPr>
          <p:style>
            <a:lnRef idx="2">
              <a:schemeClr val="accent3"/>
            </a:lnRef>
            <a:fillRef idx="1">
              <a:schemeClr val="lt1"/>
            </a:fillRef>
            <a:effectRef idx="0">
              <a:schemeClr val="accent3"/>
            </a:effectRef>
            <a:fontRef idx="minor">
              <a:schemeClr val="dk1"/>
            </a:fontRef>
          </p:style>
          <p:txBody>
            <a:bodyPr lIns="67866" tIns="33338" rIns="67866" bIns="33338">
              <a:spAutoFit/>
            </a:bodyPr>
            <a:lstStyle>
              <a:lvl1pPr defTabSz="762000">
                <a:spcBef>
                  <a:spcPct val="20000"/>
                </a:spcBef>
                <a:buClr>
                  <a:srgbClr val="1C1C1C"/>
                </a:buClr>
                <a:buFont typeface="Wingdings" panose="05000000000000000000" pitchFamily="2" charset="2"/>
                <a:buChar char="•"/>
                <a:defRPr sz="1600" b="1">
                  <a:solidFill>
                    <a:srgbClr val="1C1C1C"/>
                  </a:solidFill>
                  <a:latin typeface="黑体" panose="02010609060101010101" pitchFamily="49" charset="-122"/>
                  <a:ea typeface="黑体" panose="02010609060101010101" pitchFamily="49" charset="-122"/>
                </a:defRPr>
              </a:lvl1pPr>
              <a:lvl2pPr marL="742950" indent="-285750" defTabSz="762000">
                <a:spcBef>
                  <a:spcPct val="20000"/>
                </a:spcBef>
                <a:buClr>
                  <a:schemeClr val="tx2"/>
                </a:buClr>
                <a:buFont typeface="Wingdings" panose="05000000000000000000" pitchFamily="2" charset="2"/>
                <a:buChar char="§"/>
                <a:defRPr sz="1600">
                  <a:solidFill>
                    <a:srgbClr val="1C1C1C"/>
                  </a:solidFill>
                  <a:latin typeface="黑体" panose="02010609060101010101" pitchFamily="49" charset="-122"/>
                  <a:ea typeface="黑体" panose="02010609060101010101" pitchFamily="49" charset="-122"/>
                </a:defRPr>
              </a:lvl2pPr>
              <a:lvl3pPr marL="1143000" indent="-228600" defTabSz="762000">
                <a:spcBef>
                  <a:spcPct val="20000"/>
                </a:spcBef>
                <a:buClr>
                  <a:schemeClr val="tx1"/>
                </a:buClr>
                <a:buChar char="•"/>
                <a:defRPr sz="1600">
                  <a:solidFill>
                    <a:srgbClr val="1C1C1C"/>
                  </a:solidFill>
                  <a:latin typeface="黑体" panose="02010609060101010101" pitchFamily="49" charset="-122"/>
                  <a:ea typeface="黑体" panose="02010609060101010101" pitchFamily="49" charset="-122"/>
                </a:defRPr>
              </a:lvl3pPr>
              <a:lvl4pPr marL="16002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4pPr>
              <a:lvl5pPr marL="2057400" indent="-228600" defTabSz="762000">
                <a:spcBef>
                  <a:spcPct val="20000"/>
                </a:spcBef>
                <a:buChar char="»"/>
                <a:defRPr sz="1600">
                  <a:solidFill>
                    <a:srgbClr val="1C1C1C"/>
                  </a:solidFill>
                  <a:latin typeface="黑体" panose="02010609060101010101" pitchFamily="49" charset="-122"/>
                  <a:ea typeface="黑体" panose="02010609060101010101" pitchFamily="49" charset="-122"/>
                </a:defRPr>
              </a:lvl5pPr>
              <a:lvl6pPr marL="25146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6pPr>
              <a:lvl7pPr marL="29718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7pPr>
              <a:lvl8pPr marL="34290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8pPr>
              <a:lvl9pPr marL="3886200" indent="-228600" defTabSz="762000" eaLnBrk="0" fontAlgn="base" hangingPunct="0">
                <a:spcBef>
                  <a:spcPct val="20000"/>
                </a:spcBef>
                <a:spcAft>
                  <a:spcPct val="0"/>
                </a:spcAft>
                <a:buChar char="»"/>
                <a:defRPr sz="1600">
                  <a:solidFill>
                    <a:srgbClr val="1C1C1C"/>
                  </a:solidFill>
                  <a:latin typeface="黑体" panose="02010609060101010101" pitchFamily="49" charset="-122"/>
                  <a:ea typeface="黑体" panose="02010609060101010101" pitchFamily="49" charset="-122"/>
                </a:defRPr>
              </a:lvl9pPr>
            </a:lstStyle>
            <a:p>
              <a:pPr>
                <a:spcBef>
                  <a:spcPct val="0"/>
                </a:spcBef>
                <a:buClrTx/>
                <a:buFontTx/>
                <a:buNone/>
                <a:defRPr/>
              </a:pPr>
              <a:r>
                <a:rPr kumimoji="1" lang="en-US" altLang="zh-CN" sz="1500" b="0">
                  <a:solidFill>
                    <a:srgbClr val="4D4D4D"/>
                  </a:solidFill>
                  <a:latin typeface="Times New Roman" panose="02020603050405020304" pitchFamily="18" charset="0"/>
                </a:rPr>
                <a:t>SYN = 1, seq = x</a:t>
              </a:r>
            </a:p>
          </p:txBody>
        </p:sp>
        <p:sp>
          <p:nvSpPr>
            <p:cNvPr id="133152" name="Line 24">
              <a:extLst>
                <a:ext uri="{FF2B5EF4-FFF2-40B4-BE49-F238E27FC236}">
                  <a16:creationId xmlns:a16="http://schemas.microsoft.com/office/drawing/2014/main" id="{907E635F-95AD-4E8F-AA6D-89C96B9C098F}"/>
                </a:ext>
              </a:extLst>
            </p:cNvPr>
            <p:cNvSpPr>
              <a:spLocks noChangeShapeType="1"/>
            </p:cNvSpPr>
            <p:nvPr/>
          </p:nvSpPr>
          <p:spPr bwMode="auto">
            <a:xfrm>
              <a:off x="1520" y="1893"/>
              <a:ext cx="2590" cy="505"/>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133125" name="Group 25">
            <a:extLst>
              <a:ext uri="{FF2B5EF4-FFF2-40B4-BE49-F238E27FC236}">
                <a16:creationId xmlns:a16="http://schemas.microsoft.com/office/drawing/2014/main" id="{AA0DD09F-D3A1-4545-B0F7-3B08DB3C1962}"/>
              </a:ext>
            </a:extLst>
          </p:cNvPr>
          <p:cNvGrpSpPr>
            <a:grpSpLocks/>
          </p:cNvGrpSpPr>
          <p:nvPr/>
        </p:nvGrpSpPr>
        <p:grpSpPr bwMode="auto">
          <a:xfrm>
            <a:off x="2936082" y="3273029"/>
            <a:ext cx="3083719" cy="600075"/>
            <a:chOff x="1520" y="2996"/>
            <a:chExt cx="2590" cy="504"/>
          </a:xfrm>
        </p:grpSpPr>
        <p:sp>
          <p:nvSpPr>
            <p:cNvPr id="133149" name="Rectangle 26">
              <a:extLst>
                <a:ext uri="{FF2B5EF4-FFF2-40B4-BE49-F238E27FC236}">
                  <a16:creationId xmlns:a16="http://schemas.microsoft.com/office/drawing/2014/main" id="{3405F57A-FC91-4A95-8977-E33EA1CC7067}"/>
                </a:ext>
              </a:extLst>
            </p:cNvPr>
            <p:cNvSpPr>
              <a:spLocks noChangeArrowheads="1"/>
            </p:cNvSpPr>
            <p:nvPr/>
          </p:nvSpPr>
          <p:spPr bwMode="auto">
            <a:xfrm rot="649536">
              <a:off x="1962" y="3064"/>
              <a:ext cx="209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x + 1, ack = y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p>
          </p:txBody>
        </p:sp>
        <p:sp>
          <p:nvSpPr>
            <p:cNvPr id="133150" name="Line 27">
              <a:extLst>
                <a:ext uri="{FF2B5EF4-FFF2-40B4-BE49-F238E27FC236}">
                  <a16:creationId xmlns:a16="http://schemas.microsoft.com/office/drawing/2014/main" id="{1AA445DF-DCC2-4BBF-9095-5B82F950777F}"/>
                </a:ext>
              </a:extLst>
            </p:cNvPr>
            <p:cNvSpPr>
              <a:spLocks noChangeShapeType="1"/>
            </p:cNvSpPr>
            <p:nvPr/>
          </p:nvSpPr>
          <p:spPr bwMode="auto">
            <a:xfrm>
              <a:off x="1520" y="2996"/>
              <a:ext cx="2590" cy="504"/>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3126" name="Rectangle 28">
            <a:extLst>
              <a:ext uri="{FF2B5EF4-FFF2-40B4-BE49-F238E27FC236}">
                <a16:creationId xmlns:a16="http://schemas.microsoft.com/office/drawing/2014/main" id="{490E8625-0C26-4568-BBF8-63D2773E321E}"/>
              </a:ext>
            </a:extLst>
          </p:cNvPr>
          <p:cNvSpPr>
            <a:spLocks noChangeArrowheads="1"/>
          </p:cNvSpPr>
          <p:nvPr/>
        </p:nvSpPr>
        <p:spPr bwMode="auto">
          <a:xfrm>
            <a:off x="2203848" y="1501379"/>
            <a:ext cx="725090"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3127" name="Text Box 29">
            <a:extLst>
              <a:ext uri="{FF2B5EF4-FFF2-40B4-BE49-F238E27FC236}">
                <a16:creationId xmlns:a16="http://schemas.microsoft.com/office/drawing/2014/main" id="{8DA33D40-691A-4D5A-B865-CC99E43604CE}"/>
              </a:ext>
            </a:extLst>
          </p:cNvPr>
          <p:cNvSpPr txBox="1">
            <a:spLocks noChangeArrowheads="1"/>
          </p:cNvSpPr>
          <p:nvPr/>
        </p:nvSpPr>
        <p:spPr bwMode="auto">
          <a:xfrm>
            <a:off x="2166938" y="1547812"/>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sp>
        <p:nvSpPr>
          <p:cNvPr id="133128" name="Rectangle 30">
            <a:extLst>
              <a:ext uri="{FF2B5EF4-FFF2-40B4-BE49-F238E27FC236}">
                <a16:creationId xmlns:a16="http://schemas.microsoft.com/office/drawing/2014/main" id="{8AA404E7-3B66-4A8F-BC33-B6EC71391412}"/>
              </a:ext>
            </a:extLst>
          </p:cNvPr>
          <p:cNvSpPr>
            <a:spLocks noChangeArrowheads="1"/>
          </p:cNvSpPr>
          <p:nvPr/>
        </p:nvSpPr>
        <p:spPr bwMode="auto">
          <a:xfrm>
            <a:off x="6020991" y="1501379"/>
            <a:ext cx="739378" cy="411956"/>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solidFill>
                <a:schemeClr val="tx1"/>
              </a:solidFill>
              <a:latin typeface="Tahoma" panose="020B0604030504040204" pitchFamily="34" charset="0"/>
              <a:ea typeface="宋体" panose="02010600030101010101" pitchFamily="2" charset="-122"/>
            </a:endParaRPr>
          </a:p>
        </p:txBody>
      </p:sp>
      <p:sp>
        <p:nvSpPr>
          <p:cNvPr id="133129" name="Text Box 31">
            <a:extLst>
              <a:ext uri="{FF2B5EF4-FFF2-40B4-BE49-F238E27FC236}">
                <a16:creationId xmlns:a16="http://schemas.microsoft.com/office/drawing/2014/main" id="{178464C8-7051-46B6-B2AC-EA28E62238DC}"/>
              </a:ext>
            </a:extLst>
          </p:cNvPr>
          <p:cNvSpPr txBox="1">
            <a:spLocks noChangeArrowheads="1"/>
          </p:cNvSpPr>
          <p:nvPr/>
        </p:nvSpPr>
        <p:spPr bwMode="auto">
          <a:xfrm>
            <a:off x="5991226" y="1547812"/>
            <a:ext cx="85792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99"/>
                </a:solidFill>
                <a:latin typeface="Times New Roman" panose="02020603050405020304" pitchFamily="18" charset="0"/>
                <a:ea typeface="黑体" panose="02010609060101010101" pitchFamily="49" charset="-122"/>
              </a:rPr>
              <a:t>CLOSED</a:t>
            </a:r>
          </a:p>
        </p:txBody>
      </p:sp>
      <p:grpSp>
        <p:nvGrpSpPr>
          <p:cNvPr id="133130" name="Group 32">
            <a:extLst>
              <a:ext uri="{FF2B5EF4-FFF2-40B4-BE49-F238E27FC236}">
                <a16:creationId xmlns:a16="http://schemas.microsoft.com/office/drawing/2014/main" id="{CE879806-7B74-4084-BED4-8C117CD75EFC}"/>
              </a:ext>
            </a:extLst>
          </p:cNvPr>
          <p:cNvGrpSpPr>
            <a:grpSpLocks/>
          </p:cNvGrpSpPr>
          <p:nvPr/>
        </p:nvGrpSpPr>
        <p:grpSpPr bwMode="auto">
          <a:xfrm>
            <a:off x="3612357" y="4086225"/>
            <a:ext cx="1778794" cy="275035"/>
            <a:chOff x="2088" y="3679"/>
            <a:chExt cx="1494" cy="231"/>
          </a:xfrm>
        </p:grpSpPr>
        <p:sp>
          <p:nvSpPr>
            <p:cNvPr id="133147" name="AutoShape 33">
              <a:extLst>
                <a:ext uri="{FF2B5EF4-FFF2-40B4-BE49-F238E27FC236}">
                  <a16:creationId xmlns:a16="http://schemas.microsoft.com/office/drawing/2014/main" id="{10B4F39A-BEA1-479A-BF90-366F6A236BA8}"/>
                </a:ext>
              </a:extLst>
            </p:cNvPr>
            <p:cNvSpPr>
              <a:spLocks noChangeArrowheads="1"/>
            </p:cNvSpPr>
            <p:nvPr/>
          </p:nvSpPr>
          <p:spPr bwMode="auto">
            <a:xfrm>
              <a:off x="2088" y="3735"/>
              <a:ext cx="1494" cy="166"/>
            </a:xfrm>
            <a:prstGeom prst="leftRightArrow">
              <a:avLst>
                <a:gd name="adj1" fmla="val 55880"/>
                <a:gd name="adj2" fmla="val 103167"/>
              </a:avLst>
            </a:prstGeom>
            <a:solidFill>
              <a:schemeClr val="hlink"/>
            </a:solidFill>
            <a:ln w="12700">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3148" name="Rectangle 34">
              <a:extLst>
                <a:ext uri="{FF2B5EF4-FFF2-40B4-BE49-F238E27FC236}">
                  <a16:creationId xmlns:a16="http://schemas.microsoft.com/office/drawing/2014/main" id="{EDD347F0-0AE4-4DE4-B2D7-C7F22964EB72}"/>
                </a:ext>
              </a:extLst>
            </p:cNvPr>
            <p:cNvSpPr>
              <a:spLocks noChangeArrowheads="1"/>
            </p:cNvSpPr>
            <p:nvPr/>
          </p:nvSpPr>
          <p:spPr bwMode="auto">
            <a:xfrm>
              <a:off x="2462" y="3679"/>
              <a:ext cx="697" cy="231"/>
            </a:xfrm>
            <a:prstGeom prst="rect">
              <a:avLst/>
            </a:prstGeom>
            <a:solidFill>
              <a:srgbClr val="CCECFF"/>
            </a:solidFill>
            <a:ln w="38100" cmpd="dbl">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grpSp>
      <p:grpSp>
        <p:nvGrpSpPr>
          <p:cNvPr id="133131" name="Group 35">
            <a:extLst>
              <a:ext uri="{FF2B5EF4-FFF2-40B4-BE49-F238E27FC236}">
                <a16:creationId xmlns:a16="http://schemas.microsoft.com/office/drawing/2014/main" id="{DB3B3860-E16B-47D6-AE35-7FE08A433DC0}"/>
              </a:ext>
            </a:extLst>
          </p:cNvPr>
          <p:cNvGrpSpPr>
            <a:grpSpLocks/>
          </p:cNvGrpSpPr>
          <p:nvPr/>
        </p:nvGrpSpPr>
        <p:grpSpPr bwMode="auto">
          <a:xfrm>
            <a:off x="1422797" y="1248966"/>
            <a:ext cx="990600" cy="710803"/>
            <a:chOff x="249" y="1296"/>
            <a:chExt cx="832" cy="597"/>
          </a:xfrm>
        </p:grpSpPr>
        <p:sp>
          <p:nvSpPr>
            <p:cNvPr id="133145" name="Rectangle 36">
              <a:extLst>
                <a:ext uri="{FF2B5EF4-FFF2-40B4-BE49-F238E27FC236}">
                  <a16:creationId xmlns:a16="http://schemas.microsoft.com/office/drawing/2014/main" id="{C7854F6A-24A9-4F71-A5C7-12BB4E3E3F9F}"/>
                </a:ext>
              </a:extLst>
            </p:cNvPr>
            <p:cNvSpPr>
              <a:spLocks noChangeArrowheads="1"/>
            </p:cNvSpPr>
            <p:nvPr/>
          </p:nvSpPr>
          <p:spPr bwMode="auto">
            <a:xfrm>
              <a:off x="251" y="1638"/>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主动打开</a:t>
              </a:r>
            </a:p>
          </p:txBody>
        </p:sp>
        <p:sp>
          <p:nvSpPr>
            <p:cNvPr id="133146" name="Freeform 37">
              <a:extLst>
                <a:ext uri="{FF2B5EF4-FFF2-40B4-BE49-F238E27FC236}">
                  <a16:creationId xmlns:a16="http://schemas.microsoft.com/office/drawing/2014/main" id="{5D7BFC6B-CF93-4A5E-ACCF-53F2AC78421E}"/>
                </a:ext>
              </a:extLst>
            </p:cNvPr>
            <p:cNvSpPr>
              <a:spLocks/>
            </p:cNvSpPr>
            <p:nvPr/>
          </p:nvSpPr>
          <p:spPr bwMode="auto">
            <a:xfrm>
              <a:off x="249" y="1296"/>
              <a:ext cx="832" cy="597"/>
            </a:xfrm>
            <a:custGeom>
              <a:avLst/>
              <a:gdLst>
                <a:gd name="T0" fmla="*/ 4050 w 758"/>
                <a:gd name="T1" fmla="*/ 133 h 491"/>
                <a:gd name="T2" fmla="*/ 0 w 758"/>
                <a:gd name="T3" fmla="*/ 0 h 491"/>
                <a:gd name="T4" fmla="*/ 0 w 758"/>
                <a:gd name="T5" fmla="*/ 16580 h 491"/>
                <a:gd name="T6" fmla="*/ 3168 w 758"/>
                <a:gd name="T7" fmla="*/ 16580 h 491"/>
                <a:gd name="T8" fmla="*/ 0 60000 65536"/>
                <a:gd name="T9" fmla="*/ 0 60000 65536"/>
                <a:gd name="T10" fmla="*/ 0 60000 65536"/>
                <a:gd name="T11" fmla="*/ 0 60000 65536"/>
                <a:gd name="T12" fmla="*/ 0 w 758"/>
                <a:gd name="T13" fmla="*/ 0 h 491"/>
                <a:gd name="T14" fmla="*/ 758 w 758"/>
                <a:gd name="T15" fmla="*/ 491 h 491"/>
              </a:gdLst>
              <a:ahLst/>
              <a:cxnLst>
                <a:cxn ang="T8">
                  <a:pos x="T0" y="T1"/>
                </a:cxn>
                <a:cxn ang="T9">
                  <a:pos x="T2" y="T3"/>
                </a:cxn>
                <a:cxn ang="T10">
                  <a:pos x="T4" y="T5"/>
                </a:cxn>
                <a:cxn ang="T11">
                  <a:pos x="T6" y="T7"/>
                </a:cxn>
              </a:cxnLst>
              <a:rect l="T12" t="T13" r="T14" b="T15"/>
              <a:pathLst>
                <a:path w="758" h="491">
                  <a:moveTo>
                    <a:pt x="758" y="4"/>
                  </a:moveTo>
                  <a:lnTo>
                    <a:pt x="0" y="0"/>
                  </a:lnTo>
                  <a:lnTo>
                    <a:pt x="0" y="491"/>
                  </a:lnTo>
                  <a:lnTo>
                    <a:pt x="592" y="491"/>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grpSp>
        <p:nvGrpSpPr>
          <p:cNvPr id="133132" name="Group 38">
            <a:extLst>
              <a:ext uri="{FF2B5EF4-FFF2-40B4-BE49-F238E27FC236}">
                <a16:creationId xmlns:a16="http://schemas.microsoft.com/office/drawing/2014/main" id="{14EBFA78-91EB-4BEF-BC60-3B786A91B50B}"/>
              </a:ext>
            </a:extLst>
          </p:cNvPr>
          <p:cNvGrpSpPr>
            <a:grpSpLocks/>
          </p:cNvGrpSpPr>
          <p:nvPr/>
        </p:nvGrpSpPr>
        <p:grpSpPr bwMode="auto">
          <a:xfrm>
            <a:off x="6543675" y="1254919"/>
            <a:ext cx="1046560" cy="704850"/>
            <a:chOff x="4550" y="1301"/>
            <a:chExt cx="879" cy="592"/>
          </a:xfrm>
        </p:grpSpPr>
        <p:sp>
          <p:nvSpPr>
            <p:cNvPr id="133143" name="Rectangle 39">
              <a:extLst>
                <a:ext uri="{FF2B5EF4-FFF2-40B4-BE49-F238E27FC236}">
                  <a16:creationId xmlns:a16="http://schemas.microsoft.com/office/drawing/2014/main" id="{A38CBE35-E2C3-4385-A3E3-648F5D09C3FC}"/>
                </a:ext>
              </a:extLst>
            </p:cNvPr>
            <p:cNvSpPr>
              <a:spLocks noChangeArrowheads="1"/>
            </p:cNvSpPr>
            <p:nvPr/>
          </p:nvSpPr>
          <p:spPr bwMode="auto">
            <a:xfrm>
              <a:off x="4732" y="161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被动打开</a:t>
              </a:r>
            </a:p>
          </p:txBody>
        </p:sp>
        <p:sp>
          <p:nvSpPr>
            <p:cNvPr id="133144" name="Freeform 40">
              <a:extLst>
                <a:ext uri="{FF2B5EF4-FFF2-40B4-BE49-F238E27FC236}">
                  <a16:creationId xmlns:a16="http://schemas.microsoft.com/office/drawing/2014/main" id="{2469025F-5F9B-4ADA-B2B2-C77B9CF32886}"/>
                </a:ext>
              </a:extLst>
            </p:cNvPr>
            <p:cNvSpPr>
              <a:spLocks/>
            </p:cNvSpPr>
            <p:nvPr/>
          </p:nvSpPr>
          <p:spPr bwMode="auto">
            <a:xfrm>
              <a:off x="4550" y="1301"/>
              <a:ext cx="870" cy="592"/>
            </a:xfrm>
            <a:custGeom>
              <a:avLst/>
              <a:gdLst>
                <a:gd name="T0" fmla="*/ 0 w 792"/>
                <a:gd name="T1" fmla="*/ 0 h 487"/>
                <a:gd name="T2" fmla="*/ 4298 w 792"/>
                <a:gd name="T3" fmla="*/ 133 h 487"/>
                <a:gd name="T4" fmla="*/ 4298 w 792"/>
                <a:gd name="T5" fmla="*/ 16369 h 487"/>
                <a:gd name="T6" fmla="*/ 994 w 792"/>
                <a:gd name="T7" fmla="*/ 16131 h 487"/>
                <a:gd name="T8" fmla="*/ 0 60000 65536"/>
                <a:gd name="T9" fmla="*/ 0 60000 65536"/>
                <a:gd name="T10" fmla="*/ 0 60000 65536"/>
                <a:gd name="T11" fmla="*/ 0 60000 65536"/>
                <a:gd name="T12" fmla="*/ 0 w 792"/>
                <a:gd name="T13" fmla="*/ 0 h 487"/>
                <a:gd name="T14" fmla="*/ 792 w 792"/>
                <a:gd name="T15" fmla="*/ 487 h 487"/>
              </a:gdLst>
              <a:ahLst/>
              <a:cxnLst>
                <a:cxn ang="T8">
                  <a:pos x="T0" y="T1"/>
                </a:cxn>
                <a:cxn ang="T9">
                  <a:pos x="T2" y="T3"/>
                </a:cxn>
                <a:cxn ang="T10">
                  <a:pos x="T4" y="T5"/>
                </a:cxn>
                <a:cxn ang="T11">
                  <a:pos x="T6" y="T7"/>
                </a:cxn>
              </a:cxnLst>
              <a:rect l="T12" t="T13" r="T14" b="T15"/>
              <a:pathLst>
                <a:path w="792" h="487">
                  <a:moveTo>
                    <a:pt x="0" y="0"/>
                  </a:moveTo>
                  <a:lnTo>
                    <a:pt x="792" y="4"/>
                  </a:lnTo>
                  <a:lnTo>
                    <a:pt x="792" y="487"/>
                  </a:lnTo>
                  <a:lnTo>
                    <a:pt x="183" y="480"/>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grpSp>
      <p:pic>
        <p:nvPicPr>
          <p:cNvPr id="133133" name="Picture 41">
            <a:extLst>
              <a:ext uri="{FF2B5EF4-FFF2-40B4-BE49-F238E27FC236}">
                <a16:creationId xmlns:a16="http://schemas.microsoft.com/office/drawing/2014/main" id="{F9ACF1E8-287C-4ED8-8441-D1BC4985D227}"/>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8869" y="1040607"/>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34" name="Picture 42">
            <a:extLst>
              <a:ext uri="{FF2B5EF4-FFF2-40B4-BE49-F238E27FC236}">
                <a16:creationId xmlns:a16="http://schemas.microsoft.com/office/drawing/2014/main" id="{EF2A8E03-E192-4E1F-8BB7-67B58CADC2AB}"/>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03156" y="1040607"/>
            <a:ext cx="376238" cy="388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35" name="Rectangle 43">
            <a:extLst>
              <a:ext uri="{FF2B5EF4-FFF2-40B4-BE49-F238E27FC236}">
                <a16:creationId xmlns:a16="http://schemas.microsoft.com/office/drawing/2014/main" id="{77B28C69-BE35-453A-BF3A-32D012CA5F3F}"/>
              </a:ext>
            </a:extLst>
          </p:cNvPr>
          <p:cNvSpPr>
            <a:spLocks noChangeArrowheads="1"/>
          </p:cNvSpPr>
          <p:nvPr/>
        </p:nvSpPr>
        <p:spPr bwMode="auto">
          <a:xfrm>
            <a:off x="2696766" y="1040607"/>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folHlink"/>
                </a:solidFill>
                <a:latin typeface="Times New Roman" panose="02020603050405020304" pitchFamily="18" charset="0"/>
                <a:ea typeface="黑体" panose="02010609060101010101" pitchFamily="49" charset="-122"/>
              </a:rPr>
              <a:t>A</a:t>
            </a:r>
          </a:p>
        </p:txBody>
      </p:sp>
      <p:sp>
        <p:nvSpPr>
          <p:cNvPr id="133136" name="Rectangle 44">
            <a:extLst>
              <a:ext uri="{FF2B5EF4-FFF2-40B4-BE49-F238E27FC236}">
                <a16:creationId xmlns:a16="http://schemas.microsoft.com/office/drawing/2014/main" id="{287DFA45-9B11-487C-AE08-39A263882042}"/>
              </a:ext>
            </a:extLst>
          </p:cNvPr>
          <p:cNvSpPr>
            <a:spLocks noChangeArrowheads="1"/>
          </p:cNvSpPr>
          <p:nvPr/>
        </p:nvSpPr>
        <p:spPr bwMode="auto">
          <a:xfrm>
            <a:off x="6028135" y="1040607"/>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folHlink"/>
                </a:solidFill>
                <a:latin typeface="Times New Roman" panose="02020603050405020304" pitchFamily="18" charset="0"/>
                <a:ea typeface="黑体" panose="02010609060101010101" pitchFamily="49" charset="-122"/>
              </a:rPr>
              <a:t>B</a:t>
            </a:r>
          </a:p>
        </p:txBody>
      </p:sp>
      <p:sp>
        <p:nvSpPr>
          <p:cNvPr id="133137" name="Rectangle 45">
            <a:extLst>
              <a:ext uri="{FF2B5EF4-FFF2-40B4-BE49-F238E27FC236}">
                <a16:creationId xmlns:a16="http://schemas.microsoft.com/office/drawing/2014/main" id="{9A1648C7-4C8C-4551-864C-12777BE00FCB}"/>
              </a:ext>
            </a:extLst>
          </p:cNvPr>
          <p:cNvSpPr>
            <a:spLocks noChangeArrowheads="1"/>
          </p:cNvSpPr>
          <p:nvPr/>
        </p:nvSpPr>
        <p:spPr bwMode="auto">
          <a:xfrm>
            <a:off x="2318147" y="775098"/>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客户</a:t>
            </a:r>
          </a:p>
        </p:txBody>
      </p:sp>
      <p:sp>
        <p:nvSpPr>
          <p:cNvPr id="133138" name="Rectangle 46">
            <a:extLst>
              <a:ext uri="{FF2B5EF4-FFF2-40B4-BE49-F238E27FC236}">
                <a16:creationId xmlns:a16="http://schemas.microsoft.com/office/drawing/2014/main" id="{6C0D6F8E-49AB-4A4A-AED4-E57F844405F0}"/>
              </a:ext>
            </a:extLst>
          </p:cNvPr>
          <p:cNvSpPr>
            <a:spLocks noChangeArrowheads="1"/>
          </p:cNvSpPr>
          <p:nvPr/>
        </p:nvSpPr>
        <p:spPr bwMode="auto">
          <a:xfrm>
            <a:off x="6065044" y="775098"/>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服务器</a:t>
            </a:r>
          </a:p>
        </p:txBody>
      </p:sp>
      <p:sp>
        <p:nvSpPr>
          <p:cNvPr id="133139" name="Text Box 47">
            <a:extLst>
              <a:ext uri="{FF2B5EF4-FFF2-40B4-BE49-F238E27FC236}">
                <a16:creationId xmlns:a16="http://schemas.microsoft.com/office/drawing/2014/main" id="{F24077AE-E95E-4B3B-8C10-B5F6BE0C9671}"/>
              </a:ext>
            </a:extLst>
          </p:cNvPr>
          <p:cNvSpPr txBox="1">
            <a:spLocks noChangeArrowheads="1"/>
          </p:cNvSpPr>
          <p:nvPr/>
        </p:nvSpPr>
        <p:spPr bwMode="auto">
          <a:xfrm>
            <a:off x="3270647" y="141685"/>
            <a:ext cx="1860446" cy="36933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solidFill>
                  <a:srgbClr val="333399"/>
                </a:solidFill>
                <a:latin typeface="Arial" panose="020B0604020202020204" pitchFamily="34" charset="0"/>
                <a:ea typeface="黑体" panose="02010609060101010101" pitchFamily="49" charset="-122"/>
              </a:rPr>
              <a:t>TCP </a:t>
            </a:r>
            <a:r>
              <a:rPr lang="zh-CN" altLang="en-US" sz="1800">
                <a:solidFill>
                  <a:srgbClr val="333399"/>
                </a:solidFill>
                <a:latin typeface="Arial" panose="020B0604020202020204" pitchFamily="34" charset="0"/>
                <a:ea typeface="黑体" panose="02010609060101010101" pitchFamily="49" charset="-122"/>
              </a:rPr>
              <a:t>的连接建立</a:t>
            </a:r>
          </a:p>
        </p:txBody>
      </p:sp>
      <p:grpSp>
        <p:nvGrpSpPr>
          <p:cNvPr id="133140" name="Group 48">
            <a:extLst>
              <a:ext uri="{FF2B5EF4-FFF2-40B4-BE49-F238E27FC236}">
                <a16:creationId xmlns:a16="http://schemas.microsoft.com/office/drawing/2014/main" id="{80C54478-AC01-48A1-9983-4C7612D9D7F0}"/>
              </a:ext>
            </a:extLst>
          </p:cNvPr>
          <p:cNvGrpSpPr>
            <a:grpSpLocks/>
          </p:cNvGrpSpPr>
          <p:nvPr/>
        </p:nvGrpSpPr>
        <p:grpSpPr bwMode="auto">
          <a:xfrm>
            <a:off x="2880122" y="2616994"/>
            <a:ext cx="3139678" cy="601266"/>
            <a:chOff x="1473" y="2445"/>
            <a:chExt cx="2637" cy="505"/>
          </a:xfrm>
        </p:grpSpPr>
        <p:sp>
          <p:nvSpPr>
            <p:cNvPr id="133141" name="Line 49">
              <a:extLst>
                <a:ext uri="{FF2B5EF4-FFF2-40B4-BE49-F238E27FC236}">
                  <a16:creationId xmlns:a16="http://schemas.microsoft.com/office/drawing/2014/main" id="{CF7E9FC0-6F9D-4F2B-B8CD-CDF806CE4154}"/>
                </a:ext>
              </a:extLst>
            </p:cNvPr>
            <p:cNvSpPr>
              <a:spLocks noChangeShapeType="1"/>
            </p:cNvSpPr>
            <p:nvPr/>
          </p:nvSpPr>
          <p:spPr bwMode="auto">
            <a:xfrm flipH="1">
              <a:off x="1520" y="2445"/>
              <a:ext cx="2590" cy="505"/>
            </a:xfrm>
            <a:prstGeom prst="line">
              <a:avLst/>
            </a:prstGeom>
            <a:noFill/>
            <a:ln w="5715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3142" name="Rectangle 50">
              <a:extLst>
                <a:ext uri="{FF2B5EF4-FFF2-40B4-BE49-F238E27FC236}">
                  <a16:creationId xmlns:a16="http://schemas.microsoft.com/office/drawing/2014/main" id="{5A683B63-E491-4FA7-AFA2-6A4F1F4FE8CF}"/>
                </a:ext>
              </a:extLst>
            </p:cNvPr>
            <p:cNvSpPr>
              <a:spLocks noChangeArrowheads="1"/>
            </p:cNvSpPr>
            <p:nvPr/>
          </p:nvSpPr>
          <p:spPr bwMode="auto">
            <a:xfrm rot="20990024" flipH="1">
              <a:off x="1473" y="2474"/>
              <a:ext cx="24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SYN = 1, ACK = 1, seq = y, ack= x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gr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170" name="Group 54">
            <a:extLst>
              <a:ext uri="{FF2B5EF4-FFF2-40B4-BE49-F238E27FC236}">
                <a16:creationId xmlns:a16="http://schemas.microsoft.com/office/drawing/2014/main" id="{F1684FDA-9FCC-4353-87B7-E4C98E04A5A2}"/>
              </a:ext>
            </a:extLst>
          </p:cNvPr>
          <p:cNvGrpSpPr>
            <a:grpSpLocks/>
          </p:cNvGrpSpPr>
          <p:nvPr/>
        </p:nvGrpSpPr>
        <p:grpSpPr bwMode="auto">
          <a:xfrm>
            <a:off x="3025378" y="1762125"/>
            <a:ext cx="3186113" cy="3046810"/>
            <a:chOff x="1474" y="1888"/>
            <a:chExt cx="2676" cy="2432"/>
          </a:xfrm>
        </p:grpSpPr>
        <p:sp>
          <p:nvSpPr>
            <p:cNvPr id="135194" name="Line 55">
              <a:extLst>
                <a:ext uri="{FF2B5EF4-FFF2-40B4-BE49-F238E27FC236}">
                  <a16:creationId xmlns:a16="http://schemas.microsoft.com/office/drawing/2014/main" id="{11319B76-493E-40BB-A1CA-533E644AF130}"/>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5195" name="Line 56">
              <a:extLst>
                <a:ext uri="{FF2B5EF4-FFF2-40B4-BE49-F238E27FC236}">
                  <a16:creationId xmlns:a16="http://schemas.microsoft.com/office/drawing/2014/main" id="{567C8196-CEFA-4D20-A840-83D98110C5FE}"/>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135171" name="AutoShape 5">
            <a:extLst>
              <a:ext uri="{FF2B5EF4-FFF2-40B4-BE49-F238E27FC236}">
                <a16:creationId xmlns:a16="http://schemas.microsoft.com/office/drawing/2014/main" id="{6D217AC0-F24E-403F-B701-3A7EC9904313}"/>
              </a:ext>
            </a:extLst>
          </p:cNvPr>
          <p:cNvSpPr>
            <a:spLocks noChangeArrowheads="1"/>
          </p:cNvSpPr>
          <p:nvPr/>
        </p:nvSpPr>
        <p:spPr bwMode="auto">
          <a:xfrm>
            <a:off x="3764757" y="1397794"/>
            <a:ext cx="1788319" cy="189310"/>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3" name="Group 58">
            <a:extLst>
              <a:ext uri="{FF2B5EF4-FFF2-40B4-BE49-F238E27FC236}">
                <a16:creationId xmlns:a16="http://schemas.microsoft.com/office/drawing/2014/main" id="{263F7184-9C50-468E-9103-595FCD22AE8A}"/>
              </a:ext>
            </a:extLst>
          </p:cNvPr>
          <p:cNvGrpSpPr>
            <a:grpSpLocks/>
          </p:cNvGrpSpPr>
          <p:nvPr/>
        </p:nvGrpSpPr>
        <p:grpSpPr bwMode="auto">
          <a:xfrm>
            <a:off x="3064669" y="1766887"/>
            <a:ext cx="3100388" cy="576263"/>
            <a:chOff x="1614" y="1484"/>
            <a:chExt cx="2604" cy="484"/>
          </a:xfrm>
        </p:grpSpPr>
        <p:sp>
          <p:nvSpPr>
            <p:cNvPr id="135192" name="Rectangle 6">
              <a:extLst>
                <a:ext uri="{FF2B5EF4-FFF2-40B4-BE49-F238E27FC236}">
                  <a16:creationId xmlns:a16="http://schemas.microsoft.com/office/drawing/2014/main" id="{E41BA7A8-8C36-4D48-9B72-95A19735B6DC}"/>
                </a:ext>
              </a:extLst>
            </p:cNvPr>
            <p:cNvSpPr>
              <a:spLocks noChangeArrowheads="1"/>
            </p:cNvSpPr>
            <p:nvPr/>
          </p:nvSpPr>
          <p:spPr bwMode="auto">
            <a:xfrm rot="597975">
              <a:off x="2490" y="1517"/>
              <a:ext cx="1179" cy="2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FIN = 1, seq = u</a:t>
              </a:r>
            </a:p>
          </p:txBody>
        </p:sp>
        <p:sp>
          <p:nvSpPr>
            <p:cNvPr id="135193" name="Line 9">
              <a:extLst>
                <a:ext uri="{FF2B5EF4-FFF2-40B4-BE49-F238E27FC236}">
                  <a16:creationId xmlns:a16="http://schemas.microsoft.com/office/drawing/2014/main" id="{33BE47D6-ED4A-4D4A-864A-CF0EEA07DE05}"/>
                </a:ext>
              </a:extLst>
            </p:cNvPr>
            <p:cNvSpPr>
              <a:spLocks noChangeShapeType="1"/>
            </p:cNvSpPr>
            <p:nvPr/>
          </p:nvSpPr>
          <p:spPr bwMode="auto">
            <a:xfrm>
              <a:off x="1614" y="1484"/>
              <a:ext cx="2604" cy="484"/>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5173" name="Rectangle 15">
            <a:extLst>
              <a:ext uri="{FF2B5EF4-FFF2-40B4-BE49-F238E27FC236}">
                <a16:creationId xmlns:a16="http://schemas.microsoft.com/office/drawing/2014/main" id="{D23C99E4-4D2B-4D40-B22F-775994ABD37B}"/>
              </a:ext>
            </a:extLst>
          </p:cNvPr>
          <p:cNvSpPr>
            <a:spLocks noChangeArrowheads="1"/>
          </p:cNvSpPr>
          <p:nvPr/>
        </p:nvSpPr>
        <p:spPr bwMode="auto">
          <a:xfrm>
            <a:off x="2347913" y="1208485"/>
            <a:ext cx="715566" cy="50482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5174" name="Rectangle 17">
            <a:extLst>
              <a:ext uri="{FF2B5EF4-FFF2-40B4-BE49-F238E27FC236}">
                <a16:creationId xmlns:a16="http://schemas.microsoft.com/office/drawing/2014/main" id="{E920F592-E106-4FDE-B4B4-05CC79424578}"/>
              </a:ext>
            </a:extLst>
          </p:cNvPr>
          <p:cNvSpPr>
            <a:spLocks noChangeArrowheads="1"/>
          </p:cNvSpPr>
          <p:nvPr/>
        </p:nvSpPr>
        <p:spPr bwMode="auto">
          <a:xfrm>
            <a:off x="6162676" y="1208485"/>
            <a:ext cx="716756" cy="110966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5175" name="Group 18">
            <a:extLst>
              <a:ext uri="{FF2B5EF4-FFF2-40B4-BE49-F238E27FC236}">
                <a16:creationId xmlns:a16="http://schemas.microsoft.com/office/drawing/2014/main" id="{F5741447-1B57-4A77-9C5A-D49BB74A202C}"/>
              </a:ext>
            </a:extLst>
          </p:cNvPr>
          <p:cNvGrpSpPr>
            <a:grpSpLocks/>
          </p:cNvGrpSpPr>
          <p:nvPr/>
        </p:nvGrpSpPr>
        <p:grpSpPr bwMode="auto">
          <a:xfrm>
            <a:off x="2274094" y="1146572"/>
            <a:ext cx="4708922" cy="61913"/>
            <a:chOff x="1020" y="481"/>
            <a:chExt cx="4037" cy="46"/>
          </a:xfrm>
        </p:grpSpPr>
        <p:sp>
          <p:nvSpPr>
            <p:cNvPr id="135190" name="Line 19">
              <a:extLst>
                <a:ext uri="{FF2B5EF4-FFF2-40B4-BE49-F238E27FC236}">
                  <a16:creationId xmlns:a16="http://schemas.microsoft.com/office/drawing/2014/main" id="{09453BFF-90E9-47E7-A8B7-D66F434F2109}"/>
                </a:ext>
              </a:extLst>
            </p:cNvPr>
            <p:cNvSpPr>
              <a:spLocks noChangeShapeType="1"/>
            </p:cNvSpPr>
            <p:nvPr/>
          </p:nvSpPr>
          <p:spPr bwMode="auto">
            <a:xfrm>
              <a:off x="1020" y="527"/>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5191" name="Line 20">
              <a:extLst>
                <a:ext uri="{FF2B5EF4-FFF2-40B4-BE49-F238E27FC236}">
                  <a16:creationId xmlns:a16="http://schemas.microsoft.com/office/drawing/2014/main" id="{139D67A8-24D7-49D4-84FF-2AEB741973E2}"/>
                </a:ext>
              </a:extLst>
            </p:cNvPr>
            <p:cNvSpPr>
              <a:spLocks noChangeShapeType="1"/>
            </p:cNvSpPr>
            <p:nvPr/>
          </p:nvSpPr>
          <p:spPr bwMode="auto">
            <a:xfrm>
              <a:off x="1020" y="481"/>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35176" name="Text Box 31">
            <a:extLst>
              <a:ext uri="{FF2B5EF4-FFF2-40B4-BE49-F238E27FC236}">
                <a16:creationId xmlns:a16="http://schemas.microsoft.com/office/drawing/2014/main" id="{2735BC7B-59B7-4FB1-9A53-4FFBB53C799F}"/>
              </a:ext>
            </a:extLst>
          </p:cNvPr>
          <p:cNvSpPr txBox="1">
            <a:spLocks noChangeArrowheads="1"/>
          </p:cNvSpPr>
          <p:nvPr/>
        </p:nvSpPr>
        <p:spPr bwMode="auto">
          <a:xfrm>
            <a:off x="2303860" y="4723210"/>
            <a:ext cx="7286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CLOSED</a:t>
            </a:r>
          </a:p>
        </p:txBody>
      </p:sp>
      <p:grpSp>
        <p:nvGrpSpPr>
          <p:cNvPr id="5" name="Group 57">
            <a:extLst>
              <a:ext uri="{FF2B5EF4-FFF2-40B4-BE49-F238E27FC236}">
                <a16:creationId xmlns:a16="http://schemas.microsoft.com/office/drawing/2014/main" id="{FEC503BC-6BDB-4DD1-92BA-9CED3F416346}"/>
              </a:ext>
            </a:extLst>
          </p:cNvPr>
          <p:cNvGrpSpPr>
            <a:grpSpLocks/>
          </p:cNvGrpSpPr>
          <p:nvPr/>
        </p:nvGrpSpPr>
        <p:grpSpPr bwMode="auto">
          <a:xfrm>
            <a:off x="1516856" y="942976"/>
            <a:ext cx="1052513" cy="812006"/>
            <a:chOff x="314" y="792"/>
            <a:chExt cx="884" cy="682"/>
          </a:xfrm>
          <a:noFill/>
        </p:grpSpPr>
        <p:sp>
          <p:nvSpPr>
            <p:cNvPr id="141334" name="Freeform 36">
              <a:extLst>
                <a:ext uri="{FF2B5EF4-FFF2-40B4-BE49-F238E27FC236}">
                  <a16:creationId xmlns:a16="http://schemas.microsoft.com/office/drawing/2014/main" id="{7DAF8715-110B-455C-80F9-C6760C80517B}"/>
                </a:ext>
              </a:extLst>
            </p:cNvPr>
            <p:cNvSpPr>
              <a:spLocks/>
            </p:cNvSpPr>
            <p:nvPr/>
          </p:nvSpPr>
          <p:spPr bwMode="auto">
            <a:xfrm>
              <a:off x="349" y="792"/>
              <a:ext cx="849" cy="682"/>
            </a:xfrm>
            <a:custGeom>
              <a:avLst/>
              <a:gdLst>
                <a:gd name="T0" fmla="*/ 769 w 769"/>
                <a:gd name="T1" fmla="*/ 0 h 584"/>
                <a:gd name="T2" fmla="*/ 0 w 769"/>
                <a:gd name="T3" fmla="*/ 9 h 584"/>
                <a:gd name="T4" fmla="*/ 0 w 769"/>
                <a:gd name="T5" fmla="*/ 584 h 584"/>
                <a:gd name="T6" fmla="*/ 603 w 769"/>
                <a:gd name="T7" fmla="*/ 584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grpFill/>
            <a:ln w="28575">
              <a:solidFill>
                <a:schemeClr val="tx1"/>
              </a:solidFill>
              <a:round/>
              <a:headEnd/>
              <a:tailEnd type="triangle" w="med" len="lg"/>
            </a:ln>
          </p:spPr>
          <p:txBody>
            <a:bodyPr/>
            <a:lstStyle/>
            <a:p>
              <a:pPr eaLnBrk="1" hangingPunct="1">
                <a:defRPr/>
              </a:pPr>
              <a:endParaRPr lang="zh-CN" altLang="en-US" sz="1350">
                <a:solidFill>
                  <a:srgbClr val="4D4D4D"/>
                </a:solidFill>
              </a:endParaRPr>
            </a:p>
          </p:txBody>
        </p:sp>
        <p:sp>
          <p:nvSpPr>
            <p:cNvPr id="141335" name="Rectangle 37">
              <a:extLst>
                <a:ext uri="{FF2B5EF4-FFF2-40B4-BE49-F238E27FC236}">
                  <a16:creationId xmlns:a16="http://schemas.microsoft.com/office/drawing/2014/main" id="{1AD9F3D9-092B-454D-BD4D-D5FC3FB6F81D}"/>
                </a:ext>
              </a:extLst>
            </p:cNvPr>
            <p:cNvSpPr>
              <a:spLocks noChangeArrowheads="1"/>
            </p:cNvSpPr>
            <p:nvPr/>
          </p:nvSpPr>
          <p:spPr bwMode="auto">
            <a:xfrm>
              <a:off x="314" y="1227"/>
              <a:ext cx="697" cy="231"/>
            </a:xfrm>
            <a:prstGeom prst="rect">
              <a:avLst/>
            </a:prstGeom>
            <a:grpFill/>
            <a:ln w="12700">
              <a:noFill/>
              <a:miter lim="800000"/>
              <a:headEnd/>
              <a:tailEnd/>
            </a:ln>
          </p:spPr>
          <p:txBody>
            <a:bodyPr wrap="none" lIns="67866" tIns="33338" rIns="67866" bIns="33338">
              <a:spAutoFit/>
            </a:bodyPr>
            <a:lstStyle/>
            <a:p>
              <a:pPr defTabSz="571500">
                <a:defRPr/>
              </a:pPr>
              <a:r>
                <a:rPr kumimoji="1" lang="zh-CN" altLang="en-US" sz="1350" dirty="0">
                  <a:solidFill>
                    <a:srgbClr val="4D4D4D"/>
                  </a:solidFill>
                  <a:latin typeface="Times New Roman" pitchFamily="18" charset="0"/>
                  <a:ea typeface="黑体" pitchFamily="2" charset="-122"/>
                </a:rPr>
                <a:t>主动关闭</a:t>
              </a:r>
            </a:p>
          </p:txBody>
        </p:sp>
      </p:grpSp>
      <p:sp>
        <p:nvSpPr>
          <p:cNvPr id="135178" name="Rectangle 40">
            <a:extLst>
              <a:ext uri="{FF2B5EF4-FFF2-40B4-BE49-F238E27FC236}">
                <a16:creationId xmlns:a16="http://schemas.microsoft.com/office/drawing/2014/main" id="{392BA2F0-A914-40CE-9818-B1862AF60471}"/>
              </a:ext>
            </a:extLst>
          </p:cNvPr>
          <p:cNvSpPr>
            <a:spLocks noChangeArrowheads="1"/>
          </p:cNvSpPr>
          <p:nvPr/>
        </p:nvSpPr>
        <p:spPr bwMode="auto">
          <a:xfrm>
            <a:off x="4241007" y="1333500"/>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sp>
        <p:nvSpPr>
          <p:cNvPr id="135179" name="Rectangle 43">
            <a:extLst>
              <a:ext uri="{FF2B5EF4-FFF2-40B4-BE49-F238E27FC236}">
                <a16:creationId xmlns:a16="http://schemas.microsoft.com/office/drawing/2014/main" id="{2E1D3A30-B630-4F18-B3A2-B90AC9D099C7}"/>
              </a:ext>
            </a:extLst>
          </p:cNvPr>
          <p:cNvSpPr>
            <a:spLocks noChangeArrowheads="1"/>
          </p:cNvSpPr>
          <p:nvPr/>
        </p:nvSpPr>
        <p:spPr bwMode="auto">
          <a:xfrm>
            <a:off x="2333625" y="1216819"/>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sp>
        <p:nvSpPr>
          <p:cNvPr id="135180" name="Rectangle 44">
            <a:extLst>
              <a:ext uri="{FF2B5EF4-FFF2-40B4-BE49-F238E27FC236}">
                <a16:creationId xmlns:a16="http://schemas.microsoft.com/office/drawing/2014/main" id="{8DD2DFE3-086A-4348-A1C9-8C5D3592741C}"/>
              </a:ext>
            </a:extLst>
          </p:cNvPr>
          <p:cNvSpPr>
            <a:spLocks noChangeArrowheads="1"/>
          </p:cNvSpPr>
          <p:nvPr/>
        </p:nvSpPr>
        <p:spPr bwMode="auto">
          <a:xfrm>
            <a:off x="6148388" y="1544242"/>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pic>
        <p:nvPicPr>
          <p:cNvPr id="135181" name="Picture 45">
            <a:extLst>
              <a:ext uri="{FF2B5EF4-FFF2-40B4-BE49-F238E27FC236}">
                <a16:creationId xmlns:a16="http://schemas.microsoft.com/office/drawing/2014/main" id="{E8A734DA-20F9-4216-82FC-456F2357A4B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982"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5182" name="Picture 46">
            <a:extLst>
              <a:ext uri="{FF2B5EF4-FFF2-40B4-BE49-F238E27FC236}">
                <a16:creationId xmlns:a16="http://schemas.microsoft.com/office/drawing/2014/main" id="{14C3A966-10BC-4EA4-8983-847BD197C196}"/>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1744"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83" name="Rectangle 47">
            <a:extLst>
              <a:ext uri="{FF2B5EF4-FFF2-40B4-BE49-F238E27FC236}">
                <a16:creationId xmlns:a16="http://schemas.microsoft.com/office/drawing/2014/main" id="{17C36550-53B6-4C6A-A437-78EFC1DA550A}"/>
              </a:ext>
            </a:extLst>
          </p:cNvPr>
          <p:cNvSpPr>
            <a:spLocks noChangeArrowheads="1"/>
          </p:cNvSpPr>
          <p:nvPr/>
        </p:nvSpPr>
        <p:spPr bwMode="auto">
          <a:xfrm>
            <a:off x="2809875" y="70366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35184" name="Rectangle 48">
            <a:extLst>
              <a:ext uri="{FF2B5EF4-FFF2-40B4-BE49-F238E27FC236}">
                <a16:creationId xmlns:a16="http://schemas.microsoft.com/office/drawing/2014/main" id="{50E1622A-5F92-42FB-8C96-01D6727E490C}"/>
              </a:ext>
            </a:extLst>
          </p:cNvPr>
          <p:cNvSpPr>
            <a:spLocks noChangeArrowheads="1"/>
          </p:cNvSpPr>
          <p:nvPr/>
        </p:nvSpPr>
        <p:spPr bwMode="auto">
          <a:xfrm>
            <a:off x="6185297" y="70366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35185" name="Rectangle 49">
            <a:extLst>
              <a:ext uri="{FF2B5EF4-FFF2-40B4-BE49-F238E27FC236}">
                <a16:creationId xmlns:a16="http://schemas.microsoft.com/office/drawing/2014/main" id="{F7DAB3B0-1CF7-4A42-AC8D-E45CDE9A81E7}"/>
              </a:ext>
            </a:extLst>
          </p:cNvPr>
          <p:cNvSpPr>
            <a:spLocks noChangeArrowheads="1"/>
          </p:cNvSpPr>
          <p:nvPr/>
        </p:nvSpPr>
        <p:spPr bwMode="auto">
          <a:xfrm>
            <a:off x="2468166" y="485775"/>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35186" name="Rectangle 50">
            <a:extLst>
              <a:ext uri="{FF2B5EF4-FFF2-40B4-BE49-F238E27FC236}">
                <a16:creationId xmlns:a16="http://schemas.microsoft.com/office/drawing/2014/main" id="{7FB921FE-7F02-4026-A366-39A141B0E3D2}"/>
              </a:ext>
            </a:extLst>
          </p:cNvPr>
          <p:cNvSpPr>
            <a:spLocks noChangeArrowheads="1"/>
          </p:cNvSpPr>
          <p:nvPr/>
        </p:nvSpPr>
        <p:spPr bwMode="auto">
          <a:xfrm>
            <a:off x="6193631" y="485775"/>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sp>
        <p:nvSpPr>
          <p:cNvPr id="135187" name="Text Box 53">
            <a:extLst>
              <a:ext uri="{FF2B5EF4-FFF2-40B4-BE49-F238E27FC236}">
                <a16:creationId xmlns:a16="http://schemas.microsoft.com/office/drawing/2014/main" id="{9FEC5D75-FAA4-4794-892B-4A82375C028B}"/>
              </a:ext>
            </a:extLst>
          </p:cNvPr>
          <p:cNvSpPr txBox="1">
            <a:spLocks noChangeArrowheads="1"/>
          </p:cNvSpPr>
          <p:nvPr/>
        </p:nvSpPr>
        <p:spPr bwMode="auto">
          <a:xfrm>
            <a:off x="6126956" y="4352925"/>
            <a:ext cx="7286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CLOSED</a:t>
            </a:r>
          </a:p>
        </p:txBody>
      </p:sp>
      <p:sp>
        <p:nvSpPr>
          <p:cNvPr id="135188" name="Text Box 62">
            <a:extLst>
              <a:ext uri="{FF2B5EF4-FFF2-40B4-BE49-F238E27FC236}">
                <a16:creationId xmlns:a16="http://schemas.microsoft.com/office/drawing/2014/main" id="{1661E61A-C026-47F9-BC8E-830DC05D3DC5}"/>
              </a:ext>
            </a:extLst>
          </p:cNvPr>
          <p:cNvSpPr txBox="1">
            <a:spLocks noChangeArrowheads="1"/>
          </p:cNvSpPr>
          <p:nvPr/>
        </p:nvSpPr>
        <p:spPr bwMode="auto">
          <a:xfrm>
            <a:off x="225029" y="2625329"/>
            <a:ext cx="8693944" cy="1774653"/>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just" eaLnBrk="1" hangingPunct="1">
              <a:buClrTx/>
              <a:buFontTx/>
              <a:buChar char="•"/>
            </a:pPr>
            <a:r>
              <a:rPr lang="en-US" altLang="zh-CN" sz="2100"/>
              <a:t>  </a:t>
            </a:r>
            <a:r>
              <a:rPr lang="zh-CN" altLang="en-US" sz="1800"/>
              <a:t>数据传输结束后，通信的双方都可释放连接。</a:t>
            </a:r>
          </a:p>
          <a:p>
            <a:pPr algn="just" eaLnBrk="1" hangingPunct="1">
              <a:buClrTx/>
              <a:buFontTx/>
              <a:buNone/>
            </a:pPr>
            <a:r>
              <a:rPr lang="zh-CN" altLang="en-US" sz="1800"/>
              <a:t>   现在 </a:t>
            </a:r>
            <a:r>
              <a:rPr lang="en-US" altLang="zh-CN" sz="1800"/>
              <a:t>A </a:t>
            </a:r>
            <a:r>
              <a:rPr lang="zh-CN" altLang="en-US" sz="1800"/>
              <a:t>的应用进程先向其 </a:t>
            </a:r>
            <a:r>
              <a:rPr lang="en-US" altLang="zh-CN" sz="1800"/>
              <a:t>TCP </a:t>
            </a:r>
            <a:r>
              <a:rPr lang="zh-CN" altLang="en-US" sz="1800"/>
              <a:t>发出连接释放报文段，并停止再发送数据，主动关闭 </a:t>
            </a:r>
            <a:r>
              <a:rPr lang="en-US" altLang="zh-CN" sz="1800"/>
              <a:t>TCP </a:t>
            </a:r>
            <a:r>
              <a:rPr lang="zh-CN" altLang="en-US" sz="1800"/>
              <a:t>连接。</a:t>
            </a:r>
          </a:p>
          <a:p>
            <a:pPr algn="just" eaLnBrk="1" hangingPunct="1">
              <a:buClrTx/>
              <a:buFontTx/>
              <a:buChar char="•"/>
            </a:pPr>
            <a:r>
              <a:rPr lang="zh-CN" altLang="en-US" sz="1800"/>
              <a:t>  </a:t>
            </a:r>
            <a:r>
              <a:rPr lang="en-US" altLang="zh-CN" sz="1800"/>
              <a:t>A </a:t>
            </a:r>
            <a:r>
              <a:rPr lang="zh-CN" altLang="en-US" sz="1800"/>
              <a:t>把连接释放报文段首部的 </a:t>
            </a:r>
            <a:r>
              <a:rPr lang="en-US" altLang="zh-CN" sz="1800"/>
              <a:t>FIN = 1</a:t>
            </a:r>
            <a:r>
              <a:rPr lang="zh-CN" altLang="en-US" sz="1800"/>
              <a:t>，其序号</a:t>
            </a:r>
            <a:r>
              <a:rPr lang="en-US" altLang="zh-CN" sz="1800"/>
              <a:t>seq = u</a:t>
            </a:r>
            <a:r>
              <a:rPr lang="zh-CN" altLang="en-US" sz="1800"/>
              <a:t>，等待 </a:t>
            </a:r>
            <a:r>
              <a:rPr lang="en-US" altLang="zh-CN" sz="1800"/>
              <a:t>B </a:t>
            </a:r>
            <a:r>
              <a:rPr lang="zh-CN" altLang="en-US" sz="1800"/>
              <a:t>的确认。</a:t>
            </a:r>
          </a:p>
        </p:txBody>
      </p:sp>
      <p:sp>
        <p:nvSpPr>
          <p:cNvPr id="135189" name="Text Box 57">
            <a:extLst>
              <a:ext uri="{FF2B5EF4-FFF2-40B4-BE49-F238E27FC236}">
                <a16:creationId xmlns:a16="http://schemas.microsoft.com/office/drawing/2014/main" id="{21953ADE-96DA-45FA-A824-16656F328F80}"/>
              </a:ext>
            </a:extLst>
          </p:cNvPr>
          <p:cNvSpPr txBox="1">
            <a:spLocks noChangeArrowheads="1"/>
          </p:cNvSpPr>
          <p:nvPr/>
        </p:nvSpPr>
        <p:spPr bwMode="auto">
          <a:xfrm>
            <a:off x="3470673" y="142875"/>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r>
              <a:rPr lang="en-US" altLang="zh-CN" sz="1800" b="1">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的连接释放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150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1000"/>
                                        <p:tgtEl>
                                          <p:spTgt spid="5"/>
                                        </p:tgtEl>
                                      </p:cBhvr>
                                    </p:animEffect>
                                  </p:childTnLst>
                                </p:cTn>
                              </p:par>
                            </p:childTnLst>
                          </p:cTn>
                        </p:par>
                        <p:par>
                          <p:cTn id="8" fill="hold" nodeType="afterGroup">
                            <p:stCondLst>
                              <p:cond delay="2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194" name="Group 2">
            <a:extLst>
              <a:ext uri="{FF2B5EF4-FFF2-40B4-BE49-F238E27FC236}">
                <a16:creationId xmlns:a16="http://schemas.microsoft.com/office/drawing/2014/main" id="{4ACDCA80-C899-44B6-A979-0A5382A44A01}"/>
              </a:ext>
            </a:extLst>
          </p:cNvPr>
          <p:cNvGrpSpPr>
            <a:grpSpLocks/>
          </p:cNvGrpSpPr>
          <p:nvPr/>
        </p:nvGrpSpPr>
        <p:grpSpPr bwMode="auto">
          <a:xfrm>
            <a:off x="3025378" y="1762125"/>
            <a:ext cx="3186113" cy="3046810"/>
            <a:chOff x="1474" y="1888"/>
            <a:chExt cx="2676" cy="2432"/>
          </a:xfrm>
        </p:grpSpPr>
        <p:sp>
          <p:nvSpPr>
            <p:cNvPr id="136226" name="Line 3">
              <a:extLst>
                <a:ext uri="{FF2B5EF4-FFF2-40B4-BE49-F238E27FC236}">
                  <a16:creationId xmlns:a16="http://schemas.microsoft.com/office/drawing/2014/main" id="{34F81E5F-A3F8-4965-92BE-760846DEA628}"/>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6227" name="Line 4">
              <a:extLst>
                <a:ext uri="{FF2B5EF4-FFF2-40B4-BE49-F238E27FC236}">
                  <a16:creationId xmlns:a16="http://schemas.microsoft.com/office/drawing/2014/main" id="{B8B81BF7-84FF-4F61-9B28-488FDD634BF6}"/>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136195" name="AutoShape 6">
            <a:extLst>
              <a:ext uri="{FF2B5EF4-FFF2-40B4-BE49-F238E27FC236}">
                <a16:creationId xmlns:a16="http://schemas.microsoft.com/office/drawing/2014/main" id="{DABCAF35-44BC-4942-942B-9120610CA73F}"/>
              </a:ext>
            </a:extLst>
          </p:cNvPr>
          <p:cNvSpPr>
            <a:spLocks noChangeArrowheads="1"/>
          </p:cNvSpPr>
          <p:nvPr/>
        </p:nvSpPr>
        <p:spPr bwMode="auto">
          <a:xfrm>
            <a:off x="3764757" y="1397794"/>
            <a:ext cx="1788319" cy="189310"/>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6196" name="Group 8">
            <a:extLst>
              <a:ext uri="{FF2B5EF4-FFF2-40B4-BE49-F238E27FC236}">
                <a16:creationId xmlns:a16="http://schemas.microsoft.com/office/drawing/2014/main" id="{7C8F9523-3B05-49A5-AF01-692A9A2F0214}"/>
              </a:ext>
            </a:extLst>
          </p:cNvPr>
          <p:cNvGrpSpPr>
            <a:grpSpLocks/>
          </p:cNvGrpSpPr>
          <p:nvPr/>
        </p:nvGrpSpPr>
        <p:grpSpPr bwMode="auto">
          <a:xfrm>
            <a:off x="3064669" y="1766887"/>
            <a:ext cx="3100388" cy="576263"/>
            <a:chOff x="1614" y="1484"/>
            <a:chExt cx="2604" cy="484"/>
          </a:xfrm>
        </p:grpSpPr>
        <p:sp>
          <p:nvSpPr>
            <p:cNvPr id="136224" name="Rectangle 9">
              <a:extLst>
                <a:ext uri="{FF2B5EF4-FFF2-40B4-BE49-F238E27FC236}">
                  <a16:creationId xmlns:a16="http://schemas.microsoft.com/office/drawing/2014/main" id="{D2080E1D-1890-42FE-BCC4-F11462414BF6}"/>
                </a:ext>
              </a:extLst>
            </p:cNvPr>
            <p:cNvSpPr>
              <a:spLocks noChangeArrowheads="1"/>
            </p:cNvSpPr>
            <p:nvPr/>
          </p:nvSpPr>
          <p:spPr bwMode="auto">
            <a:xfrm rot="597975">
              <a:off x="2490" y="1517"/>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FIN = 1, seq = u</a:t>
              </a:r>
            </a:p>
          </p:txBody>
        </p:sp>
        <p:sp>
          <p:nvSpPr>
            <p:cNvPr id="136225" name="Line 10">
              <a:extLst>
                <a:ext uri="{FF2B5EF4-FFF2-40B4-BE49-F238E27FC236}">
                  <a16:creationId xmlns:a16="http://schemas.microsoft.com/office/drawing/2014/main" id="{04265234-7241-4462-8C0F-76EDEB0DA2B0}"/>
                </a:ext>
              </a:extLst>
            </p:cNvPr>
            <p:cNvSpPr>
              <a:spLocks noChangeShapeType="1"/>
            </p:cNvSpPr>
            <p:nvPr/>
          </p:nvSpPr>
          <p:spPr bwMode="auto">
            <a:xfrm>
              <a:off x="1614" y="1484"/>
              <a:ext cx="2604" cy="484"/>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6197" name="Rectangle 18">
            <a:extLst>
              <a:ext uri="{FF2B5EF4-FFF2-40B4-BE49-F238E27FC236}">
                <a16:creationId xmlns:a16="http://schemas.microsoft.com/office/drawing/2014/main" id="{D004F691-3078-40E4-8284-36B680407B20}"/>
              </a:ext>
            </a:extLst>
          </p:cNvPr>
          <p:cNvSpPr>
            <a:spLocks noChangeArrowheads="1"/>
          </p:cNvSpPr>
          <p:nvPr/>
        </p:nvSpPr>
        <p:spPr bwMode="auto">
          <a:xfrm>
            <a:off x="2347913" y="1208485"/>
            <a:ext cx="715566" cy="50482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6198" name="Rectangle 20">
            <a:extLst>
              <a:ext uri="{FF2B5EF4-FFF2-40B4-BE49-F238E27FC236}">
                <a16:creationId xmlns:a16="http://schemas.microsoft.com/office/drawing/2014/main" id="{2963C6FA-1F69-4FBD-95C8-883AAFE7BA7D}"/>
              </a:ext>
            </a:extLst>
          </p:cNvPr>
          <p:cNvSpPr>
            <a:spLocks noChangeArrowheads="1"/>
          </p:cNvSpPr>
          <p:nvPr/>
        </p:nvSpPr>
        <p:spPr bwMode="auto">
          <a:xfrm>
            <a:off x="6162676" y="1208485"/>
            <a:ext cx="716756" cy="110966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6199" name="Group 21">
            <a:extLst>
              <a:ext uri="{FF2B5EF4-FFF2-40B4-BE49-F238E27FC236}">
                <a16:creationId xmlns:a16="http://schemas.microsoft.com/office/drawing/2014/main" id="{60F9F63E-BB53-4367-849D-1830A0D62E37}"/>
              </a:ext>
            </a:extLst>
          </p:cNvPr>
          <p:cNvGrpSpPr>
            <a:grpSpLocks/>
          </p:cNvGrpSpPr>
          <p:nvPr/>
        </p:nvGrpSpPr>
        <p:grpSpPr bwMode="auto">
          <a:xfrm>
            <a:off x="2274094" y="1146572"/>
            <a:ext cx="4708922" cy="61913"/>
            <a:chOff x="1020" y="481"/>
            <a:chExt cx="4037" cy="46"/>
          </a:xfrm>
        </p:grpSpPr>
        <p:sp>
          <p:nvSpPr>
            <p:cNvPr id="136222" name="Line 22">
              <a:extLst>
                <a:ext uri="{FF2B5EF4-FFF2-40B4-BE49-F238E27FC236}">
                  <a16:creationId xmlns:a16="http://schemas.microsoft.com/office/drawing/2014/main" id="{3C316381-2E10-4B74-829D-6788867B06CD}"/>
                </a:ext>
              </a:extLst>
            </p:cNvPr>
            <p:cNvSpPr>
              <a:spLocks noChangeShapeType="1"/>
            </p:cNvSpPr>
            <p:nvPr/>
          </p:nvSpPr>
          <p:spPr bwMode="auto">
            <a:xfrm>
              <a:off x="1020" y="527"/>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6223" name="Line 23">
              <a:extLst>
                <a:ext uri="{FF2B5EF4-FFF2-40B4-BE49-F238E27FC236}">
                  <a16:creationId xmlns:a16="http://schemas.microsoft.com/office/drawing/2014/main" id="{19F06826-4A4D-4EF5-ADAE-2BCC40933C58}"/>
                </a:ext>
              </a:extLst>
            </p:cNvPr>
            <p:cNvSpPr>
              <a:spLocks noChangeShapeType="1"/>
            </p:cNvSpPr>
            <p:nvPr/>
          </p:nvSpPr>
          <p:spPr bwMode="auto">
            <a:xfrm>
              <a:off x="1020" y="481"/>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36200" name="Group 38">
            <a:extLst>
              <a:ext uri="{FF2B5EF4-FFF2-40B4-BE49-F238E27FC236}">
                <a16:creationId xmlns:a16="http://schemas.microsoft.com/office/drawing/2014/main" id="{140A5100-C9FF-497E-8663-061032C4D5C8}"/>
              </a:ext>
            </a:extLst>
          </p:cNvPr>
          <p:cNvGrpSpPr>
            <a:grpSpLocks/>
          </p:cNvGrpSpPr>
          <p:nvPr/>
        </p:nvGrpSpPr>
        <p:grpSpPr bwMode="auto">
          <a:xfrm>
            <a:off x="1516856" y="942976"/>
            <a:ext cx="1052513" cy="812006"/>
            <a:chOff x="314" y="792"/>
            <a:chExt cx="884" cy="682"/>
          </a:xfrm>
        </p:grpSpPr>
        <p:sp>
          <p:nvSpPr>
            <p:cNvPr id="136220" name="Freeform 39">
              <a:extLst>
                <a:ext uri="{FF2B5EF4-FFF2-40B4-BE49-F238E27FC236}">
                  <a16:creationId xmlns:a16="http://schemas.microsoft.com/office/drawing/2014/main" id="{A4FEDCC2-29E2-4F64-98F4-B84EADA2C8FB}"/>
                </a:ext>
              </a:extLst>
            </p:cNvPr>
            <p:cNvSpPr>
              <a:spLocks/>
            </p:cNvSpPr>
            <p:nvPr/>
          </p:nvSpPr>
          <p:spPr bwMode="auto">
            <a:xfrm>
              <a:off x="349" y="792"/>
              <a:ext cx="849" cy="682"/>
            </a:xfrm>
            <a:custGeom>
              <a:avLst/>
              <a:gdLst>
                <a:gd name="T0" fmla="*/ 4567 w 769"/>
                <a:gd name="T1" fmla="*/ 0 h 584"/>
                <a:gd name="T2" fmla="*/ 0 w 769"/>
                <a:gd name="T3" fmla="*/ 163 h 584"/>
                <a:gd name="T4" fmla="*/ 0 w 769"/>
                <a:gd name="T5" fmla="*/ 9528 h 584"/>
                <a:gd name="T6" fmla="*/ 3575 w 769"/>
                <a:gd name="T7" fmla="*/ 9528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6221" name="Rectangle 40">
              <a:extLst>
                <a:ext uri="{FF2B5EF4-FFF2-40B4-BE49-F238E27FC236}">
                  <a16:creationId xmlns:a16="http://schemas.microsoft.com/office/drawing/2014/main" id="{B927893C-A298-4247-8BF8-19022D920A37}"/>
                </a:ext>
              </a:extLst>
            </p:cNvPr>
            <p:cNvSpPr>
              <a:spLocks noChangeArrowheads="1"/>
            </p:cNvSpPr>
            <p:nvPr/>
          </p:nvSpPr>
          <p:spPr bwMode="auto">
            <a:xfrm>
              <a:off x="314" y="1227"/>
              <a:ext cx="697" cy="2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主动关闭</a:t>
              </a:r>
            </a:p>
          </p:txBody>
        </p:sp>
      </p:grpSp>
      <p:sp>
        <p:nvSpPr>
          <p:cNvPr id="136201" name="Rectangle 43">
            <a:extLst>
              <a:ext uri="{FF2B5EF4-FFF2-40B4-BE49-F238E27FC236}">
                <a16:creationId xmlns:a16="http://schemas.microsoft.com/office/drawing/2014/main" id="{E6370653-D792-45F0-8C0E-B98CFD39FBEB}"/>
              </a:ext>
            </a:extLst>
          </p:cNvPr>
          <p:cNvSpPr>
            <a:spLocks noChangeArrowheads="1"/>
          </p:cNvSpPr>
          <p:nvPr/>
        </p:nvSpPr>
        <p:spPr bwMode="auto">
          <a:xfrm>
            <a:off x="4241007" y="1333500"/>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sp>
        <p:nvSpPr>
          <p:cNvPr id="793645" name="Freeform 45">
            <a:extLst>
              <a:ext uri="{FF2B5EF4-FFF2-40B4-BE49-F238E27FC236}">
                <a16:creationId xmlns:a16="http://schemas.microsoft.com/office/drawing/2014/main" id="{8088535B-9F35-4B0D-930C-5412A654ACC3}"/>
              </a:ext>
            </a:extLst>
          </p:cNvPr>
          <p:cNvSpPr>
            <a:spLocks/>
          </p:cNvSpPr>
          <p:nvPr/>
        </p:nvSpPr>
        <p:spPr bwMode="auto">
          <a:xfrm>
            <a:off x="6732985" y="1032272"/>
            <a:ext cx="429815" cy="1341834"/>
          </a:xfrm>
          <a:custGeom>
            <a:avLst/>
            <a:gdLst>
              <a:gd name="T0" fmla="*/ 2147483646 w 451"/>
              <a:gd name="T1" fmla="*/ 2147483646 h 965"/>
              <a:gd name="T2" fmla="*/ 2147483646 w 451"/>
              <a:gd name="T3" fmla="*/ 2147483646 h 965"/>
              <a:gd name="T4" fmla="*/ 2147483646 w 451"/>
              <a:gd name="T5" fmla="*/ 2147483646 h 965"/>
              <a:gd name="T6" fmla="*/ 2147483646 w 451"/>
              <a:gd name="T7" fmla="*/ 2147483646 h 965"/>
              <a:gd name="T8" fmla="*/ 2147483646 w 451"/>
              <a:gd name="T9" fmla="*/ 2147483646 h 965"/>
              <a:gd name="T10" fmla="*/ 2147483646 w 451"/>
              <a:gd name="T11" fmla="*/ 2147483646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793646" name="Rectangle 46">
            <a:extLst>
              <a:ext uri="{FF2B5EF4-FFF2-40B4-BE49-F238E27FC236}">
                <a16:creationId xmlns:a16="http://schemas.microsoft.com/office/drawing/2014/main" id="{73809F6A-5208-4963-BF45-0391765644BD}"/>
              </a:ext>
            </a:extLst>
          </p:cNvPr>
          <p:cNvSpPr>
            <a:spLocks noChangeArrowheads="1"/>
          </p:cNvSpPr>
          <p:nvPr/>
        </p:nvSpPr>
        <p:spPr bwMode="auto">
          <a:xfrm>
            <a:off x="7152085" y="1333500"/>
            <a:ext cx="483306" cy="6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通知</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应用</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进程</a:t>
            </a:r>
          </a:p>
        </p:txBody>
      </p:sp>
      <p:sp>
        <p:nvSpPr>
          <p:cNvPr id="136204" name="Rectangle 47">
            <a:extLst>
              <a:ext uri="{FF2B5EF4-FFF2-40B4-BE49-F238E27FC236}">
                <a16:creationId xmlns:a16="http://schemas.microsoft.com/office/drawing/2014/main" id="{32345260-FB11-461D-9C6D-237A21377731}"/>
              </a:ext>
            </a:extLst>
          </p:cNvPr>
          <p:cNvSpPr>
            <a:spLocks noChangeArrowheads="1"/>
          </p:cNvSpPr>
          <p:nvPr/>
        </p:nvSpPr>
        <p:spPr bwMode="auto">
          <a:xfrm>
            <a:off x="2333625" y="1216819"/>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sp>
        <p:nvSpPr>
          <p:cNvPr id="136205" name="Rectangle 48">
            <a:extLst>
              <a:ext uri="{FF2B5EF4-FFF2-40B4-BE49-F238E27FC236}">
                <a16:creationId xmlns:a16="http://schemas.microsoft.com/office/drawing/2014/main" id="{BB1D2F94-D39C-4934-BB84-B2673F0F056B}"/>
              </a:ext>
            </a:extLst>
          </p:cNvPr>
          <p:cNvSpPr>
            <a:spLocks noChangeArrowheads="1"/>
          </p:cNvSpPr>
          <p:nvPr/>
        </p:nvSpPr>
        <p:spPr bwMode="auto">
          <a:xfrm>
            <a:off x="6148388" y="1544242"/>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pic>
        <p:nvPicPr>
          <p:cNvPr id="136206" name="Picture 49">
            <a:extLst>
              <a:ext uri="{FF2B5EF4-FFF2-40B4-BE49-F238E27FC236}">
                <a16:creationId xmlns:a16="http://schemas.microsoft.com/office/drawing/2014/main" id="{49D89A31-059C-477C-B38D-AB9C9828B5C7}"/>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982"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207" name="Picture 50">
            <a:extLst>
              <a:ext uri="{FF2B5EF4-FFF2-40B4-BE49-F238E27FC236}">
                <a16:creationId xmlns:a16="http://schemas.microsoft.com/office/drawing/2014/main" id="{5198D85E-FDAB-4242-BAE6-0E2A6C738594}"/>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1744"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208" name="Rectangle 51">
            <a:extLst>
              <a:ext uri="{FF2B5EF4-FFF2-40B4-BE49-F238E27FC236}">
                <a16:creationId xmlns:a16="http://schemas.microsoft.com/office/drawing/2014/main" id="{286BE4F5-F146-42D0-A543-268BF9F23C7D}"/>
              </a:ext>
            </a:extLst>
          </p:cNvPr>
          <p:cNvSpPr>
            <a:spLocks noChangeArrowheads="1"/>
          </p:cNvSpPr>
          <p:nvPr/>
        </p:nvSpPr>
        <p:spPr bwMode="auto">
          <a:xfrm>
            <a:off x="2809875" y="70366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36209" name="Rectangle 52">
            <a:extLst>
              <a:ext uri="{FF2B5EF4-FFF2-40B4-BE49-F238E27FC236}">
                <a16:creationId xmlns:a16="http://schemas.microsoft.com/office/drawing/2014/main" id="{6E9F59F7-D497-44BB-AAA2-E6381084B031}"/>
              </a:ext>
            </a:extLst>
          </p:cNvPr>
          <p:cNvSpPr>
            <a:spLocks noChangeArrowheads="1"/>
          </p:cNvSpPr>
          <p:nvPr/>
        </p:nvSpPr>
        <p:spPr bwMode="auto">
          <a:xfrm>
            <a:off x="6185297" y="70366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36210" name="Rectangle 53">
            <a:extLst>
              <a:ext uri="{FF2B5EF4-FFF2-40B4-BE49-F238E27FC236}">
                <a16:creationId xmlns:a16="http://schemas.microsoft.com/office/drawing/2014/main" id="{783D59E8-E18B-47A4-8C9F-98FDAF39A801}"/>
              </a:ext>
            </a:extLst>
          </p:cNvPr>
          <p:cNvSpPr>
            <a:spLocks noChangeArrowheads="1"/>
          </p:cNvSpPr>
          <p:nvPr/>
        </p:nvSpPr>
        <p:spPr bwMode="auto">
          <a:xfrm>
            <a:off x="2468166" y="485775"/>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36211" name="Rectangle 54">
            <a:extLst>
              <a:ext uri="{FF2B5EF4-FFF2-40B4-BE49-F238E27FC236}">
                <a16:creationId xmlns:a16="http://schemas.microsoft.com/office/drawing/2014/main" id="{829C9EE0-95FF-46EB-A317-1073E044D5B7}"/>
              </a:ext>
            </a:extLst>
          </p:cNvPr>
          <p:cNvSpPr>
            <a:spLocks noChangeArrowheads="1"/>
          </p:cNvSpPr>
          <p:nvPr/>
        </p:nvSpPr>
        <p:spPr bwMode="auto">
          <a:xfrm>
            <a:off x="6193631" y="485775"/>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sp>
        <p:nvSpPr>
          <p:cNvPr id="136212" name="Text Box 57">
            <a:extLst>
              <a:ext uri="{FF2B5EF4-FFF2-40B4-BE49-F238E27FC236}">
                <a16:creationId xmlns:a16="http://schemas.microsoft.com/office/drawing/2014/main" id="{42142DE9-73D8-4A37-955B-FE2926A3612D}"/>
              </a:ext>
            </a:extLst>
          </p:cNvPr>
          <p:cNvSpPr txBox="1">
            <a:spLocks noChangeArrowheads="1"/>
          </p:cNvSpPr>
          <p:nvPr/>
        </p:nvSpPr>
        <p:spPr bwMode="auto">
          <a:xfrm>
            <a:off x="3470673" y="142875"/>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r>
              <a:rPr lang="en-US" altLang="zh-CN" sz="1800" b="1">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的连接释放 </a:t>
            </a:r>
          </a:p>
        </p:txBody>
      </p:sp>
      <p:sp>
        <p:nvSpPr>
          <p:cNvPr id="136213" name="Text Box 58">
            <a:extLst>
              <a:ext uri="{FF2B5EF4-FFF2-40B4-BE49-F238E27FC236}">
                <a16:creationId xmlns:a16="http://schemas.microsoft.com/office/drawing/2014/main" id="{47666311-AE01-45EF-BA11-7FCF74D0BD9D}"/>
              </a:ext>
            </a:extLst>
          </p:cNvPr>
          <p:cNvSpPr txBox="1">
            <a:spLocks noChangeArrowheads="1"/>
          </p:cNvSpPr>
          <p:nvPr/>
        </p:nvSpPr>
        <p:spPr bwMode="auto">
          <a:xfrm>
            <a:off x="305991" y="3162300"/>
            <a:ext cx="8586788" cy="1705403"/>
          </a:xfrm>
          <a:prstGeom prst="rect">
            <a:avLst/>
          </a:prstGeom>
          <a:solidFill>
            <a:srgbClr val="FFFF99"/>
          </a:solidFill>
          <a:ln w="9525">
            <a:solidFill>
              <a:schemeClr val="tx1"/>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just" eaLnBrk="1" hangingPunct="1">
              <a:buClrTx/>
              <a:buFontTx/>
              <a:buChar char="•"/>
            </a:pPr>
            <a:r>
              <a:rPr lang="en-US" altLang="zh-CN" sz="1800"/>
              <a:t>  B </a:t>
            </a:r>
            <a:r>
              <a:rPr lang="zh-CN" altLang="en-US" sz="1800"/>
              <a:t>发出确认，确认号 </a:t>
            </a:r>
            <a:r>
              <a:rPr lang="en-US" altLang="zh-CN" sz="1800"/>
              <a:t>ack = u </a:t>
            </a:r>
            <a:r>
              <a:rPr lang="en-US" altLang="zh-CN" sz="1800">
                <a:sym typeface="Symbol" panose="05050102010706020507" pitchFamily="18" charset="2"/>
              </a:rPr>
              <a:t></a:t>
            </a:r>
            <a:r>
              <a:rPr lang="en-US" altLang="zh-CN" sz="1800"/>
              <a:t> 1</a:t>
            </a:r>
            <a:r>
              <a:rPr lang="zh-CN" altLang="en-US" sz="1800"/>
              <a:t>，而这个报文段自己的序号 </a:t>
            </a:r>
            <a:r>
              <a:rPr lang="en-US" altLang="zh-CN" sz="1800"/>
              <a:t>seq = v</a:t>
            </a:r>
            <a:r>
              <a:rPr lang="zh-CN" altLang="en-US" sz="1800"/>
              <a:t>。</a:t>
            </a:r>
          </a:p>
          <a:p>
            <a:pPr algn="just" eaLnBrk="1" hangingPunct="1">
              <a:buClrTx/>
              <a:buFontTx/>
              <a:buChar char="•"/>
            </a:pPr>
            <a:r>
              <a:rPr lang="zh-CN" altLang="en-US" sz="1800"/>
              <a:t>  </a:t>
            </a:r>
            <a:r>
              <a:rPr lang="en-US" altLang="zh-CN" sz="1800"/>
              <a:t>TCP </a:t>
            </a:r>
            <a:r>
              <a:rPr lang="zh-CN" altLang="en-US" sz="1800"/>
              <a:t>服务器进程通知高层应用进程。</a:t>
            </a:r>
          </a:p>
          <a:p>
            <a:pPr algn="just" eaLnBrk="1" hangingPunct="1">
              <a:buClrTx/>
              <a:buFontTx/>
              <a:buChar char="•"/>
            </a:pPr>
            <a:r>
              <a:rPr lang="zh-CN" altLang="en-US" sz="1800"/>
              <a:t>  从 </a:t>
            </a:r>
            <a:r>
              <a:rPr lang="en-US" altLang="zh-CN" sz="1800"/>
              <a:t>A </a:t>
            </a:r>
            <a:r>
              <a:rPr lang="zh-CN" altLang="en-US" sz="1800"/>
              <a:t>到 </a:t>
            </a:r>
            <a:r>
              <a:rPr lang="en-US" altLang="zh-CN" sz="1800"/>
              <a:t>B </a:t>
            </a:r>
            <a:r>
              <a:rPr lang="zh-CN" altLang="en-US" sz="1800"/>
              <a:t>这个方向的连接就释放了，</a:t>
            </a:r>
            <a:r>
              <a:rPr lang="en-US" altLang="zh-CN" sz="1800"/>
              <a:t>TCP </a:t>
            </a:r>
            <a:r>
              <a:rPr lang="zh-CN" altLang="en-US" sz="1800"/>
              <a:t>连接处于半关闭状态。</a:t>
            </a:r>
            <a:r>
              <a:rPr lang="en-US" altLang="zh-CN" sz="1800"/>
              <a:t>B </a:t>
            </a:r>
            <a:r>
              <a:rPr lang="zh-CN" altLang="en-US" sz="1800"/>
              <a:t>若发送数据，</a:t>
            </a:r>
            <a:r>
              <a:rPr lang="en-US" altLang="zh-CN" sz="1800"/>
              <a:t>A </a:t>
            </a:r>
            <a:r>
              <a:rPr lang="zh-CN" altLang="en-US" sz="1800"/>
              <a:t>仍要接收。</a:t>
            </a:r>
          </a:p>
        </p:txBody>
      </p:sp>
      <p:grpSp>
        <p:nvGrpSpPr>
          <p:cNvPr id="136214" name="组合 34">
            <a:extLst>
              <a:ext uri="{FF2B5EF4-FFF2-40B4-BE49-F238E27FC236}">
                <a16:creationId xmlns:a16="http://schemas.microsoft.com/office/drawing/2014/main" id="{9D317094-BEF6-4F1A-B384-D26C735BBEF5}"/>
              </a:ext>
            </a:extLst>
          </p:cNvPr>
          <p:cNvGrpSpPr>
            <a:grpSpLocks/>
          </p:cNvGrpSpPr>
          <p:nvPr/>
        </p:nvGrpSpPr>
        <p:grpSpPr bwMode="auto">
          <a:xfrm>
            <a:off x="3075385" y="2375297"/>
            <a:ext cx="3100388" cy="723900"/>
            <a:chOff x="2576513" y="3167063"/>
            <a:chExt cx="4133850" cy="965200"/>
          </a:xfrm>
        </p:grpSpPr>
        <p:grpSp>
          <p:nvGrpSpPr>
            <p:cNvPr id="136215" name="Group 11">
              <a:extLst>
                <a:ext uri="{FF2B5EF4-FFF2-40B4-BE49-F238E27FC236}">
                  <a16:creationId xmlns:a16="http://schemas.microsoft.com/office/drawing/2014/main" id="{6FCE3EB9-8C82-49CE-9521-7980AA0F8D54}"/>
                </a:ext>
              </a:extLst>
            </p:cNvPr>
            <p:cNvGrpSpPr>
              <a:grpSpLocks/>
            </p:cNvGrpSpPr>
            <p:nvPr/>
          </p:nvGrpSpPr>
          <p:grpSpPr bwMode="auto">
            <a:xfrm>
              <a:off x="2576513" y="3167063"/>
              <a:ext cx="4133850" cy="769937"/>
              <a:chOff x="1623" y="1995"/>
              <a:chExt cx="2604" cy="485"/>
            </a:xfrm>
          </p:grpSpPr>
          <p:sp>
            <p:nvSpPr>
              <p:cNvPr id="136218" name="Rectangle 12">
                <a:extLst>
                  <a:ext uri="{FF2B5EF4-FFF2-40B4-BE49-F238E27FC236}">
                    <a16:creationId xmlns:a16="http://schemas.microsoft.com/office/drawing/2014/main" id="{4033A6E4-0920-4372-BD5F-F6D9F3852906}"/>
                  </a:ext>
                </a:extLst>
              </p:cNvPr>
              <p:cNvSpPr>
                <a:spLocks noChangeArrowheads="1"/>
              </p:cNvSpPr>
              <p:nvPr/>
            </p:nvSpPr>
            <p:spPr bwMode="auto">
              <a:xfrm rot="20990024" flipH="1">
                <a:off x="1932" y="2020"/>
                <a:ext cx="1825" cy="2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v,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sp>
            <p:nvSpPr>
              <p:cNvPr id="136219" name="Line 13">
                <a:extLst>
                  <a:ext uri="{FF2B5EF4-FFF2-40B4-BE49-F238E27FC236}">
                    <a16:creationId xmlns:a16="http://schemas.microsoft.com/office/drawing/2014/main" id="{0C37DA90-C873-413E-811B-A3DCD4C6904D}"/>
                  </a:ext>
                </a:extLst>
              </p:cNvPr>
              <p:cNvSpPr>
                <a:spLocks noChangeShapeType="1"/>
              </p:cNvSpPr>
              <p:nvPr/>
            </p:nvSpPr>
            <p:spPr bwMode="auto">
              <a:xfrm flipH="1">
                <a:off x="1623" y="1995"/>
                <a:ext cx="2604" cy="485"/>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6216" name="AutoShape 5">
              <a:extLst>
                <a:ext uri="{FF2B5EF4-FFF2-40B4-BE49-F238E27FC236}">
                  <a16:creationId xmlns:a16="http://schemas.microsoft.com/office/drawing/2014/main" id="{DA2C6147-806D-4786-93E7-8E53DDE9F372}"/>
                </a:ext>
              </a:extLst>
            </p:cNvPr>
            <p:cNvSpPr>
              <a:spLocks noChangeArrowheads="1"/>
            </p:cNvSpPr>
            <p:nvPr/>
          </p:nvSpPr>
          <p:spPr bwMode="auto">
            <a:xfrm rot="-651552">
              <a:off x="3786188" y="3895725"/>
              <a:ext cx="676275" cy="236538"/>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6217" name="Rectangle 55">
              <a:extLst>
                <a:ext uri="{FF2B5EF4-FFF2-40B4-BE49-F238E27FC236}">
                  <a16:creationId xmlns:a16="http://schemas.microsoft.com/office/drawing/2014/main" id="{3347FCDA-F2A6-4200-AD7E-AE651EBFE150}"/>
                </a:ext>
              </a:extLst>
            </p:cNvPr>
            <p:cNvSpPr>
              <a:spLocks noChangeArrowheads="1"/>
            </p:cNvSpPr>
            <p:nvPr/>
          </p:nvSpPr>
          <p:spPr bwMode="auto">
            <a:xfrm rot="20971112">
              <a:off x="4353926" y="3644872"/>
              <a:ext cx="1106073" cy="366768"/>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nodeType="afterEffect">
                                  <p:stCondLst>
                                    <p:cond delay="0"/>
                                  </p:stCondLst>
                                  <p:childTnLst>
                                    <p:set>
                                      <p:cBhvr>
                                        <p:cTn id="6" dur="1" fill="hold">
                                          <p:stCondLst>
                                            <p:cond delay="0"/>
                                          </p:stCondLst>
                                        </p:cTn>
                                        <p:tgtEl>
                                          <p:spTgt spid="793645"/>
                                        </p:tgtEl>
                                        <p:attrNameLst>
                                          <p:attrName>style.visibility</p:attrName>
                                        </p:attrNameLst>
                                      </p:cBhvr>
                                      <p:to>
                                        <p:strVal val="visible"/>
                                      </p:to>
                                    </p:set>
                                    <p:animEffect transition="in" filter="wipe(down)">
                                      <p:cBhvr>
                                        <p:cTn id="7" dur="1000"/>
                                        <p:tgtEl>
                                          <p:spTgt spid="793645"/>
                                        </p:tgtEl>
                                      </p:cBhvr>
                                    </p:animEffect>
                                  </p:childTnLst>
                                </p:cTn>
                              </p:par>
                            </p:childTnLst>
                          </p:cTn>
                        </p:par>
                        <p:par>
                          <p:cTn id="8" fill="hold" nodeType="afterGroup">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7936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3646"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Group 2">
            <a:extLst>
              <a:ext uri="{FF2B5EF4-FFF2-40B4-BE49-F238E27FC236}">
                <a16:creationId xmlns:a16="http://schemas.microsoft.com/office/drawing/2014/main" id="{216B0431-BF60-41DF-98B9-BFF5852B0188}"/>
              </a:ext>
            </a:extLst>
          </p:cNvPr>
          <p:cNvGrpSpPr>
            <a:grpSpLocks/>
          </p:cNvGrpSpPr>
          <p:nvPr/>
        </p:nvGrpSpPr>
        <p:grpSpPr bwMode="auto">
          <a:xfrm>
            <a:off x="3025378" y="1762125"/>
            <a:ext cx="3186113" cy="3046810"/>
            <a:chOff x="1474" y="1888"/>
            <a:chExt cx="2676" cy="2432"/>
          </a:xfrm>
        </p:grpSpPr>
        <p:sp>
          <p:nvSpPr>
            <p:cNvPr id="137256" name="Line 3">
              <a:extLst>
                <a:ext uri="{FF2B5EF4-FFF2-40B4-BE49-F238E27FC236}">
                  <a16:creationId xmlns:a16="http://schemas.microsoft.com/office/drawing/2014/main" id="{1D817F8C-B164-48D1-AC3A-3E55BA331EFE}"/>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7257" name="Line 4">
              <a:extLst>
                <a:ext uri="{FF2B5EF4-FFF2-40B4-BE49-F238E27FC236}">
                  <a16:creationId xmlns:a16="http://schemas.microsoft.com/office/drawing/2014/main" id="{4073ECD5-951D-48F1-9387-B8B75DF732A0}"/>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137219" name="AutoShape 6">
            <a:extLst>
              <a:ext uri="{FF2B5EF4-FFF2-40B4-BE49-F238E27FC236}">
                <a16:creationId xmlns:a16="http://schemas.microsoft.com/office/drawing/2014/main" id="{A6D17F0B-7458-4054-865E-8AD6F8647735}"/>
              </a:ext>
            </a:extLst>
          </p:cNvPr>
          <p:cNvSpPr>
            <a:spLocks noChangeArrowheads="1"/>
          </p:cNvSpPr>
          <p:nvPr/>
        </p:nvSpPr>
        <p:spPr bwMode="auto">
          <a:xfrm>
            <a:off x="3764757" y="1397794"/>
            <a:ext cx="1788319" cy="189310"/>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7220" name="Group 8">
            <a:extLst>
              <a:ext uri="{FF2B5EF4-FFF2-40B4-BE49-F238E27FC236}">
                <a16:creationId xmlns:a16="http://schemas.microsoft.com/office/drawing/2014/main" id="{5DD09CC1-5BD3-4F4E-96B5-5DAD5E2E58CC}"/>
              </a:ext>
            </a:extLst>
          </p:cNvPr>
          <p:cNvGrpSpPr>
            <a:grpSpLocks/>
          </p:cNvGrpSpPr>
          <p:nvPr/>
        </p:nvGrpSpPr>
        <p:grpSpPr bwMode="auto">
          <a:xfrm>
            <a:off x="3064669" y="1766887"/>
            <a:ext cx="3100388" cy="576263"/>
            <a:chOff x="1614" y="1484"/>
            <a:chExt cx="2604" cy="484"/>
          </a:xfrm>
        </p:grpSpPr>
        <p:sp>
          <p:nvSpPr>
            <p:cNvPr id="137254" name="Rectangle 9">
              <a:extLst>
                <a:ext uri="{FF2B5EF4-FFF2-40B4-BE49-F238E27FC236}">
                  <a16:creationId xmlns:a16="http://schemas.microsoft.com/office/drawing/2014/main" id="{40EEE8BC-304F-41EE-ACF5-5C782D29465A}"/>
                </a:ext>
              </a:extLst>
            </p:cNvPr>
            <p:cNvSpPr>
              <a:spLocks noChangeArrowheads="1"/>
            </p:cNvSpPr>
            <p:nvPr/>
          </p:nvSpPr>
          <p:spPr bwMode="auto">
            <a:xfrm rot="597975">
              <a:off x="2490" y="1517"/>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FIN = 1, seq = u</a:t>
              </a:r>
            </a:p>
          </p:txBody>
        </p:sp>
        <p:sp>
          <p:nvSpPr>
            <p:cNvPr id="137255" name="Line 10">
              <a:extLst>
                <a:ext uri="{FF2B5EF4-FFF2-40B4-BE49-F238E27FC236}">
                  <a16:creationId xmlns:a16="http://schemas.microsoft.com/office/drawing/2014/main" id="{EC89843D-1CF6-48EB-A351-33B6ACC89545}"/>
                </a:ext>
              </a:extLst>
            </p:cNvPr>
            <p:cNvSpPr>
              <a:spLocks noChangeShapeType="1"/>
            </p:cNvSpPr>
            <p:nvPr/>
          </p:nvSpPr>
          <p:spPr bwMode="auto">
            <a:xfrm>
              <a:off x="1614" y="1484"/>
              <a:ext cx="2604" cy="484"/>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4" name="Group 59">
            <a:extLst>
              <a:ext uri="{FF2B5EF4-FFF2-40B4-BE49-F238E27FC236}">
                <a16:creationId xmlns:a16="http://schemas.microsoft.com/office/drawing/2014/main" id="{7AB011FD-D23D-4D81-BF1E-5A9069F1F27D}"/>
              </a:ext>
            </a:extLst>
          </p:cNvPr>
          <p:cNvGrpSpPr>
            <a:grpSpLocks/>
          </p:cNvGrpSpPr>
          <p:nvPr/>
        </p:nvGrpSpPr>
        <p:grpSpPr bwMode="auto">
          <a:xfrm>
            <a:off x="3049191" y="3065859"/>
            <a:ext cx="3100388" cy="589360"/>
            <a:chOff x="1601" y="2575"/>
            <a:chExt cx="2604" cy="495"/>
          </a:xfrm>
        </p:grpSpPr>
        <p:sp>
          <p:nvSpPr>
            <p:cNvPr id="137252" name="Line 15">
              <a:extLst>
                <a:ext uri="{FF2B5EF4-FFF2-40B4-BE49-F238E27FC236}">
                  <a16:creationId xmlns:a16="http://schemas.microsoft.com/office/drawing/2014/main" id="{9834AC0C-99B3-4120-A3FE-A368A2494EDC}"/>
                </a:ext>
              </a:extLst>
            </p:cNvPr>
            <p:cNvSpPr>
              <a:spLocks noChangeShapeType="1"/>
            </p:cNvSpPr>
            <p:nvPr/>
          </p:nvSpPr>
          <p:spPr bwMode="auto">
            <a:xfrm flipH="1">
              <a:off x="1601" y="2585"/>
              <a:ext cx="2604" cy="485"/>
            </a:xfrm>
            <a:prstGeom prst="line">
              <a:avLst/>
            </a:prstGeom>
            <a:noFill/>
            <a:ln w="38100">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7253" name="Rectangle 16">
              <a:extLst>
                <a:ext uri="{FF2B5EF4-FFF2-40B4-BE49-F238E27FC236}">
                  <a16:creationId xmlns:a16="http://schemas.microsoft.com/office/drawing/2014/main" id="{E10DFF97-8EF8-4C9C-8DFD-DE22F521B02C}"/>
                </a:ext>
              </a:extLst>
            </p:cNvPr>
            <p:cNvSpPr>
              <a:spLocks noChangeArrowheads="1"/>
            </p:cNvSpPr>
            <p:nvPr/>
          </p:nvSpPr>
          <p:spPr bwMode="auto">
            <a:xfrm rot="20943314" flipH="1">
              <a:off x="1805" y="2575"/>
              <a:ext cx="2384" cy="231"/>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FIN = 1, ACK = 1, seq = w,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grpSp>
      <p:sp>
        <p:nvSpPr>
          <p:cNvPr id="137222" name="Rectangle 18">
            <a:extLst>
              <a:ext uri="{FF2B5EF4-FFF2-40B4-BE49-F238E27FC236}">
                <a16:creationId xmlns:a16="http://schemas.microsoft.com/office/drawing/2014/main" id="{56593C62-B3FA-4A40-B1D3-6278F843672D}"/>
              </a:ext>
            </a:extLst>
          </p:cNvPr>
          <p:cNvSpPr>
            <a:spLocks noChangeArrowheads="1"/>
          </p:cNvSpPr>
          <p:nvPr/>
        </p:nvSpPr>
        <p:spPr bwMode="auto">
          <a:xfrm>
            <a:off x="2347913" y="1208485"/>
            <a:ext cx="715566" cy="50482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7223" name="Rectangle 20">
            <a:extLst>
              <a:ext uri="{FF2B5EF4-FFF2-40B4-BE49-F238E27FC236}">
                <a16:creationId xmlns:a16="http://schemas.microsoft.com/office/drawing/2014/main" id="{2693C93B-7EED-45F9-A858-CB0E5B2C483D}"/>
              </a:ext>
            </a:extLst>
          </p:cNvPr>
          <p:cNvSpPr>
            <a:spLocks noChangeArrowheads="1"/>
          </p:cNvSpPr>
          <p:nvPr/>
        </p:nvSpPr>
        <p:spPr bwMode="auto">
          <a:xfrm>
            <a:off x="6162676" y="1208485"/>
            <a:ext cx="716756" cy="110966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7224" name="Group 21">
            <a:extLst>
              <a:ext uri="{FF2B5EF4-FFF2-40B4-BE49-F238E27FC236}">
                <a16:creationId xmlns:a16="http://schemas.microsoft.com/office/drawing/2014/main" id="{E2F3F69A-4466-4A2A-8325-6281025C9BEA}"/>
              </a:ext>
            </a:extLst>
          </p:cNvPr>
          <p:cNvGrpSpPr>
            <a:grpSpLocks/>
          </p:cNvGrpSpPr>
          <p:nvPr/>
        </p:nvGrpSpPr>
        <p:grpSpPr bwMode="auto">
          <a:xfrm>
            <a:off x="2274094" y="1146572"/>
            <a:ext cx="4708922" cy="61913"/>
            <a:chOff x="1020" y="481"/>
            <a:chExt cx="4037" cy="46"/>
          </a:xfrm>
        </p:grpSpPr>
        <p:sp>
          <p:nvSpPr>
            <p:cNvPr id="137250" name="Line 22">
              <a:extLst>
                <a:ext uri="{FF2B5EF4-FFF2-40B4-BE49-F238E27FC236}">
                  <a16:creationId xmlns:a16="http://schemas.microsoft.com/office/drawing/2014/main" id="{740435F7-074C-47C6-9F6C-155F097C516B}"/>
                </a:ext>
              </a:extLst>
            </p:cNvPr>
            <p:cNvSpPr>
              <a:spLocks noChangeShapeType="1"/>
            </p:cNvSpPr>
            <p:nvPr/>
          </p:nvSpPr>
          <p:spPr bwMode="auto">
            <a:xfrm>
              <a:off x="1020" y="527"/>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7251" name="Line 23">
              <a:extLst>
                <a:ext uri="{FF2B5EF4-FFF2-40B4-BE49-F238E27FC236}">
                  <a16:creationId xmlns:a16="http://schemas.microsoft.com/office/drawing/2014/main" id="{4CD0AC71-6EB3-4D91-82A0-276F2BD32C92}"/>
                </a:ext>
              </a:extLst>
            </p:cNvPr>
            <p:cNvSpPr>
              <a:spLocks noChangeShapeType="1"/>
            </p:cNvSpPr>
            <p:nvPr/>
          </p:nvSpPr>
          <p:spPr bwMode="auto">
            <a:xfrm>
              <a:off x="1020" y="481"/>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37225" name="Group 38">
            <a:extLst>
              <a:ext uri="{FF2B5EF4-FFF2-40B4-BE49-F238E27FC236}">
                <a16:creationId xmlns:a16="http://schemas.microsoft.com/office/drawing/2014/main" id="{61B339B8-D404-4E9B-9C32-03E474226661}"/>
              </a:ext>
            </a:extLst>
          </p:cNvPr>
          <p:cNvGrpSpPr>
            <a:grpSpLocks/>
          </p:cNvGrpSpPr>
          <p:nvPr/>
        </p:nvGrpSpPr>
        <p:grpSpPr bwMode="auto">
          <a:xfrm>
            <a:off x="1516856" y="942976"/>
            <a:ext cx="1052513" cy="812006"/>
            <a:chOff x="314" y="792"/>
            <a:chExt cx="884" cy="682"/>
          </a:xfrm>
        </p:grpSpPr>
        <p:sp>
          <p:nvSpPr>
            <p:cNvPr id="137248" name="Freeform 39">
              <a:extLst>
                <a:ext uri="{FF2B5EF4-FFF2-40B4-BE49-F238E27FC236}">
                  <a16:creationId xmlns:a16="http://schemas.microsoft.com/office/drawing/2014/main" id="{8096A5BE-9C5E-42EF-A964-F34FAD3AC8C9}"/>
                </a:ext>
              </a:extLst>
            </p:cNvPr>
            <p:cNvSpPr>
              <a:spLocks/>
            </p:cNvSpPr>
            <p:nvPr/>
          </p:nvSpPr>
          <p:spPr bwMode="auto">
            <a:xfrm>
              <a:off x="349" y="792"/>
              <a:ext cx="849" cy="682"/>
            </a:xfrm>
            <a:custGeom>
              <a:avLst/>
              <a:gdLst>
                <a:gd name="T0" fmla="*/ 4567 w 769"/>
                <a:gd name="T1" fmla="*/ 0 h 584"/>
                <a:gd name="T2" fmla="*/ 0 w 769"/>
                <a:gd name="T3" fmla="*/ 163 h 584"/>
                <a:gd name="T4" fmla="*/ 0 w 769"/>
                <a:gd name="T5" fmla="*/ 9528 h 584"/>
                <a:gd name="T6" fmla="*/ 3575 w 769"/>
                <a:gd name="T7" fmla="*/ 9528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7249" name="Rectangle 40">
              <a:extLst>
                <a:ext uri="{FF2B5EF4-FFF2-40B4-BE49-F238E27FC236}">
                  <a16:creationId xmlns:a16="http://schemas.microsoft.com/office/drawing/2014/main" id="{B45C2366-D8CD-4F02-ACC0-A906A0604A4C}"/>
                </a:ext>
              </a:extLst>
            </p:cNvPr>
            <p:cNvSpPr>
              <a:spLocks noChangeArrowheads="1"/>
            </p:cNvSpPr>
            <p:nvPr/>
          </p:nvSpPr>
          <p:spPr bwMode="auto">
            <a:xfrm>
              <a:off x="314" y="122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主动关闭</a:t>
              </a:r>
            </a:p>
          </p:txBody>
        </p:sp>
      </p:grpSp>
      <p:grpSp>
        <p:nvGrpSpPr>
          <p:cNvPr id="7" name="Group 58">
            <a:extLst>
              <a:ext uri="{FF2B5EF4-FFF2-40B4-BE49-F238E27FC236}">
                <a16:creationId xmlns:a16="http://schemas.microsoft.com/office/drawing/2014/main" id="{FC2EDBC9-B8CD-42B1-9C13-626CA01A864B}"/>
              </a:ext>
            </a:extLst>
          </p:cNvPr>
          <p:cNvGrpSpPr>
            <a:grpSpLocks/>
          </p:cNvGrpSpPr>
          <p:nvPr/>
        </p:nvGrpSpPr>
        <p:grpSpPr bwMode="auto">
          <a:xfrm>
            <a:off x="6702029" y="892969"/>
            <a:ext cx="1056084" cy="2178844"/>
            <a:chOff x="4669" y="750"/>
            <a:chExt cx="887" cy="1830"/>
          </a:xfrm>
        </p:grpSpPr>
        <p:sp>
          <p:nvSpPr>
            <p:cNvPr id="137246" name="Freeform 41">
              <a:extLst>
                <a:ext uri="{FF2B5EF4-FFF2-40B4-BE49-F238E27FC236}">
                  <a16:creationId xmlns:a16="http://schemas.microsoft.com/office/drawing/2014/main" id="{781E37F5-39FD-4BD2-BD1E-E69E3CE1714E}"/>
                </a:ext>
              </a:extLst>
            </p:cNvPr>
            <p:cNvSpPr>
              <a:spLocks/>
            </p:cNvSpPr>
            <p:nvPr/>
          </p:nvSpPr>
          <p:spPr bwMode="auto">
            <a:xfrm>
              <a:off x="4669" y="750"/>
              <a:ext cx="887" cy="1830"/>
            </a:xfrm>
            <a:custGeom>
              <a:avLst/>
              <a:gdLst>
                <a:gd name="T0" fmla="*/ 0 w 868"/>
                <a:gd name="T1" fmla="*/ 0 h 1493"/>
                <a:gd name="T2" fmla="*/ 1282 w 868"/>
                <a:gd name="T3" fmla="*/ 295 h 1493"/>
                <a:gd name="T4" fmla="*/ 1282 w 868"/>
                <a:gd name="T5" fmla="*/ 58229 h 1493"/>
                <a:gd name="T6" fmla="*/ 184 w 868"/>
                <a:gd name="T7" fmla="*/ 58229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7247" name="Rectangle 42">
              <a:extLst>
                <a:ext uri="{FF2B5EF4-FFF2-40B4-BE49-F238E27FC236}">
                  <a16:creationId xmlns:a16="http://schemas.microsoft.com/office/drawing/2014/main" id="{D40B7421-CB54-48AE-BBAE-0E50DDCA4E15}"/>
                </a:ext>
              </a:extLst>
            </p:cNvPr>
            <p:cNvSpPr>
              <a:spLocks noChangeArrowheads="1"/>
            </p:cNvSpPr>
            <p:nvPr/>
          </p:nvSpPr>
          <p:spPr bwMode="auto">
            <a:xfrm>
              <a:off x="4855" y="2306"/>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被动关闭</a:t>
              </a:r>
            </a:p>
          </p:txBody>
        </p:sp>
      </p:grpSp>
      <p:sp>
        <p:nvSpPr>
          <p:cNvPr id="137227" name="Rectangle 43">
            <a:extLst>
              <a:ext uri="{FF2B5EF4-FFF2-40B4-BE49-F238E27FC236}">
                <a16:creationId xmlns:a16="http://schemas.microsoft.com/office/drawing/2014/main" id="{852D8F29-6E9E-4A09-ACAE-9E74AC2D8FBA}"/>
              </a:ext>
            </a:extLst>
          </p:cNvPr>
          <p:cNvSpPr>
            <a:spLocks noChangeArrowheads="1"/>
          </p:cNvSpPr>
          <p:nvPr/>
        </p:nvSpPr>
        <p:spPr bwMode="auto">
          <a:xfrm>
            <a:off x="4241007" y="1333500"/>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grpSp>
        <p:nvGrpSpPr>
          <p:cNvPr id="137228" name="Group 44">
            <a:extLst>
              <a:ext uri="{FF2B5EF4-FFF2-40B4-BE49-F238E27FC236}">
                <a16:creationId xmlns:a16="http://schemas.microsoft.com/office/drawing/2014/main" id="{4D936723-BF67-4FE5-A57B-5B98643DA956}"/>
              </a:ext>
            </a:extLst>
          </p:cNvPr>
          <p:cNvGrpSpPr>
            <a:grpSpLocks/>
          </p:cNvGrpSpPr>
          <p:nvPr/>
        </p:nvGrpSpPr>
        <p:grpSpPr bwMode="auto">
          <a:xfrm>
            <a:off x="6732989" y="1032272"/>
            <a:ext cx="902495" cy="1341834"/>
            <a:chOff x="4695" y="867"/>
            <a:chExt cx="758" cy="1127"/>
          </a:xfrm>
        </p:grpSpPr>
        <p:sp>
          <p:nvSpPr>
            <p:cNvPr id="137244" name="Freeform 45">
              <a:extLst>
                <a:ext uri="{FF2B5EF4-FFF2-40B4-BE49-F238E27FC236}">
                  <a16:creationId xmlns:a16="http://schemas.microsoft.com/office/drawing/2014/main" id="{ED273E00-8CF2-4830-AA65-9633CD18C7F4}"/>
                </a:ext>
              </a:extLst>
            </p:cNvPr>
            <p:cNvSpPr>
              <a:spLocks/>
            </p:cNvSpPr>
            <p:nvPr/>
          </p:nvSpPr>
          <p:spPr bwMode="auto">
            <a:xfrm>
              <a:off x="4695" y="867"/>
              <a:ext cx="361" cy="1127"/>
            </a:xfrm>
            <a:custGeom>
              <a:avLst/>
              <a:gdLst>
                <a:gd name="T0" fmla="*/ 2 w 451"/>
                <a:gd name="T1" fmla="*/ 15764 h 965"/>
                <a:gd name="T2" fmla="*/ 6 w 451"/>
                <a:gd name="T3" fmla="*/ 14602 h 965"/>
                <a:gd name="T4" fmla="*/ 8 w 451"/>
                <a:gd name="T5" fmla="*/ 11561 h 965"/>
                <a:gd name="T6" fmla="*/ 8 w 451"/>
                <a:gd name="T7" fmla="*/ 6819 h 965"/>
                <a:gd name="T8" fmla="*/ 8 w 451"/>
                <a:gd name="T9" fmla="*/ 3403 h 965"/>
                <a:gd name="T10" fmla="*/ 6 w 451"/>
                <a:gd name="T11" fmla="*/ 1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7245" name="Rectangle 46">
              <a:extLst>
                <a:ext uri="{FF2B5EF4-FFF2-40B4-BE49-F238E27FC236}">
                  <a16:creationId xmlns:a16="http://schemas.microsoft.com/office/drawing/2014/main" id="{492023F6-EF8E-4A76-AB5C-C2FFD7F30116}"/>
                </a:ext>
              </a:extLst>
            </p:cNvPr>
            <p:cNvSpPr>
              <a:spLocks noChangeArrowheads="1"/>
            </p:cNvSpPr>
            <p:nvPr/>
          </p:nvSpPr>
          <p:spPr bwMode="auto">
            <a:xfrm>
              <a:off x="5047" y="1120"/>
              <a:ext cx="40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通知</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应用</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进程</a:t>
              </a:r>
            </a:p>
          </p:txBody>
        </p:sp>
      </p:grpSp>
      <p:sp>
        <p:nvSpPr>
          <p:cNvPr id="137229" name="Rectangle 47">
            <a:extLst>
              <a:ext uri="{FF2B5EF4-FFF2-40B4-BE49-F238E27FC236}">
                <a16:creationId xmlns:a16="http://schemas.microsoft.com/office/drawing/2014/main" id="{EF3A46D3-B7FB-4D7C-B9CB-A9277FAD6669}"/>
              </a:ext>
            </a:extLst>
          </p:cNvPr>
          <p:cNvSpPr>
            <a:spLocks noChangeArrowheads="1"/>
          </p:cNvSpPr>
          <p:nvPr/>
        </p:nvSpPr>
        <p:spPr bwMode="auto">
          <a:xfrm>
            <a:off x="2333625" y="1216819"/>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sp>
        <p:nvSpPr>
          <p:cNvPr id="137230" name="Rectangle 48">
            <a:extLst>
              <a:ext uri="{FF2B5EF4-FFF2-40B4-BE49-F238E27FC236}">
                <a16:creationId xmlns:a16="http://schemas.microsoft.com/office/drawing/2014/main" id="{37F5F7C3-4E93-421E-973C-9FA0C5F9C569}"/>
              </a:ext>
            </a:extLst>
          </p:cNvPr>
          <p:cNvSpPr>
            <a:spLocks noChangeArrowheads="1"/>
          </p:cNvSpPr>
          <p:nvPr/>
        </p:nvSpPr>
        <p:spPr bwMode="auto">
          <a:xfrm>
            <a:off x="6148388" y="1544242"/>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pic>
        <p:nvPicPr>
          <p:cNvPr id="137231" name="Picture 49">
            <a:extLst>
              <a:ext uri="{FF2B5EF4-FFF2-40B4-BE49-F238E27FC236}">
                <a16:creationId xmlns:a16="http://schemas.microsoft.com/office/drawing/2014/main" id="{DA147687-C2D2-4ED6-850B-13132AE16B8E}"/>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982"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32" name="Picture 50">
            <a:extLst>
              <a:ext uri="{FF2B5EF4-FFF2-40B4-BE49-F238E27FC236}">
                <a16:creationId xmlns:a16="http://schemas.microsoft.com/office/drawing/2014/main" id="{A73CD01B-4ED6-4A4E-AE89-0B0B659544D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1744"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33" name="Rectangle 51">
            <a:extLst>
              <a:ext uri="{FF2B5EF4-FFF2-40B4-BE49-F238E27FC236}">
                <a16:creationId xmlns:a16="http://schemas.microsoft.com/office/drawing/2014/main" id="{A9E00F1B-9D5B-43D2-B439-6F1C9E62E5E4}"/>
              </a:ext>
            </a:extLst>
          </p:cNvPr>
          <p:cNvSpPr>
            <a:spLocks noChangeArrowheads="1"/>
          </p:cNvSpPr>
          <p:nvPr/>
        </p:nvSpPr>
        <p:spPr bwMode="auto">
          <a:xfrm>
            <a:off x="2809875" y="70366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37234" name="Rectangle 52">
            <a:extLst>
              <a:ext uri="{FF2B5EF4-FFF2-40B4-BE49-F238E27FC236}">
                <a16:creationId xmlns:a16="http://schemas.microsoft.com/office/drawing/2014/main" id="{B8F76754-F1C4-4540-BD27-8E801CC97E12}"/>
              </a:ext>
            </a:extLst>
          </p:cNvPr>
          <p:cNvSpPr>
            <a:spLocks noChangeArrowheads="1"/>
          </p:cNvSpPr>
          <p:nvPr/>
        </p:nvSpPr>
        <p:spPr bwMode="auto">
          <a:xfrm>
            <a:off x="6185297" y="70366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37235" name="Rectangle 53">
            <a:extLst>
              <a:ext uri="{FF2B5EF4-FFF2-40B4-BE49-F238E27FC236}">
                <a16:creationId xmlns:a16="http://schemas.microsoft.com/office/drawing/2014/main" id="{F8AD3111-B632-4E58-B797-892EA40072C5}"/>
              </a:ext>
            </a:extLst>
          </p:cNvPr>
          <p:cNvSpPr>
            <a:spLocks noChangeArrowheads="1"/>
          </p:cNvSpPr>
          <p:nvPr/>
        </p:nvSpPr>
        <p:spPr bwMode="auto">
          <a:xfrm>
            <a:off x="2468166" y="485775"/>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客户</a:t>
            </a:r>
          </a:p>
        </p:txBody>
      </p:sp>
      <p:sp>
        <p:nvSpPr>
          <p:cNvPr id="137236" name="Rectangle 54">
            <a:extLst>
              <a:ext uri="{FF2B5EF4-FFF2-40B4-BE49-F238E27FC236}">
                <a16:creationId xmlns:a16="http://schemas.microsoft.com/office/drawing/2014/main" id="{553AD225-2E51-4350-B177-383451309CBE}"/>
              </a:ext>
            </a:extLst>
          </p:cNvPr>
          <p:cNvSpPr>
            <a:spLocks noChangeArrowheads="1"/>
          </p:cNvSpPr>
          <p:nvPr/>
        </p:nvSpPr>
        <p:spPr bwMode="auto">
          <a:xfrm>
            <a:off x="6193631" y="485775"/>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服务器</a:t>
            </a:r>
          </a:p>
        </p:txBody>
      </p:sp>
      <p:sp>
        <p:nvSpPr>
          <p:cNvPr id="137237" name="AutoShape 5">
            <a:extLst>
              <a:ext uri="{FF2B5EF4-FFF2-40B4-BE49-F238E27FC236}">
                <a16:creationId xmlns:a16="http://schemas.microsoft.com/office/drawing/2014/main" id="{60203BEE-8E5F-437C-AE8E-C8BC12FF2710}"/>
              </a:ext>
            </a:extLst>
          </p:cNvPr>
          <p:cNvSpPr>
            <a:spLocks noChangeArrowheads="1"/>
          </p:cNvSpPr>
          <p:nvPr/>
        </p:nvSpPr>
        <p:spPr bwMode="auto">
          <a:xfrm rot="20948448">
            <a:off x="3982642" y="2921794"/>
            <a:ext cx="507206" cy="177404"/>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7238" name="Group 11">
            <a:extLst>
              <a:ext uri="{FF2B5EF4-FFF2-40B4-BE49-F238E27FC236}">
                <a16:creationId xmlns:a16="http://schemas.microsoft.com/office/drawing/2014/main" id="{EA2F522E-2A85-410D-AEFD-BB5F08B6DB8F}"/>
              </a:ext>
            </a:extLst>
          </p:cNvPr>
          <p:cNvGrpSpPr>
            <a:grpSpLocks/>
          </p:cNvGrpSpPr>
          <p:nvPr/>
        </p:nvGrpSpPr>
        <p:grpSpPr bwMode="auto">
          <a:xfrm>
            <a:off x="3075385" y="2375298"/>
            <a:ext cx="3100388" cy="577453"/>
            <a:chOff x="1623" y="1995"/>
            <a:chExt cx="2604" cy="485"/>
          </a:xfrm>
        </p:grpSpPr>
        <p:sp>
          <p:nvSpPr>
            <p:cNvPr id="137242" name="Rectangle 12">
              <a:extLst>
                <a:ext uri="{FF2B5EF4-FFF2-40B4-BE49-F238E27FC236}">
                  <a16:creationId xmlns:a16="http://schemas.microsoft.com/office/drawing/2014/main" id="{091DF644-0184-46EB-9126-D0BAA4111586}"/>
                </a:ext>
              </a:extLst>
            </p:cNvPr>
            <p:cNvSpPr>
              <a:spLocks noChangeArrowheads="1"/>
            </p:cNvSpPr>
            <p:nvPr/>
          </p:nvSpPr>
          <p:spPr bwMode="auto">
            <a:xfrm rot="20990024" flipH="1">
              <a:off x="1932" y="2020"/>
              <a:ext cx="18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v,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sp>
          <p:nvSpPr>
            <p:cNvPr id="137243" name="Line 13">
              <a:extLst>
                <a:ext uri="{FF2B5EF4-FFF2-40B4-BE49-F238E27FC236}">
                  <a16:creationId xmlns:a16="http://schemas.microsoft.com/office/drawing/2014/main" id="{3FAA7491-BEF8-41C1-85C7-1FF6A1D458D1}"/>
                </a:ext>
              </a:extLst>
            </p:cNvPr>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7239" name="Rectangle 55">
            <a:extLst>
              <a:ext uri="{FF2B5EF4-FFF2-40B4-BE49-F238E27FC236}">
                <a16:creationId xmlns:a16="http://schemas.microsoft.com/office/drawing/2014/main" id="{B3BAF71A-70E3-48D5-B12A-0B59D379D9D0}"/>
              </a:ext>
            </a:extLst>
          </p:cNvPr>
          <p:cNvSpPr>
            <a:spLocks noChangeArrowheads="1"/>
          </p:cNvSpPr>
          <p:nvPr/>
        </p:nvSpPr>
        <p:spPr bwMode="auto">
          <a:xfrm rot="20971112">
            <a:off x="4408445" y="2733655"/>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sp>
        <p:nvSpPr>
          <p:cNvPr id="794684" name="Text Box 60">
            <a:extLst>
              <a:ext uri="{FF2B5EF4-FFF2-40B4-BE49-F238E27FC236}">
                <a16:creationId xmlns:a16="http://schemas.microsoft.com/office/drawing/2014/main" id="{61110928-CCA0-4F54-A962-0DC7A322F6B0}"/>
              </a:ext>
            </a:extLst>
          </p:cNvPr>
          <p:cNvSpPr txBox="1">
            <a:spLocks noChangeArrowheads="1"/>
          </p:cNvSpPr>
          <p:nvPr/>
        </p:nvSpPr>
        <p:spPr bwMode="auto">
          <a:xfrm>
            <a:off x="2634854" y="3888581"/>
            <a:ext cx="3981450" cy="943656"/>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buClrTx/>
              <a:buFontTx/>
              <a:buChar char="•"/>
            </a:pPr>
            <a:r>
              <a:rPr lang="en-US" altLang="zh-CN" sz="2100">
                <a:solidFill>
                  <a:schemeClr val="folHlink"/>
                </a:solidFill>
                <a:latin typeface="Arial" panose="020B0604020202020204" pitchFamily="34" charset="0"/>
                <a:ea typeface="黑体" panose="02010609060101010101" pitchFamily="49" charset="-122"/>
              </a:rPr>
              <a:t>  </a:t>
            </a:r>
            <a:r>
              <a:rPr lang="zh-CN" altLang="en-US" sz="1800"/>
              <a:t>若 </a:t>
            </a:r>
            <a:r>
              <a:rPr lang="en-US" altLang="zh-CN" sz="1800"/>
              <a:t>B </a:t>
            </a:r>
            <a:r>
              <a:rPr lang="zh-CN" altLang="en-US" sz="1800"/>
              <a:t>已经没有要向 </a:t>
            </a:r>
            <a:r>
              <a:rPr lang="en-US" altLang="zh-CN" sz="1800"/>
              <a:t>A </a:t>
            </a:r>
            <a:r>
              <a:rPr lang="zh-CN" altLang="en-US" sz="1800"/>
              <a:t>发送的数据，</a:t>
            </a:r>
          </a:p>
          <a:p>
            <a:pPr eaLnBrk="1" hangingPunct="1">
              <a:buClrTx/>
              <a:buFontTx/>
              <a:buNone/>
            </a:pPr>
            <a:r>
              <a:rPr lang="zh-CN" altLang="en-US" sz="1800"/>
              <a:t>   其应用进程就通知 </a:t>
            </a:r>
            <a:r>
              <a:rPr lang="en-US" altLang="zh-CN" sz="1800"/>
              <a:t>TCP </a:t>
            </a:r>
            <a:r>
              <a:rPr lang="zh-CN" altLang="en-US" sz="1800"/>
              <a:t>释放连接。 </a:t>
            </a:r>
          </a:p>
        </p:txBody>
      </p:sp>
      <p:sp>
        <p:nvSpPr>
          <p:cNvPr id="137241" name="Text Box 57">
            <a:extLst>
              <a:ext uri="{FF2B5EF4-FFF2-40B4-BE49-F238E27FC236}">
                <a16:creationId xmlns:a16="http://schemas.microsoft.com/office/drawing/2014/main" id="{3C01EB70-94D8-4948-88EE-78C533FD1759}"/>
              </a:ext>
            </a:extLst>
          </p:cNvPr>
          <p:cNvSpPr txBox="1">
            <a:spLocks noChangeArrowheads="1"/>
          </p:cNvSpPr>
          <p:nvPr/>
        </p:nvSpPr>
        <p:spPr bwMode="auto">
          <a:xfrm>
            <a:off x="3470673" y="142875"/>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r>
              <a:rPr lang="en-US" altLang="zh-CN" sz="1800" b="1">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的连接释放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94684"/>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nodeType="afterEffect">
                                  <p:stCondLst>
                                    <p:cond delay="100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1000"/>
                                        <p:tgtEl>
                                          <p:spTgt spid="7"/>
                                        </p:tgtEl>
                                      </p:cBhvr>
                                    </p:animEffect>
                                  </p:childTnLst>
                                </p:cTn>
                              </p:par>
                            </p:childTnLst>
                          </p:cTn>
                        </p:par>
                        <p:par>
                          <p:cTn id="11" fill="hold" nodeType="afterGroup">
                            <p:stCondLst>
                              <p:cond delay="2000"/>
                            </p:stCondLst>
                            <p:childTnLst>
                              <p:par>
                                <p:cTn id="12" presetID="22" presetClass="entr" presetSubtype="2"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right)">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84"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8242" name="Group 2">
            <a:extLst>
              <a:ext uri="{FF2B5EF4-FFF2-40B4-BE49-F238E27FC236}">
                <a16:creationId xmlns:a16="http://schemas.microsoft.com/office/drawing/2014/main" id="{03505BDC-46A3-44F7-B6E8-128E51CD4EBA}"/>
              </a:ext>
            </a:extLst>
          </p:cNvPr>
          <p:cNvGrpSpPr>
            <a:grpSpLocks/>
          </p:cNvGrpSpPr>
          <p:nvPr/>
        </p:nvGrpSpPr>
        <p:grpSpPr bwMode="auto">
          <a:xfrm>
            <a:off x="3025378" y="1762125"/>
            <a:ext cx="3186113" cy="3046810"/>
            <a:chOff x="1474" y="1888"/>
            <a:chExt cx="2676" cy="2432"/>
          </a:xfrm>
        </p:grpSpPr>
        <p:sp>
          <p:nvSpPr>
            <p:cNvPr id="138283" name="Line 3">
              <a:extLst>
                <a:ext uri="{FF2B5EF4-FFF2-40B4-BE49-F238E27FC236}">
                  <a16:creationId xmlns:a16="http://schemas.microsoft.com/office/drawing/2014/main" id="{5B2DE530-8607-4731-8DFA-23A93BA921E7}"/>
                </a:ext>
              </a:extLst>
            </p:cNvPr>
            <p:cNvSpPr>
              <a:spLocks noChangeShapeType="1"/>
            </p:cNvSpPr>
            <p:nvPr/>
          </p:nvSpPr>
          <p:spPr bwMode="auto">
            <a:xfrm>
              <a:off x="1474"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sp>
          <p:nvSpPr>
            <p:cNvPr id="138284" name="Line 4">
              <a:extLst>
                <a:ext uri="{FF2B5EF4-FFF2-40B4-BE49-F238E27FC236}">
                  <a16:creationId xmlns:a16="http://schemas.microsoft.com/office/drawing/2014/main" id="{5CB186EE-574C-4FC4-BCB2-FB87BC05D073}"/>
                </a:ext>
              </a:extLst>
            </p:cNvPr>
            <p:cNvSpPr>
              <a:spLocks noChangeShapeType="1"/>
            </p:cNvSpPr>
            <p:nvPr/>
          </p:nvSpPr>
          <p:spPr bwMode="auto">
            <a:xfrm>
              <a:off x="4150" y="1888"/>
              <a:ext cx="0" cy="2432"/>
            </a:xfrm>
            <a:prstGeom prst="line">
              <a:avLst/>
            </a:prstGeom>
            <a:noFill/>
            <a:ln w="28575">
              <a:solidFill>
                <a:schemeClr val="folHlink"/>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sz="1350"/>
            </a:p>
          </p:txBody>
        </p:sp>
      </p:grpSp>
      <p:sp>
        <p:nvSpPr>
          <p:cNvPr id="138243" name="AutoShape 5">
            <a:extLst>
              <a:ext uri="{FF2B5EF4-FFF2-40B4-BE49-F238E27FC236}">
                <a16:creationId xmlns:a16="http://schemas.microsoft.com/office/drawing/2014/main" id="{0FD96A0D-78D0-4FDA-AAF5-36A84CF1C0BF}"/>
              </a:ext>
            </a:extLst>
          </p:cNvPr>
          <p:cNvSpPr>
            <a:spLocks noChangeArrowheads="1"/>
          </p:cNvSpPr>
          <p:nvPr/>
        </p:nvSpPr>
        <p:spPr bwMode="auto">
          <a:xfrm rot="20948448">
            <a:off x="3982642" y="2921794"/>
            <a:ext cx="507206" cy="177404"/>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8244" name="AutoShape 6">
            <a:extLst>
              <a:ext uri="{FF2B5EF4-FFF2-40B4-BE49-F238E27FC236}">
                <a16:creationId xmlns:a16="http://schemas.microsoft.com/office/drawing/2014/main" id="{0148DCDE-FFA1-497F-9B1A-B02DD1FB63A0}"/>
              </a:ext>
            </a:extLst>
          </p:cNvPr>
          <p:cNvSpPr>
            <a:spLocks noChangeArrowheads="1"/>
          </p:cNvSpPr>
          <p:nvPr/>
        </p:nvSpPr>
        <p:spPr bwMode="auto">
          <a:xfrm>
            <a:off x="3764757" y="1397794"/>
            <a:ext cx="1788319" cy="189310"/>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8245" name="Group 7">
            <a:extLst>
              <a:ext uri="{FF2B5EF4-FFF2-40B4-BE49-F238E27FC236}">
                <a16:creationId xmlns:a16="http://schemas.microsoft.com/office/drawing/2014/main" id="{49080618-7376-4698-8AEC-001A28E7A43B}"/>
              </a:ext>
            </a:extLst>
          </p:cNvPr>
          <p:cNvGrpSpPr>
            <a:grpSpLocks/>
          </p:cNvGrpSpPr>
          <p:nvPr/>
        </p:nvGrpSpPr>
        <p:grpSpPr bwMode="auto">
          <a:xfrm>
            <a:off x="3064669" y="1766887"/>
            <a:ext cx="3100388" cy="576263"/>
            <a:chOff x="1614" y="1484"/>
            <a:chExt cx="2604" cy="484"/>
          </a:xfrm>
        </p:grpSpPr>
        <p:sp>
          <p:nvSpPr>
            <p:cNvPr id="138281" name="Rectangle 8">
              <a:extLst>
                <a:ext uri="{FF2B5EF4-FFF2-40B4-BE49-F238E27FC236}">
                  <a16:creationId xmlns:a16="http://schemas.microsoft.com/office/drawing/2014/main" id="{8EC6409A-F2D9-4C9A-88F9-41E5AB24E99A}"/>
                </a:ext>
              </a:extLst>
            </p:cNvPr>
            <p:cNvSpPr>
              <a:spLocks noChangeArrowheads="1"/>
            </p:cNvSpPr>
            <p:nvPr/>
          </p:nvSpPr>
          <p:spPr bwMode="auto">
            <a:xfrm rot="597975">
              <a:off x="2490" y="1517"/>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FIN = 1, seq = u</a:t>
              </a:r>
            </a:p>
          </p:txBody>
        </p:sp>
        <p:sp>
          <p:nvSpPr>
            <p:cNvPr id="138282" name="Line 9">
              <a:extLst>
                <a:ext uri="{FF2B5EF4-FFF2-40B4-BE49-F238E27FC236}">
                  <a16:creationId xmlns:a16="http://schemas.microsoft.com/office/drawing/2014/main" id="{75D4C807-1BE1-43C2-A14D-EB3ECD018229}"/>
                </a:ext>
              </a:extLst>
            </p:cNvPr>
            <p:cNvSpPr>
              <a:spLocks noChangeShapeType="1"/>
            </p:cNvSpPr>
            <p:nvPr/>
          </p:nvSpPr>
          <p:spPr bwMode="auto">
            <a:xfrm>
              <a:off x="1614" y="1484"/>
              <a:ext cx="2604" cy="484"/>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138246" name="Group 10">
            <a:extLst>
              <a:ext uri="{FF2B5EF4-FFF2-40B4-BE49-F238E27FC236}">
                <a16:creationId xmlns:a16="http://schemas.microsoft.com/office/drawing/2014/main" id="{B4F3765E-CF76-4152-8AE9-8CF2CCB5CA2C}"/>
              </a:ext>
            </a:extLst>
          </p:cNvPr>
          <p:cNvGrpSpPr>
            <a:grpSpLocks/>
          </p:cNvGrpSpPr>
          <p:nvPr/>
        </p:nvGrpSpPr>
        <p:grpSpPr bwMode="auto">
          <a:xfrm>
            <a:off x="3075385" y="2375298"/>
            <a:ext cx="3100388" cy="577453"/>
            <a:chOff x="1623" y="1995"/>
            <a:chExt cx="2604" cy="485"/>
          </a:xfrm>
        </p:grpSpPr>
        <p:sp>
          <p:nvSpPr>
            <p:cNvPr id="138279" name="Rectangle 11">
              <a:extLst>
                <a:ext uri="{FF2B5EF4-FFF2-40B4-BE49-F238E27FC236}">
                  <a16:creationId xmlns:a16="http://schemas.microsoft.com/office/drawing/2014/main" id="{881A62D4-034D-476D-9B2A-F9ABD6666F6F}"/>
                </a:ext>
              </a:extLst>
            </p:cNvPr>
            <p:cNvSpPr>
              <a:spLocks noChangeArrowheads="1"/>
            </p:cNvSpPr>
            <p:nvPr/>
          </p:nvSpPr>
          <p:spPr bwMode="auto">
            <a:xfrm rot="20990024" flipH="1">
              <a:off x="1932" y="2020"/>
              <a:ext cx="18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v,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sp>
          <p:nvSpPr>
            <p:cNvPr id="138280" name="Line 12">
              <a:extLst>
                <a:ext uri="{FF2B5EF4-FFF2-40B4-BE49-F238E27FC236}">
                  <a16:creationId xmlns:a16="http://schemas.microsoft.com/office/drawing/2014/main" id="{8AE17A04-B928-47EC-AA22-B720D9AFD5DA}"/>
                </a:ext>
              </a:extLst>
            </p:cNvPr>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138247" name="Group 13">
            <a:extLst>
              <a:ext uri="{FF2B5EF4-FFF2-40B4-BE49-F238E27FC236}">
                <a16:creationId xmlns:a16="http://schemas.microsoft.com/office/drawing/2014/main" id="{BF720B50-581A-4F41-BA8B-6B739571C97A}"/>
              </a:ext>
            </a:extLst>
          </p:cNvPr>
          <p:cNvGrpSpPr>
            <a:grpSpLocks/>
          </p:cNvGrpSpPr>
          <p:nvPr/>
        </p:nvGrpSpPr>
        <p:grpSpPr bwMode="auto">
          <a:xfrm>
            <a:off x="3049191" y="3065859"/>
            <a:ext cx="3100388" cy="589360"/>
            <a:chOff x="1601" y="2575"/>
            <a:chExt cx="2604" cy="495"/>
          </a:xfrm>
        </p:grpSpPr>
        <p:sp>
          <p:nvSpPr>
            <p:cNvPr id="138277" name="Line 14">
              <a:extLst>
                <a:ext uri="{FF2B5EF4-FFF2-40B4-BE49-F238E27FC236}">
                  <a16:creationId xmlns:a16="http://schemas.microsoft.com/office/drawing/2014/main" id="{2F0041F2-6C90-43A9-9A22-C6F765071252}"/>
                </a:ext>
              </a:extLst>
            </p:cNvPr>
            <p:cNvSpPr>
              <a:spLocks noChangeShapeType="1"/>
            </p:cNvSpPr>
            <p:nvPr/>
          </p:nvSpPr>
          <p:spPr bwMode="auto">
            <a:xfrm flipH="1">
              <a:off x="1601" y="2585"/>
              <a:ext cx="2604" cy="48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8278" name="Rectangle 15">
              <a:extLst>
                <a:ext uri="{FF2B5EF4-FFF2-40B4-BE49-F238E27FC236}">
                  <a16:creationId xmlns:a16="http://schemas.microsoft.com/office/drawing/2014/main" id="{46354916-DAF0-4005-AB64-513D3F324D7B}"/>
                </a:ext>
              </a:extLst>
            </p:cNvPr>
            <p:cNvSpPr>
              <a:spLocks noChangeArrowheads="1"/>
            </p:cNvSpPr>
            <p:nvPr/>
          </p:nvSpPr>
          <p:spPr bwMode="auto">
            <a:xfrm rot="20943314" flipH="1">
              <a:off x="1805" y="2575"/>
              <a:ext cx="2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FIN = 1, ACK = 1, seq = w,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grpSp>
      <p:sp>
        <p:nvSpPr>
          <p:cNvPr id="138248" name="Rectangle 16">
            <a:extLst>
              <a:ext uri="{FF2B5EF4-FFF2-40B4-BE49-F238E27FC236}">
                <a16:creationId xmlns:a16="http://schemas.microsoft.com/office/drawing/2014/main" id="{F2A72E27-7D5C-4FF4-A16C-1B4A789D40A0}"/>
              </a:ext>
            </a:extLst>
          </p:cNvPr>
          <p:cNvSpPr>
            <a:spLocks noChangeArrowheads="1"/>
          </p:cNvSpPr>
          <p:nvPr/>
        </p:nvSpPr>
        <p:spPr bwMode="auto">
          <a:xfrm>
            <a:off x="2347913" y="1208485"/>
            <a:ext cx="715566" cy="50482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8249" name="Rectangle 17">
            <a:extLst>
              <a:ext uri="{FF2B5EF4-FFF2-40B4-BE49-F238E27FC236}">
                <a16:creationId xmlns:a16="http://schemas.microsoft.com/office/drawing/2014/main" id="{F256CD68-5DDE-467B-A238-F47311657A51}"/>
              </a:ext>
            </a:extLst>
          </p:cNvPr>
          <p:cNvSpPr>
            <a:spLocks noChangeArrowheads="1"/>
          </p:cNvSpPr>
          <p:nvPr/>
        </p:nvSpPr>
        <p:spPr bwMode="auto">
          <a:xfrm>
            <a:off x="6162676" y="1208485"/>
            <a:ext cx="716756" cy="110966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8250" name="Group 18">
            <a:extLst>
              <a:ext uri="{FF2B5EF4-FFF2-40B4-BE49-F238E27FC236}">
                <a16:creationId xmlns:a16="http://schemas.microsoft.com/office/drawing/2014/main" id="{428905A0-F04E-4FCB-8E47-181F285666F3}"/>
              </a:ext>
            </a:extLst>
          </p:cNvPr>
          <p:cNvGrpSpPr>
            <a:grpSpLocks/>
          </p:cNvGrpSpPr>
          <p:nvPr/>
        </p:nvGrpSpPr>
        <p:grpSpPr bwMode="auto">
          <a:xfrm>
            <a:off x="2274094" y="1146572"/>
            <a:ext cx="4708922" cy="61913"/>
            <a:chOff x="1020" y="481"/>
            <a:chExt cx="4037" cy="46"/>
          </a:xfrm>
        </p:grpSpPr>
        <p:sp>
          <p:nvSpPr>
            <p:cNvPr id="138275" name="Line 19">
              <a:extLst>
                <a:ext uri="{FF2B5EF4-FFF2-40B4-BE49-F238E27FC236}">
                  <a16:creationId xmlns:a16="http://schemas.microsoft.com/office/drawing/2014/main" id="{E9212CA8-774E-4FDB-B9EA-69CAAD8EA3E1}"/>
                </a:ext>
              </a:extLst>
            </p:cNvPr>
            <p:cNvSpPr>
              <a:spLocks noChangeShapeType="1"/>
            </p:cNvSpPr>
            <p:nvPr/>
          </p:nvSpPr>
          <p:spPr bwMode="auto">
            <a:xfrm>
              <a:off x="1020" y="527"/>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8276" name="Line 20">
              <a:extLst>
                <a:ext uri="{FF2B5EF4-FFF2-40B4-BE49-F238E27FC236}">
                  <a16:creationId xmlns:a16="http://schemas.microsoft.com/office/drawing/2014/main" id="{575A8BD7-95BF-44A1-AFD6-D3337FCEAD74}"/>
                </a:ext>
              </a:extLst>
            </p:cNvPr>
            <p:cNvSpPr>
              <a:spLocks noChangeShapeType="1"/>
            </p:cNvSpPr>
            <p:nvPr/>
          </p:nvSpPr>
          <p:spPr bwMode="auto">
            <a:xfrm>
              <a:off x="1020" y="481"/>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grpSp>
        <p:nvGrpSpPr>
          <p:cNvPr id="138251" name="Group 21">
            <a:extLst>
              <a:ext uri="{FF2B5EF4-FFF2-40B4-BE49-F238E27FC236}">
                <a16:creationId xmlns:a16="http://schemas.microsoft.com/office/drawing/2014/main" id="{18DB374C-3E90-47C8-956C-B558B1EBA700}"/>
              </a:ext>
            </a:extLst>
          </p:cNvPr>
          <p:cNvGrpSpPr>
            <a:grpSpLocks/>
          </p:cNvGrpSpPr>
          <p:nvPr/>
        </p:nvGrpSpPr>
        <p:grpSpPr bwMode="auto">
          <a:xfrm>
            <a:off x="1516856" y="942976"/>
            <a:ext cx="1052513" cy="812006"/>
            <a:chOff x="314" y="792"/>
            <a:chExt cx="884" cy="682"/>
          </a:xfrm>
        </p:grpSpPr>
        <p:sp>
          <p:nvSpPr>
            <p:cNvPr id="138273" name="Freeform 22">
              <a:extLst>
                <a:ext uri="{FF2B5EF4-FFF2-40B4-BE49-F238E27FC236}">
                  <a16:creationId xmlns:a16="http://schemas.microsoft.com/office/drawing/2014/main" id="{723FE14B-1804-499B-A198-E419406AF61D}"/>
                </a:ext>
              </a:extLst>
            </p:cNvPr>
            <p:cNvSpPr>
              <a:spLocks/>
            </p:cNvSpPr>
            <p:nvPr/>
          </p:nvSpPr>
          <p:spPr bwMode="auto">
            <a:xfrm>
              <a:off x="349" y="792"/>
              <a:ext cx="849" cy="682"/>
            </a:xfrm>
            <a:custGeom>
              <a:avLst/>
              <a:gdLst>
                <a:gd name="T0" fmla="*/ 4567 w 769"/>
                <a:gd name="T1" fmla="*/ 0 h 584"/>
                <a:gd name="T2" fmla="*/ 0 w 769"/>
                <a:gd name="T3" fmla="*/ 163 h 584"/>
                <a:gd name="T4" fmla="*/ 0 w 769"/>
                <a:gd name="T5" fmla="*/ 9528 h 584"/>
                <a:gd name="T6" fmla="*/ 3575 w 769"/>
                <a:gd name="T7" fmla="*/ 9528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8274" name="Rectangle 23">
              <a:extLst>
                <a:ext uri="{FF2B5EF4-FFF2-40B4-BE49-F238E27FC236}">
                  <a16:creationId xmlns:a16="http://schemas.microsoft.com/office/drawing/2014/main" id="{B067A1D8-A6CF-49C2-8ABB-3FCD3B04A3B9}"/>
                </a:ext>
              </a:extLst>
            </p:cNvPr>
            <p:cNvSpPr>
              <a:spLocks noChangeArrowheads="1"/>
            </p:cNvSpPr>
            <p:nvPr/>
          </p:nvSpPr>
          <p:spPr bwMode="auto">
            <a:xfrm>
              <a:off x="314" y="122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主动关闭</a:t>
              </a:r>
            </a:p>
          </p:txBody>
        </p:sp>
      </p:grpSp>
      <p:grpSp>
        <p:nvGrpSpPr>
          <p:cNvPr id="138252" name="Group 24">
            <a:extLst>
              <a:ext uri="{FF2B5EF4-FFF2-40B4-BE49-F238E27FC236}">
                <a16:creationId xmlns:a16="http://schemas.microsoft.com/office/drawing/2014/main" id="{57906E2B-6CC0-445C-951E-D1D5E44C8F1E}"/>
              </a:ext>
            </a:extLst>
          </p:cNvPr>
          <p:cNvGrpSpPr>
            <a:grpSpLocks/>
          </p:cNvGrpSpPr>
          <p:nvPr/>
        </p:nvGrpSpPr>
        <p:grpSpPr bwMode="auto">
          <a:xfrm>
            <a:off x="6702029" y="892969"/>
            <a:ext cx="1056084" cy="2178844"/>
            <a:chOff x="4669" y="750"/>
            <a:chExt cx="887" cy="1830"/>
          </a:xfrm>
        </p:grpSpPr>
        <p:sp>
          <p:nvSpPr>
            <p:cNvPr id="138271" name="Freeform 25">
              <a:extLst>
                <a:ext uri="{FF2B5EF4-FFF2-40B4-BE49-F238E27FC236}">
                  <a16:creationId xmlns:a16="http://schemas.microsoft.com/office/drawing/2014/main" id="{ADFFC8C7-57D0-4B4A-AC01-2ADC334A452E}"/>
                </a:ext>
              </a:extLst>
            </p:cNvPr>
            <p:cNvSpPr>
              <a:spLocks/>
            </p:cNvSpPr>
            <p:nvPr/>
          </p:nvSpPr>
          <p:spPr bwMode="auto">
            <a:xfrm>
              <a:off x="4669" y="750"/>
              <a:ext cx="887" cy="1830"/>
            </a:xfrm>
            <a:custGeom>
              <a:avLst/>
              <a:gdLst>
                <a:gd name="T0" fmla="*/ 0 w 868"/>
                <a:gd name="T1" fmla="*/ 0 h 1493"/>
                <a:gd name="T2" fmla="*/ 1282 w 868"/>
                <a:gd name="T3" fmla="*/ 295 h 1493"/>
                <a:gd name="T4" fmla="*/ 1282 w 868"/>
                <a:gd name="T5" fmla="*/ 58229 h 1493"/>
                <a:gd name="T6" fmla="*/ 184 w 868"/>
                <a:gd name="T7" fmla="*/ 58229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8272" name="Rectangle 26">
              <a:extLst>
                <a:ext uri="{FF2B5EF4-FFF2-40B4-BE49-F238E27FC236}">
                  <a16:creationId xmlns:a16="http://schemas.microsoft.com/office/drawing/2014/main" id="{3BFBF1F5-5CB7-4AE4-AF30-5702A07A8257}"/>
                </a:ext>
              </a:extLst>
            </p:cNvPr>
            <p:cNvSpPr>
              <a:spLocks noChangeArrowheads="1"/>
            </p:cNvSpPr>
            <p:nvPr/>
          </p:nvSpPr>
          <p:spPr bwMode="auto">
            <a:xfrm>
              <a:off x="4855" y="2306"/>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被动关闭</a:t>
              </a:r>
            </a:p>
          </p:txBody>
        </p:sp>
      </p:grpSp>
      <p:sp>
        <p:nvSpPr>
          <p:cNvPr id="138253" name="Rectangle 27">
            <a:extLst>
              <a:ext uri="{FF2B5EF4-FFF2-40B4-BE49-F238E27FC236}">
                <a16:creationId xmlns:a16="http://schemas.microsoft.com/office/drawing/2014/main" id="{E67FB763-8BD8-4E8D-B9A8-544BE83D9CA9}"/>
              </a:ext>
            </a:extLst>
          </p:cNvPr>
          <p:cNvSpPr>
            <a:spLocks noChangeArrowheads="1"/>
          </p:cNvSpPr>
          <p:nvPr/>
        </p:nvSpPr>
        <p:spPr bwMode="auto">
          <a:xfrm>
            <a:off x="4241007" y="1333500"/>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grpSp>
        <p:nvGrpSpPr>
          <p:cNvPr id="138254" name="Group 28">
            <a:extLst>
              <a:ext uri="{FF2B5EF4-FFF2-40B4-BE49-F238E27FC236}">
                <a16:creationId xmlns:a16="http://schemas.microsoft.com/office/drawing/2014/main" id="{6851005C-249A-46CA-83DC-412C95AB84B9}"/>
              </a:ext>
            </a:extLst>
          </p:cNvPr>
          <p:cNvGrpSpPr>
            <a:grpSpLocks/>
          </p:cNvGrpSpPr>
          <p:nvPr/>
        </p:nvGrpSpPr>
        <p:grpSpPr bwMode="auto">
          <a:xfrm>
            <a:off x="6732989" y="1032272"/>
            <a:ext cx="902495" cy="1341834"/>
            <a:chOff x="4695" y="867"/>
            <a:chExt cx="758" cy="1127"/>
          </a:xfrm>
        </p:grpSpPr>
        <p:sp>
          <p:nvSpPr>
            <p:cNvPr id="138269" name="Freeform 29">
              <a:extLst>
                <a:ext uri="{FF2B5EF4-FFF2-40B4-BE49-F238E27FC236}">
                  <a16:creationId xmlns:a16="http://schemas.microsoft.com/office/drawing/2014/main" id="{18B27F59-6789-447F-808C-B222E756FA51}"/>
                </a:ext>
              </a:extLst>
            </p:cNvPr>
            <p:cNvSpPr>
              <a:spLocks/>
            </p:cNvSpPr>
            <p:nvPr/>
          </p:nvSpPr>
          <p:spPr bwMode="auto">
            <a:xfrm>
              <a:off x="4695" y="867"/>
              <a:ext cx="361" cy="1127"/>
            </a:xfrm>
            <a:custGeom>
              <a:avLst/>
              <a:gdLst>
                <a:gd name="T0" fmla="*/ 2 w 451"/>
                <a:gd name="T1" fmla="*/ 15764 h 965"/>
                <a:gd name="T2" fmla="*/ 6 w 451"/>
                <a:gd name="T3" fmla="*/ 14602 h 965"/>
                <a:gd name="T4" fmla="*/ 8 w 451"/>
                <a:gd name="T5" fmla="*/ 11561 h 965"/>
                <a:gd name="T6" fmla="*/ 8 w 451"/>
                <a:gd name="T7" fmla="*/ 6819 h 965"/>
                <a:gd name="T8" fmla="*/ 8 w 451"/>
                <a:gd name="T9" fmla="*/ 3403 h 965"/>
                <a:gd name="T10" fmla="*/ 6 w 451"/>
                <a:gd name="T11" fmla="*/ 1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8270" name="Rectangle 30">
              <a:extLst>
                <a:ext uri="{FF2B5EF4-FFF2-40B4-BE49-F238E27FC236}">
                  <a16:creationId xmlns:a16="http://schemas.microsoft.com/office/drawing/2014/main" id="{11332C28-8489-47BA-9D43-97675B3B67F6}"/>
                </a:ext>
              </a:extLst>
            </p:cNvPr>
            <p:cNvSpPr>
              <a:spLocks noChangeArrowheads="1"/>
            </p:cNvSpPr>
            <p:nvPr/>
          </p:nvSpPr>
          <p:spPr bwMode="auto">
            <a:xfrm>
              <a:off x="5047" y="1120"/>
              <a:ext cx="40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通知</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应用</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进程</a:t>
              </a:r>
            </a:p>
          </p:txBody>
        </p:sp>
      </p:grpSp>
      <p:sp>
        <p:nvSpPr>
          <p:cNvPr id="138255" name="Rectangle 31">
            <a:extLst>
              <a:ext uri="{FF2B5EF4-FFF2-40B4-BE49-F238E27FC236}">
                <a16:creationId xmlns:a16="http://schemas.microsoft.com/office/drawing/2014/main" id="{B6AB6332-3CB9-4F19-87AA-A7483A9A0D6A}"/>
              </a:ext>
            </a:extLst>
          </p:cNvPr>
          <p:cNvSpPr>
            <a:spLocks noChangeArrowheads="1"/>
          </p:cNvSpPr>
          <p:nvPr/>
        </p:nvSpPr>
        <p:spPr bwMode="auto">
          <a:xfrm>
            <a:off x="2333625" y="1216819"/>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sp>
        <p:nvSpPr>
          <p:cNvPr id="138256" name="Rectangle 32">
            <a:extLst>
              <a:ext uri="{FF2B5EF4-FFF2-40B4-BE49-F238E27FC236}">
                <a16:creationId xmlns:a16="http://schemas.microsoft.com/office/drawing/2014/main" id="{8EE43BF7-D795-4E2B-98C3-CBE9BC6ABC85}"/>
              </a:ext>
            </a:extLst>
          </p:cNvPr>
          <p:cNvSpPr>
            <a:spLocks noChangeArrowheads="1"/>
          </p:cNvSpPr>
          <p:nvPr/>
        </p:nvSpPr>
        <p:spPr bwMode="auto">
          <a:xfrm>
            <a:off x="6148388" y="1544242"/>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pic>
        <p:nvPicPr>
          <p:cNvPr id="138257" name="Picture 33">
            <a:extLst>
              <a:ext uri="{FF2B5EF4-FFF2-40B4-BE49-F238E27FC236}">
                <a16:creationId xmlns:a16="http://schemas.microsoft.com/office/drawing/2014/main" id="{676FC964-5167-4328-A367-48F9FD608A4A}"/>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6982"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8258" name="Picture 34">
            <a:extLst>
              <a:ext uri="{FF2B5EF4-FFF2-40B4-BE49-F238E27FC236}">
                <a16:creationId xmlns:a16="http://schemas.microsoft.com/office/drawing/2014/main" id="{E783537B-0B3F-4052-91A6-3672621E8B10}"/>
              </a:ext>
            </a:extLst>
          </p:cNvPr>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31744"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9" name="Rectangle 35">
            <a:extLst>
              <a:ext uri="{FF2B5EF4-FFF2-40B4-BE49-F238E27FC236}">
                <a16:creationId xmlns:a16="http://schemas.microsoft.com/office/drawing/2014/main" id="{A526AB0D-6607-414E-9FC9-F443216440C0}"/>
              </a:ext>
            </a:extLst>
          </p:cNvPr>
          <p:cNvSpPr>
            <a:spLocks noChangeArrowheads="1"/>
          </p:cNvSpPr>
          <p:nvPr/>
        </p:nvSpPr>
        <p:spPr bwMode="auto">
          <a:xfrm>
            <a:off x="2809875" y="70366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A</a:t>
            </a:r>
          </a:p>
        </p:txBody>
      </p:sp>
      <p:sp>
        <p:nvSpPr>
          <p:cNvPr id="138260" name="Rectangle 36">
            <a:extLst>
              <a:ext uri="{FF2B5EF4-FFF2-40B4-BE49-F238E27FC236}">
                <a16:creationId xmlns:a16="http://schemas.microsoft.com/office/drawing/2014/main" id="{F103AC8D-5936-4146-A1F4-02079463230D}"/>
              </a:ext>
            </a:extLst>
          </p:cNvPr>
          <p:cNvSpPr>
            <a:spLocks noChangeArrowheads="1"/>
          </p:cNvSpPr>
          <p:nvPr/>
        </p:nvSpPr>
        <p:spPr bwMode="auto">
          <a:xfrm>
            <a:off x="6185297" y="70366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B</a:t>
            </a:r>
          </a:p>
        </p:txBody>
      </p:sp>
      <p:sp>
        <p:nvSpPr>
          <p:cNvPr id="138261" name="Rectangle 37">
            <a:extLst>
              <a:ext uri="{FF2B5EF4-FFF2-40B4-BE49-F238E27FC236}">
                <a16:creationId xmlns:a16="http://schemas.microsoft.com/office/drawing/2014/main" id="{4E6A39A0-5D47-4616-BB75-2D92D521742D}"/>
              </a:ext>
            </a:extLst>
          </p:cNvPr>
          <p:cNvSpPr>
            <a:spLocks noChangeArrowheads="1"/>
          </p:cNvSpPr>
          <p:nvPr/>
        </p:nvSpPr>
        <p:spPr bwMode="auto">
          <a:xfrm>
            <a:off x="2468166" y="485775"/>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客户</a:t>
            </a:r>
          </a:p>
        </p:txBody>
      </p:sp>
      <p:sp>
        <p:nvSpPr>
          <p:cNvPr id="138262" name="Rectangle 38">
            <a:extLst>
              <a:ext uri="{FF2B5EF4-FFF2-40B4-BE49-F238E27FC236}">
                <a16:creationId xmlns:a16="http://schemas.microsoft.com/office/drawing/2014/main" id="{7D6BD559-BCB7-4D5C-8B85-A97F35987E29}"/>
              </a:ext>
            </a:extLst>
          </p:cNvPr>
          <p:cNvSpPr>
            <a:spLocks noChangeArrowheads="1"/>
          </p:cNvSpPr>
          <p:nvPr/>
        </p:nvSpPr>
        <p:spPr bwMode="auto">
          <a:xfrm>
            <a:off x="6193631" y="485775"/>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服务器</a:t>
            </a:r>
          </a:p>
        </p:txBody>
      </p:sp>
      <p:sp>
        <p:nvSpPr>
          <p:cNvPr id="138263" name="Rectangle 39">
            <a:extLst>
              <a:ext uri="{FF2B5EF4-FFF2-40B4-BE49-F238E27FC236}">
                <a16:creationId xmlns:a16="http://schemas.microsoft.com/office/drawing/2014/main" id="{B1606974-DF39-4D0F-877E-3131149F3E57}"/>
              </a:ext>
            </a:extLst>
          </p:cNvPr>
          <p:cNvSpPr>
            <a:spLocks noChangeArrowheads="1"/>
          </p:cNvSpPr>
          <p:nvPr/>
        </p:nvSpPr>
        <p:spPr bwMode="auto">
          <a:xfrm rot="20971112">
            <a:off x="4408445" y="2733655"/>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sp>
        <p:nvSpPr>
          <p:cNvPr id="138264" name="Text Box 42">
            <a:extLst>
              <a:ext uri="{FF2B5EF4-FFF2-40B4-BE49-F238E27FC236}">
                <a16:creationId xmlns:a16="http://schemas.microsoft.com/office/drawing/2014/main" id="{F4FB42EE-DD31-4530-B142-27CADFAAA786}"/>
              </a:ext>
            </a:extLst>
          </p:cNvPr>
          <p:cNvSpPr txBox="1">
            <a:spLocks noChangeArrowheads="1"/>
          </p:cNvSpPr>
          <p:nvPr/>
        </p:nvSpPr>
        <p:spPr bwMode="auto">
          <a:xfrm>
            <a:off x="2274094" y="4413647"/>
            <a:ext cx="4878259" cy="458908"/>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buClrTx/>
              <a:buFontTx/>
              <a:buChar char="•"/>
            </a:pPr>
            <a:r>
              <a:rPr lang="en-US" altLang="zh-CN" sz="1800"/>
              <a:t>  A </a:t>
            </a:r>
            <a:r>
              <a:rPr lang="zh-CN" altLang="en-US" sz="1800"/>
              <a:t>收到连接释放报文段后，必须发出确认。 </a:t>
            </a:r>
          </a:p>
        </p:txBody>
      </p:sp>
      <p:grpSp>
        <p:nvGrpSpPr>
          <p:cNvPr id="10" name="Group 45">
            <a:extLst>
              <a:ext uri="{FF2B5EF4-FFF2-40B4-BE49-F238E27FC236}">
                <a16:creationId xmlns:a16="http://schemas.microsoft.com/office/drawing/2014/main" id="{03869956-28C7-42DB-B20F-123C6C6A1235}"/>
              </a:ext>
            </a:extLst>
          </p:cNvPr>
          <p:cNvGrpSpPr>
            <a:grpSpLocks/>
          </p:cNvGrpSpPr>
          <p:nvPr/>
        </p:nvGrpSpPr>
        <p:grpSpPr bwMode="auto">
          <a:xfrm>
            <a:off x="3064669" y="3668316"/>
            <a:ext cx="3100388" cy="577453"/>
            <a:chOff x="1614" y="3081"/>
            <a:chExt cx="2604" cy="485"/>
          </a:xfrm>
        </p:grpSpPr>
        <p:sp>
          <p:nvSpPr>
            <p:cNvPr id="138267" name="Rectangle 43">
              <a:extLst>
                <a:ext uri="{FF2B5EF4-FFF2-40B4-BE49-F238E27FC236}">
                  <a16:creationId xmlns:a16="http://schemas.microsoft.com/office/drawing/2014/main" id="{92B0CF93-E3EF-494A-9F53-85E59EB5E657}"/>
                </a:ext>
              </a:extLst>
            </p:cNvPr>
            <p:cNvSpPr>
              <a:spLocks noChangeArrowheads="1"/>
            </p:cNvSpPr>
            <p:nvPr/>
          </p:nvSpPr>
          <p:spPr bwMode="auto">
            <a:xfrm rot="610931">
              <a:off x="2013" y="3121"/>
              <a:ext cx="213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u + 1, ack = w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p>
          </p:txBody>
        </p:sp>
        <p:sp>
          <p:nvSpPr>
            <p:cNvPr id="138268" name="Line 44">
              <a:extLst>
                <a:ext uri="{FF2B5EF4-FFF2-40B4-BE49-F238E27FC236}">
                  <a16:creationId xmlns:a16="http://schemas.microsoft.com/office/drawing/2014/main" id="{AE8235D0-F9A2-4D92-9C1C-A0EB89A7910C}"/>
                </a:ext>
              </a:extLst>
            </p:cNvPr>
            <p:cNvSpPr>
              <a:spLocks noChangeShapeType="1"/>
            </p:cNvSpPr>
            <p:nvPr/>
          </p:nvSpPr>
          <p:spPr bwMode="auto">
            <a:xfrm>
              <a:off x="1614" y="3081"/>
              <a:ext cx="2604" cy="48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8266" name="Text Box 57">
            <a:extLst>
              <a:ext uri="{FF2B5EF4-FFF2-40B4-BE49-F238E27FC236}">
                <a16:creationId xmlns:a16="http://schemas.microsoft.com/office/drawing/2014/main" id="{82EB24D0-7C69-471E-AFB3-648FDD6218CB}"/>
              </a:ext>
            </a:extLst>
          </p:cNvPr>
          <p:cNvSpPr txBox="1">
            <a:spLocks noChangeArrowheads="1"/>
          </p:cNvSpPr>
          <p:nvPr/>
        </p:nvSpPr>
        <p:spPr bwMode="auto">
          <a:xfrm>
            <a:off x="3470673" y="142875"/>
            <a:ext cx="19287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TCP</a:t>
            </a:r>
            <a:r>
              <a:rPr lang="en-US" altLang="zh-CN" sz="1800" b="1">
                <a:latin typeface="Arial" panose="020B0604020202020204" pitchFamily="34" charset="0"/>
                <a:ea typeface="黑体" panose="02010609060101010101" pitchFamily="49" charset="-122"/>
              </a:rPr>
              <a:t> </a:t>
            </a:r>
            <a:r>
              <a:rPr lang="zh-CN" altLang="en-US" sz="1800">
                <a:latin typeface="Arial" panose="020B0604020202020204" pitchFamily="34" charset="0"/>
                <a:ea typeface="黑体" panose="02010609060101010101" pitchFamily="49" charset="-122"/>
              </a:rPr>
              <a:t>的连接释放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a:extLst>
              <a:ext uri="{FF2B5EF4-FFF2-40B4-BE49-F238E27FC236}">
                <a16:creationId xmlns:a16="http://schemas.microsoft.com/office/drawing/2014/main" id="{03D56113-6E4E-4ADB-B779-98EB50BE7CF3}"/>
              </a:ext>
            </a:extLst>
          </p:cNvPr>
          <p:cNvGrpSpPr>
            <a:grpSpLocks/>
          </p:cNvGrpSpPr>
          <p:nvPr/>
        </p:nvGrpSpPr>
        <p:grpSpPr bwMode="auto">
          <a:xfrm>
            <a:off x="2303860" y="4660106"/>
            <a:ext cx="759619" cy="396479"/>
            <a:chOff x="975" y="3914"/>
            <a:chExt cx="638" cy="333"/>
          </a:xfrm>
        </p:grpSpPr>
        <p:sp>
          <p:nvSpPr>
            <p:cNvPr id="139320" name="Rectangle 33">
              <a:extLst>
                <a:ext uri="{FF2B5EF4-FFF2-40B4-BE49-F238E27FC236}">
                  <a16:creationId xmlns:a16="http://schemas.microsoft.com/office/drawing/2014/main" id="{0A13D502-CC6B-4070-9FB8-C2298D57F527}"/>
                </a:ext>
              </a:extLst>
            </p:cNvPr>
            <p:cNvSpPr>
              <a:spLocks noChangeArrowheads="1"/>
            </p:cNvSpPr>
            <p:nvPr/>
          </p:nvSpPr>
          <p:spPr bwMode="auto">
            <a:xfrm>
              <a:off x="1012" y="3914"/>
              <a:ext cx="601" cy="333"/>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321" name="Text Box 34">
              <a:extLst>
                <a:ext uri="{FF2B5EF4-FFF2-40B4-BE49-F238E27FC236}">
                  <a16:creationId xmlns:a16="http://schemas.microsoft.com/office/drawing/2014/main" id="{79411593-C53B-452A-AB46-F921D2BB2974}"/>
                </a:ext>
              </a:extLst>
            </p:cNvPr>
            <p:cNvSpPr txBox="1">
              <a:spLocks noChangeArrowheads="1"/>
            </p:cNvSpPr>
            <p:nvPr/>
          </p:nvSpPr>
          <p:spPr bwMode="auto">
            <a:xfrm>
              <a:off x="975" y="3967"/>
              <a:ext cx="6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00"/>
                  </a:solidFill>
                  <a:latin typeface="Times New Roman" panose="02020603050405020304" pitchFamily="18" charset="0"/>
                  <a:ea typeface="黑体" panose="02010609060101010101" pitchFamily="49" charset="-122"/>
                </a:rPr>
                <a:t>CLOSED</a:t>
              </a:r>
            </a:p>
          </p:txBody>
        </p:sp>
      </p:grpSp>
      <p:sp>
        <p:nvSpPr>
          <p:cNvPr id="139267" name="AutoShape 5">
            <a:extLst>
              <a:ext uri="{FF2B5EF4-FFF2-40B4-BE49-F238E27FC236}">
                <a16:creationId xmlns:a16="http://schemas.microsoft.com/office/drawing/2014/main" id="{C08286D7-4164-4D67-BE9F-A09A94F7F25D}"/>
              </a:ext>
            </a:extLst>
          </p:cNvPr>
          <p:cNvSpPr>
            <a:spLocks noChangeArrowheads="1"/>
          </p:cNvSpPr>
          <p:nvPr/>
        </p:nvSpPr>
        <p:spPr bwMode="auto">
          <a:xfrm rot="20948448">
            <a:off x="3982642" y="2921794"/>
            <a:ext cx="507206" cy="177404"/>
          </a:xfrm>
          <a:prstGeom prst="leftArrow">
            <a:avLst>
              <a:gd name="adj1" fmla="val 53620"/>
              <a:gd name="adj2" fmla="val 119816"/>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68" name="AutoShape 6">
            <a:extLst>
              <a:ext uri="{FF2B5EF4-FFF2-40B4-BE49-F238E27FC236}">
                <a16:creationId xmlns:a16="http://schemas.microsoft.com/office/drawing/2014/main" id="{0A02D7FF-FE5F-49F7-93BC-C1EA209010FF}"/>
              </a:ext>
            </a:extLst>
          </p:cNvPr>
          <p:cNvSpPr>
            <a:spLocks noChangeArrowheads="1"/>
          </p:cNvSpPr>
          <p:nvPr/>
        </p:nvSpPr>
        <p:spPr bwMode="auto">
          <a:xfrm>
            <a:off x="3764757" y="1397794"/>
            <a:ext cx="1788319" cy="189310"/>
          </a:xfrm>
          <a:prstGeom prst="leftRightArrow">
            <a:avLst>
              <a:gd name="adj1" fmla="val 55880"/>
              <a:gd name="adj2" fmla="val 108285"/>
            </a:avLst>
          </a:prstGeom>
          <a:solidFill>
            <a:schemeClr val="hlink"/>
          </a:solidFill>
          <a:ln w="12700" algn="ctr">
            <a:solidFill>
              <a:schemeClr val="hlink"/>
            </a:solidFill>
            <a:miter lim="800000"/>
            <a:headEnd/>
            <a:tailEnd/>
          </a:ln>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69" name="Rectangle 7">
            <a:extLst>
              <a:ext uri="{FF2B5EF4-FFF2-40B4-BE49-F238E27FC236}">
                <a16:creationId xmlns:a16="http://schemas.microsoft.com/office/drawing/2014/main" id="{471C310D-7011-4F21-83B9-873908DE9842}"/>
              </a:ext>
            </a:extLst>
          </p:cNvPr>
          <p:cNvSpPr>
            <a:spLocks noChangeArrowheads="1"/>
          </p:cNvSpPr>
          <p:nvPr/>
        </p:nvSpPr>
        <p:spPr bwMode="auto">
          <a:xfrm rot="610931">
            <a:off x="3538773" y="3715920"/>
            <a:ext cx="2536753"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u + 1, ack = w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p>
        </p:txBody>
      </p:sp>
      <p:grpSp>
        <p:nvGrpSpPr>
          <p:cNvPr id="139270" name="Group 8">
            <a:extLst>
              <a:ext uri="{FF2B5EF4-FFF2-40B4-BE49-F238E27FC236}">
                <a16:creationId xmlns:a16="http://schemas.microsoft.com/office/drawing/2014/main" id="{0696E402-CE43-4E79-A246-1E21E8E7E38C}"/>
              </a:ext>
            </a:extLst>
          </p:cNvPr>
          <p:cNvGrpSpPr>
            <a:grpSpLocks/>
          </p:cNvGrpSpPr>
          <p:nvPr/>
        </p:nvGrpSpPr>
        <p:grpSpPr bwMode="auto">
          <a:xfrm>
            <a:off x="3064669" y="1766887"/>
            <a:ext cx="3100388" cy="576263"/>
            <a:chOff x="1614" y="1484"/>
            <a:chExt cx="2604" cy="484"/>
          </a:xfrm>
        </p:grpSpPr>
        <p:sp>
          <p:nvSpPr>
            <p:cNvPr id="139318" name="Rectangle 9">
              <a:extLst>
                <a:ext uri="{FF2B5EF4-FFF2-40B4-BE49-F238E27FC236}">
                  <a16:creationId xmlns:a16="http://schemas.microsoft.com/office/drawing/2014/main" id="{04DBAD03-924D-410E-9272-8058069917D1}"/>
                </a:ext>
              </a:extLst>
            </p:cNvPr>
            <p:cNvSpPr>
              <a:spLocks noChangeArrowheads="1"/>
            </p:cNvSpPr>
            <p:nvPr/>
          </p:nvSpPr>
          <p:spPr bwMode="auto">
            <a:xfrm rot="597975">
              <a:off x="2490" y="1517"/>
              <a:ext cx="11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500">
                  <a:latin typeface="Times New Roman" panose="02020603050405020304" pitchFamily="18" charset="0"/>
                  <a:ea typeface="黑体" panose="02010609060101010101" pitchFamily="49" charset="-122"/>
                </a:rPr>
                <a:t>FIN = 1, seq = u</a:t>
              </a:r>
            </a:p>
          </p:txBody>
        </p:sp>
        <p:sp>
          <p:nvSpPr>
            <p:cNvPr id="139319" name="Line 10">
              <a:extLst>
                <a:ext uri="{FF2B5EF4-FFF2-40B4-BE49-F238E27FC236}">
                  <a16:creationId xmlns:a16="http://schemas.microsoft.com/office/drawing/2014/main" id="{63185CE7-F675-412A-899F-808CE168E48A}"/>
                </a:ext>
              </a:extLst>
            </p:cNvPr>
            <p:cNvSpPr>
              <a:spLocks noChangeShapeType="1"/>
            </p:cNvSpPr>
            <p:nvPr/>
          </p:nvSpPr>
          <p:spPr bwMode="auto">
            <a:xfrm>
              <a:off x="1614" y="1484"/>
              <a:ext cx="2604" cy="484"/>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grpSp>
        <p:nvGrpSpPr>
          <p:cNvPr id="139271" name="Group 11">
            <a:extLst>
              <a:ext uri="{FF2B5EF4-FFF2-40B4-BE49-F238E27FC236}">
                <a16:creationId xmlns:a16="http://schemas.microsoft.com/office/drawing/2014/main" id="{B5F19F15-3B3C-4925-B0D8-10353D35F053}"/>
              </a:ext>
            </a:extLst>
          </p:cNvPr>
          <p:cNvGrpSpPr>
            <a:grpSpLocks/>
          </p:cNvGrpSpPr>
          <p:nvPr/>
        </p:nvGrpSpPr>
        <p:grpSpPr bwMode="auto">
          <a:xfrm>
            <a:off x="3075385" y="2375298"/>
            <a:ext cx="3100388" cy="577453"/>
            <a:chOff x="1623" y="1995"/>
            <a:chExt cx="2604" cy="485"/>
          </a:xfrm>
        </p:grpSpPr>
        <p:sp>
          <p:nvSpPr>
            <p:cNvPr id="139316" name="Rectangle 12">
              <a:extLst>
                <a:ext uri="{FF2B5EF4-FFF2-40B4-BE49-F238E27FC236}">
                  <a16:creationId xmlns:a16="http://schemas.microsoft.com/office/drawing/2014/main" id="{D7D20C7E-69B8-4C37-B361-D5C7CAF69224}"/>
                </a:ext>
              </a:extLst>
            </p:cNvPr>
            <p:cNvSpPr>
              <a:spLocks noChangeArrowheads="1"/>
            </p:cNvSpPr>
            <p:nvPr/>
          </p:nvSpPr>
          <p:spPr bwMode="auto">
            <a:xfrm rot="20990024" flipH="1">
              <a:off x="1932" y="2020"/>
              <a:ext cx="182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 = 1, seq = v,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sp>
          <p:nvSpPr>
            <p:cNvPr id="139317" name="Line 13">
              <a:extLst>
                <a:ext uri="{FF2B5EF4-FFF2-40B4-BE49-F238E27FC236}">
                  <a16:creationId xmlns:a16="http://schemas.microsoft.com/office/drawing/2014/main" id="{3843EFE8-51EE-42D4-9818-2D774ABFC0DC}"/>
                </a:ext>
              </a:extLst>
            </p:cNvPr>
            <p:cNvSpPr>
              <a:spLocks noChangeShapeType="1"/>
            </p:cNvSpPr>
            <p:nvPr/>
          </p:nvSpPr>
          <p:spPr bwMode="auto">
            <a:xfrm flipH="1">
              <a:off x="1623" y="1995"/>
              <a:ext cx="2604" cy="485"/>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grpSp>
      <p:sp>
        <p:nvSpPr>
          <p:cNvPr id="139272" name="Line 14">
            <a:extLst>
              <a:ext uri="{FF2B5EF4-FFF2-40B4-BE49-F238E27FC236}">
                <a16:creationId xmlns:a16="http://schemas.microsoft.com/office/drawing/2014/main" id="{0E036878-4E4C-402D-9899-BB9329AE13CA}"/>
              </a:ext>
            </a:extLst>
          </p:cNvPr>
          <p:cNvSpPr>
            <a:spLocks noChangeShapeType="1"/>
          </p:cNvSpPr>
          <p:nvPr/>
        </p:nvSpPr>
        <p:spPr bwMode="auto">
          <a:xfrm>
            <a:off x="3064669" y="3668316"/>
            <a:ext cx="3100388" cy="577453"/>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9273" name="Line 15">
            <a:extLst>
              <a:ext uri="{FF2B5EF4-FFF2-40B4-BE49-F238E27FC236}">
                <a16:creationId xmlns:a16="http://schemas.microsoft.com/office/drawing/2014/main" id="{87F20BC0-8D24-4F15-BE91-9A9D20B02E20}"/>
              </a:ext>
            </a:extLst>
          </p:cNvPr>
          <p:cNvSpPr>
            <a:spLocks noChangeShapeType="1"/>
          </p:cNvSpPr>
          <p:nvPr/>
        </p:nvSpPr>
        <p:spPr bwMode="auto">
          <a:xfrm flipH="1">
            <a:off x="3049191" y="3077766"/>
            <a:ext cx="3100388" cy="577453"/>
          </a:xfrm>
          <a:prstGeom prst="line">
            <a:avLst/>
          </a:prstGeom>
          <a:noFill/>
          <a:ln w="38100">
            <a:solidFill>
              <a:schemeClr val="folHlink"/>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1350"/>
          </a:p>
        </p:txBody>
      </p:sp>
      <p:sp>
        <p:nvSpPr>
          <p:cNvPr id="139274" name="Rectangle 16">
            <a:extLst>
              <a:ext uri="{FF2B5EF4-FFF2-40B4-BE49-F238E27FC236}">
                <a16:creationId xmlns:a16="http://schemas.microsoft.com/office/drawing/2014/main" id="{27E6C74E-FCAB-4C00-ABF6-A4F3F7CB362A}"/>
              </a:ext>
            </a:extLst>
          </p:cNvPr>
          <p:cNvSpPr>
            <a:spLocks noChangeArrowheads="1"/>
          </p:cNvSpPr>
          <p:nvPr/>
        </p:nvSpPr>
        <p:spPr bwMode="auto">
          <a:xfrm rot="20943314" flipH="1">
            <a:off x="3291617" y="3065839"/>
            <a:ext cx="2838183"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FIN = 1, ACK = 1, seq = w, ack= u </a:t>
            </a:r>
            <a:r>
              <a:rPr kumimoji="1" lang="en-US" altLang="zh-CN" sz="1350" b="1">
                <a:latin typeface="Times New Roman" panose="02020603050405020304" pitchFamily="18" charset="0"/>
                <a:ea typeface="黑体" panose="02010609060101010101" pitchFamily="49" charset="-122"/>
                <a:sym typeface="Symbol" panose="05050102010706020507" pitchFamily="18" charset="2"/>
              </a:rPr>
              <a:t></a:t>
            </a:r>
            <a:r>
              <a:rPr kumimoji="1" lang="en-US" altLang="zh-CN" sz="1350">
                <a:latin typeface="Times New Roman" panose="02020603050405020304" pitchFamily="18" charset="0"/>
                <a:ea typeface="黑体" panose="02010609060101010101" pitchFamily="49" charset="-122"/>
                <a:sym typeface="Symbol" panose="05050102010706020507" pitchFamily="18" charset="2"/>
              </a:rPr>
              <a:t> 1</a:t>
            </a:r>
            <a:endParaRPr kumimoji="1" lang="en-US" altLang="zh-CN" sz="1350">
              <a:latin typeface="Times New Roman" panose="02020603050405020304" pitchFamily="18" charset="0"/>
              <a:ea typeface="黑体" panose="02010609060101010101" pitchFamily="49" charset="-122"/>
            </a:endParaRPr>
          </a:p>
        </p:txBody>
      </p:sp>
      <p:sp>
        <p:nvSpPr>
          <p:cNvPr id="139275" name="Rectangle 18">
            <a:extLst>
              <a:ext uri="{FF2B5EF4-FFF2-40B4-BE49-F238E27FC236}">
                <a16:creationId xmlns:a16="http://schemas.microsoft.com/office/drawing/2014/main" id="{B54B9529-DEE3-4464-9578-601FA93F99B9}"/>
              </a:ext>
            </a:extLst>
          </p:cNvPr>
          <p:cNvSpPr>
            <a:spLocks noChangeArrowheads="1"/>
          </p:cNvSpPr>
          <p:nvPr/>
        </p:nvSpPr>
        <p:spPr bwMode="auto">
          <a:xfrm>
            <a:off x="2347913" y="1208485"/>
            <a:ext cx="715566" cy="504825"/>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76" name="Rectangle 19">
            <a:extLst>
              <a:ext uri="{FF2B5EF4-FFF2-40B4-BE49-F238E27FC236}">
                <a16:creationId xmlns:a16="http://schemas.microsoft.com/office/drawing/2014/main" id="{F08C187D-8A48-4B40-8089-E5663C8EC77C}"/>
              </a:ext>
            </a:extLst>
          </p:cNvPr>
          <p:cNvSpPr>
            <a:spLocks noChangeArrowheads="1"/>
          </p:cNvSpPr>
          <p:nvPr/>
        </p:nvSpPr>
        <p:spPr bwMode="auto">
          <a:xfrm>
            <a:off x="2347913" y="1776413"/>
            <a:ext cx="715566" cy="1165622"/>
          </a:xfrm>
          <a:prstGeom prst="rect">
            <a:avLst/>
          </a:prstGeom>
          <a:solidFill>
            <a:srgbClr val="FFCC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77" name="Rectangle 20">
            <a:extLst>
              <a:ext uri="{FF2B5EF4-FFF2-40B4-BE49-F238E27FC236}">
                <a16:creationId xmlns:a16="http://schemas.microsoft.com/office/drawing/2014/main" id="{8334BC61-E4AA-4471-BFA3-442CFD2A9297}"/>
              </a:ext>
            </a:extLst>
          </p:cNvPr>
          <p:cNvSpPr>
            <a:spLocks noChangeArrowheads="1"/>
          </p:cNvSpPr>
          <p:nvPr/>
        </p:nvSpPr>
        <p:spPr bwMode="auto">
          <a:xfrm>
            <a:off x="6162676" y="1208485"/>
            <a:ext cx="716756" cy="110966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9278" name="Group 21">
            <a:extLst>
              <a:ext uri="{FF2B5EF4-FFF2-40B4-BE49-F238E27FC236}">
                <a16:creationId xmlns:a16="http://schemas.microsoft.com/office/drawing/2014/main" id="{39DFA08A-563A-41BD-98D6-2D0A24BC9584}"/>
              </a:ext>
            </a:extLst>
          </p:cNvPr>
          <p:cNvGrpSpPr>
            <a:grpSpLocks/>
          </p:cNvGrpSpPr>
          <p:nvPr/>
        </p:nvGrpSpPr>
        <p:grpSpPr bwMode="auto">
          <a:xfrm>
            <a:off x="2274094" y="1146572"/>
            <a:ext cx="4708922" cy="61913"/>
            <a:chOff x="1020" y="481"/>
            <a:chExt cx="4037" cy="46"/>
          </a:xfrm>
        </p:grpSpPr>
        <p:sp>
          <p:nvSpPr>
            <p:cNvPr id="139314" name="Line 22">
              <a:extLst>
                <a:ext uri="{FF2B5EF4-FFF2-40B4-BE49-F238E27FC236}">
                  <a16:creationId xmlns:a16="http://schemas.microsoft.com/office/drawing/2014/main" id="{23F71E45-DACB-4F44-AA9F-452178A7075D}"/>
                </a:ext>
              </a:extLst>
            </p:cNvPr>
            <p:cNvSpPr>
              <a:spLocks noChangeShapeType="1"/>
            </p:cNvSpPr>
            <p:nvPr/>
          </p:nvSpPr>
          <p:spPr bwMode="auto">
            <a:xfrm>
              <a:off x="1020" y="527"/>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39315" name="Line 23">
              <a:extLst>
                <a:ext uri="{FF2B5EF4-FFF2-40B4-BE49-F238E27FC236}">
                  <a16:creationId xmlns:a16="http://schemas.microsoft.com/office/drawing/2014/main" id="{29659BBF-BA92-481D-B947-AE2FAFF751AF}"/>
                </a:ext>
              </a:extLst>
            </p:cNvPr>
            <p:cNvSpPr>
              <a:spLocks noChangeShapeType="1"/>
            </p:cNvSpPr>
            <p:nvPr/>
          </p:nvSpPr>
          <p:spPr bwMode="auto">
            <a:xfrm>
              <a:off x="1020" y="481"/>
              <a:ext cx="4037" cy="0"/>
            </a:xfrm>
            <a:prstGeom prst="line">
              <a:avLst/>
            </a:prstGeom>
            <a:noFill/>
            <a:ln w="12700">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39279" name="Rectangle 24">
            <a:extLst>
              <a:ext uri="{FF2B5EF4-FFF2-40B4-BE49-F238E27FC236}">
                <a16:creationId xmlns:a16="http://schemas.microsoft.com/office/drawing/2014/main" id="{ABEA6E39-303B-4CA9-834C-D5100D38B092}"/>
              </a:ext>
            </a:extLst>
          </p:cNvPr>
          <p:cNvSpPr>
            <a:spLocks noChangeArrowheads="1"/>
          </p:cNvSpPr>
          <p:nvPr/>
        </p:nvSpPr>
        <p:spPr bwMode="auto">
          <a:xfrm>
            <a:off x="2355950" y="2027635"/>
            <a:ext cx="69830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FIN-</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WAIT-1</a:t>
            </a:r>
          </a:p>
        </p:txBody>
      </p:sp>
      <p:sp>
        <p:nvSpPr>
          <p:cNvPr id="139280" name="Rectangle 25">
            <a:extLst>
              <a:ext uri="{FF2B5EF4-FFF2-40B4-BE49-F238E27FC236}">
                <a16:creationId xmlns:a16="http://schemas.microsoft.com/office/drawing/2014/main" id="{E3CB404E-1E6E-44DF-AFDE-5775E2BAD02F}"/>
              </a:ext>
            </a:extLst>
          </p:cNvPr>
          <p:cNvSpPr>
            <a:spLocks noChangeArrowheads="1"/>
          </p:cNvSpPr>
          <p:nvPr/>
        </p:nvSpPr>
        <p:spPr bwMode="auto">
          <a:xfrm>
            <a:off x="6162676" y="2383631"/>
            <a:ext cx="716756" cy="658416"/>
          </a:xfrm>
          <a:prstGeom prst="rect">
            <a:avLst/>
          </a:prstGeom>
          <a:solidFill>
            <a:srgbClr val="FF66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81" name="Rectangle 26">
            <a:extLst>
              <a:ext uri="{FF2B5EF4-FFF2-40B4-BE49-F238E27FC236}">
                <a16:creationId xmlns:a16="http://schemas.microsoft.com/office/drawing/2014/main" id="{ED6145D9-80A5-4BFC-BBC8-D44C01437F49}"/>
              </a:ext>
            </a:extLst>
          </p:cNvPr>
          <p:cNvSpPr>
            <a:spLocks noChangeArrowheads="1"/>
          </p:cNvSpPr>
          <p:nvPr/>
        </p:nvSpPr>
        <p:spPr bwMode="auto">
          <a:xfrm>
            <a:off x="6134079" y="2468167"/>
            <a:ext cx="742994"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CLOSE-</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WAIT</a:t>
            </a:r>
          </a:p>
        </p:txBody>
      </p:sp>
      <p:sp>
        <p:nvSpPr>
          <p:cNvPr id="139282" name="Rectangle 27">
            <a:extLst>
              <a:ext uri="{FF2B5EF4-FFF2-40B4-BE49-F238E27FC236}">
                <a16:creationId xmlns:a16="http://schemas.microsoft.com/office/drawing/2014/main" id="{0A33456A-DE16-4A5E-8399-81155E921B64}"/>
              </a:ext>
            </a:extLst>
          </p:cNvPr>
          <p:cNvSpPr>
            <a:spLocks noChangeArrowheads="1"/>
          </p:cNvSpPr>
          <p:nvPr/>
        </p:nvSpPr>
        <p:spPr bwMode="auto">
          <a:xfrm>
            <a:off x="2347913" y="2996804"/>
            <a:ext cx="715566" cy="653653"/>
          </a:xfrm>
          <a:prstGeom prst="rect">
            <a:avLst/>
          </a:prstGeom>
          <a:solidFill>
            <a:srgbClr val="CCCC00"/>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83" name="Rectangle 28">
            <a:extLst>
              <a:ext uri="{FF2B5EF4-FFF2-40B4-BE49-F238E27FC236}">
                <a16:creationId xmlns:a16="http://schemas.microsoft.com/office/drawing/2014/main" id="{CFB34707-9D8D-4156-B70E-818030A9C33C}"/>
              </a:ext>
            </a:extLst>
          </p:cNvPr>
          <p:cNvSpPr>
            <a:spLocks noChangeArrowheads="1"/>
          </p:cNvSpPr>
          <p:nvPr/>
        </p:nvSpPr>
        <p:spPr bwMode="auto">
          <a:xfrm>
            <a:off x="2355950" y="3037285"/>
            <a:ext cx="69830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FIN-</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WAIT-2</a:t>
            </a:r>
          </a:p>
        </p:txBody>
      </p:sp>
      <p:sp>
        <p:nvSpPr>
          <p:cNvPr id="139284" name="Rectangle 29">
            <a:extLst>
              <a:ext uri="{FF2B5EF4-FFF2-40B4-BE49-F238E27FC236}">
                <a16:creationId xmlns:a16="http://schemas.microsoft.com/office/drawing/2014/main" id="{4926630B-7E4B-46C4-8ED3-90A21BEBE3CC}"/>
              </a:ext>
            </a:extLst>
          </p:cNvPr>
          <p:cNvSpPr>
            <a:spLocks noChangeArrowheads="1"/>
          </p:cNvSpPr>
          <p:nvPr/>
        </p:nvSpPr>
        <p:spPr bwMode="auto">
          <a:xfrm>
            <a:off x="6162676" y="3101579"/>
            <a:ext cx="716756" cy="1112044"/>
          </a:xfrm>
          <a:prstGeom prst="rect">
            <a:avLst/>
          </a:prstGeom>
          <a:solidFill>
            <a:srgbClr val="00FFFF"/>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285" name="Rectangle 30">
            <a:extLst>
              <a:ext uri="{FF2B5EF4-FFF2-40B4-BE49-F238E27FC236}">
                <a16:creationId xmlns:a16="http://schemas.microsoft.com/office/drawing/2014/main" id="{CCC3F063-6CC8-4434-AB6B-1D4C013FA2E0}"/>
              </a:ext>
            </a:extLst>
          </p:cNvPr>
          <p:cNvSpPr>
            <a:spLocks noChangeArrowheads="1"/>
          </p:cNvSpPr>
          <p:nvPr/>
        </p:nvSpPr>
        <p:spPr bwMode="auto">
          <a:xfrm>
            <a:off x="6198547" y="3417094"/>
            <a:ext cx="611675"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LAST-</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ACK</a:t>
            </a:r>
          </a:p>
        </p:txBody>
      </p:sp>
      <p:grpSp>
        <p:nvGrpSpPr>
          <p:cNvPr id="6" name="Group 58">
            <a:extLst>
              <a:ext uri="{FF2B5EF4-FFF2-40B4-BE49-F238E27FC236}">
                <a16:creationId xmlns:a16="http://schemas.microsoft.com/office/drawing/2014/main" id="{DAAC83A5-6D03-4B6C-899B-3C4FB231C967}"/>
              </a:ext>
            </a:extLst>
          </p:cNvPr>
          <p:cNvGrpSpPr>
            <a:grpSpLocks/>
          </p:cNvGrpSpPr>
          <p:nvPr/>
        </p:nvGrpSpPr>
        <p:grpSpPr bwMode="auto">
          <a:xfrm>
            <a:off x="1439466" y="3668316"/>
            <a:ext cx="1624013" cy="951309"/>
            <a:chOff x="249" y="3081"/>
            <a:chExt cx="1364" cy="799"/>
          </a:xfrm>
        </p:grpSpPr>
        <p:sp>
          <p:nvSpPr>
            <p:cNvPr id="139309" name="Rectangle 17">
              <a:extLst>
                <a:ext uri="{FF2B5EF4-FFF2-40B4-BE49-F238E27FC236}">
                  <a16:creationId xmlns:a16="http://schemas.microsoft.com/office/drawing/2014/main" id="{AF47F1A7-B083-4A37-A9D8-287F9B9684A3}"/>
                </a:ext>
              </a:extLst>
            </p:cNvPr>
            <p:cNvSpPr>
              <a:spLocks noChangeArrowheads="1"/>
            </p:cNvSpPr>
            <p:nvPr/>
          </p:nvSpPr>
          <p:spPr bwMode="auto">
            <a:xfrm>
              <a:off x="249" y="3081"/>
              <a:ext cx="81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等待 </a:t>
              </a:r>
              <a:r>
                <a:rPr kumimoji="1" lang="en-US" altLang="zh-CN" sz="1350">
                  <a:latin typeface="Times New Roman" panose="02020603050405020304" pitchFamily="18" charset="0"/>
                  <a:ea typeface="黑体" panose="02010609060101010101" pitchFamily="49" charset="-122"/>
                </a:rPr>
                <a:t>2MSL</a:t>
              </a:r>
            </a:p>
          </p:txBody>
        </p:sp>
        <p:sp>
          <p:nvSpPr>
            <p:cNvPr id="139310" name="Rectangle 31">
              <a:extLst>
                <a:ext uri="{FF2B5EF4-FFF2-40B4-BE49-F238E27FC236}">
                  <a16:creationId xmlns:a16="http://schemas.microsoft.com/office/drawing/2014/main" id="{B5069363-5E15-4C68-9B2B-971334837213}"/>
                </a:ext>
              </a:extLst>
            </p:cNvPr>
            <p:cNvSpPr>
              <a:spLocks noChangeArrowheads="1"/>
            </p:cNvSpPr>
            <p:nvPr/>
          </p:nvSpPr>
          <p:spPr bwMode="auto">
            <a:xfrm>
              <a:off x="1012" y="3097"/>
              <a:ext cx="601" cy="779"/>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sp>
          <p:nvSpPr>
            <p:cNvPr id="139311" name="Rectangle 32">
              <a:extLst>
                <a:ext uri="{FF2B5EF4-FFF2-40B4-BE49-F238E27FC236}">
                  <a16:creationId xmlns:a16="http://schemas.microsoft.com/office/drawing/2014/main" id="{18EE92B2-1C22-4ADE-85DC-5A5BC656CDAD}"/>
                </a:ext>
              </a:extLst>
            </p:cNvPr>
            <p:cNvSpPr>
              <a:spLocks noChangeArrowheads="1"/>
            </p:cNvSpPr>
            <p:nvPr/>
          </p:nvSpPr>
          <p:spPr bwMode="auto">
            <a:xfrm>
              <a:off x="1051" y="3292"/>
              <a:ext cx="519"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TIME-</a:t>
              </a:r>
            </a:p>
            <a:p>
              <a:pPr algn="ctr">
                <a:lnSpc>
                  <a:spcPct val="100000"/>
                </a:lnSpc>
                <a:buClrTx/>
                <a:buFontTx/>
                <a:buNone/>
              </a:pPr>
              <a:r>
                <a:rPr kumimoji="1" lang="en-US" altLang="zh-CN" sz="1350">
                  <a:latin typeface="Times New Roman" panose="02020603050405020304" pitchFamily="18" charset="0"/>
                  <a:ea typeface="黑体" panose="02010609060101010101" pitchFamily="49" charset="-122"/>
                </a:rPr>
                <a:t>WAIT</a:t>
              </a:r>
            </a:p>
          </p:txBody>
        </p:sp>
        <p:sp>
          <p:nvSpPr>
            <p:cNvPr id="139312" name="Freeform 35">
              <a:extLst>
                <a:ext uri="{FF2B5EF4-FFF2-40B4-BE49-F238E27FC236}">
                  <a16:creationId xmlns:a16="http://schemas.microsoft.com/office/drawing/2014/main" id="{A6F27C87-D2D8-4842-887E-E91A843C16A7}"/>
                </a:ext>
              </a:extLst>
            </p:cNvPr>
            <p:cNvSpPr>
              <a:spLocks/>
            </p:cNvSpPr>
            <p:nvPr/>
          </p:nvSpPr>
          <p:spPr bwMode="auto">
            <a:xfrm>
              <a:off x="255" y="3081"/>
              <a:ext cx="749" cy="799"/>
            </a:xfrm>
            <a:custGeom>
              <a:avLst/>
              <a:gdLst>
                <a:gd name="T0" fmla="*/ 12402 w 635"/>
                <a:gd name="T1" fmla="*/ 0 h 499"/>
                <a:gd name="T2" fmla="*/ 0 w 635"/>
                <a:gd name="T3" fmla="*/ 0 h 499"/>
                <a:gd name="T4" fmla="*/ 0 w 635"/>
                <a:gd name="T5" fmla="*/ 2387530 h 499"/>
                <a:gd name="T6" fmla="*/ 12402 w 635"/>
                <a:gd name="T7" fmla="*/ 2387530 h 499"/>
                <a:gd name="T8" fmla="*/ 0 60000 65536"/>
                <a:gd name="T9" fmla="*/ 0 60000 65536"/>
                <a:gd name="T10" fmla="*/ 0 60000 65536"/>
                <a:gd name="T11" fmla="*/ 0 60000 65536"/>
                <a:gd name="T12" fmla="*/ 0 w 635"/>
                <a:gd name="T13" fmla="*/ 0 h 499"/>
                <a:gd name="T14" fmla="*/ 635 w 635"/>
                <a:gd name="T15" fmla="*/ 499 h 499"/>
              </a:gdLst>
              <a:ahLst/>
              <a:cxnLst>
                <a:cxn ang="T8">
                  <a:pos x="T0" y="T1"/>
                </a:cxn>
                <a:cxn ang="T9">
                  <a:pos x="T2" y="T3"/>
                </a:cxn>
                <a:cxn ang="T10">
                  <a:pos x="T4" y="T5"/>
                </a:cxn>
                <a:cxn ang="T11">
                  <a:pos x="T6" y="T7"/>
                </a:cxn>
              </a:cxnLst>
              <a:rect l="T12" t="T13" r="T14" b="T15"/>
              <a:pathLst>
                <a:path w="635" h="499">
                  <a:moveTo>
                    <a:pt x="635" y="0"/>
                  </a:moveTo>
                  <a:lnTo>
                    <a:pt x="0" y="0"/>
                  </a:lnTo>
                  <a:lnTo>
                    <a:pt x="0" y="499"/>
                  </a:lnTo>
                  <a:lnTo>
                    <a:pt x="635" y="499"/>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9313" name="Text Box 36">
              <a:extLst>
                <a:ext uri="{FF2B5EF4-FFF2-40B4-BE49-F238E27FC236}">
                  <a16:creationId xmlns:a16="http://schemas.microsoft.com/office/drawing/2014/main" id="{51D35682-66A7-4620-883C-1D6593902DF2}"/>
                </a:ext>
              </a:extLst>
            </p:cNvPr>
            <p:cNvSpPr txBox="1">
              <a:spLocks noChangeArrowheads="1"/>
            </p:cNvSpPr>
            <p:nvPr/>
          </p:nvSpPr>
          <p:spPr bwMode="auto">
            <a:xfrm>
              <a:off x="476" y="3208"/>
              <a:ext cx="414"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700">
                  <a:latin typeface="Times New Roman" panose="02020603050405020304" pitchFamily="18" charset="0"/>
                  <a:ea typeface="黑体" panose="02010609060101010101" pitchFamily="49" charset="-122"/>
                  <a:sym typeface="Wingdings" panose="05000000000000000000" pitchFamily="2" charset="2"/>
                </a:rPr>
                <a:t></a:t>
              </a:r>
            </a:p>
          </p:txBody>
        </p:sp>
      </p:grpSp>
      <p:sp>
        <p:nvSpPr>
          <p:cNvPr id="139287" name="Rectangle 37">
            <a:extLst>
              <a:ext uri="{FF2B5EF4-FFF2-40B4-BE49-F238E27FC236}">
                <a16:creationId xmlns:a16="http://schemas.microsoft.com/office/drawing/2014/main" id="{296BDFE9-B27E-469F-BB7B-6BD56A2B8523}"/>
              </a:ext>
            </a:extLst>
          </p:cNvPr>
          <p:cNvSpPr>
            <a:spLocks noChangeArrowheads="1"/>
          </p:cNvSpPr>
          <p:nvPr/>
        </p:nvSpPr>
        <p:spPr bwMode="auto">
          <a:xfrm>
            <a:off x="6162676" y="4281487"/>
            <a:ext cx="716756" cy="396479"/>
          </a:xfrm>
          <a:prstGeom prst="rect">
            <a:avLst/>
          </a:prstGeom>
          <a:solidFill>
            <a:srgbClr val="663300"/>
          </a:solidFill>
          <a:ln>
            <a:noFill/>
          </a:ln>
          <a:effectLst>
            <a:outerShdw dist="35921" dir="2700000" algn="ctr" rotWithShape="0">
              <a:schemeClr val="bg2"/>
            </a:outerShdw>
          </a:effectLst>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endParaRPr lang="zh-CN" altLang="en-US" sz="2100">
              <a:latin typeface="Tahoma" panose="020B0604030504040204" pitchFamily="34" charset="0"/>
              <a:ea typeface="宋体" panose="02010600030101010101" pitchFamily="2" charset="-122"/>
            </a:endParaRPr>
          </a:p>
        </p:txBody>
      </p:sp>
      <p:grpSp>
        <p:nvGrpSpPr>
          <p:cNvPr id="139288" name="Group 38">
            <a:extLst>
              <a:ext uri="{FF2B5EF4-FFF2-40B4-BE49-F238E27FC236}">
                <a16:creationId xmlns:a16="http://schemas.microsoft.com/office/drawing/2014/main" id="{FF55AFA3-4741-4A27-A2F0-8845CA307A00}"/>
              </a:ext>
            </a:extLst>
          </p:cNvPr>
          <p:cNvGrpSpPr>
            <a:grpSpLocks/>
          </p:cNvGrpSpPr>
          <p:nvPr/>
        </p:nvGrpSpPr>
        <p:grpSpPr bwMode="auto">
          <a:xfrm>
            <a:off x="1516856" y="942976"/>
            <a:ext cx="1052513" cy="812006"/>
            <a:chOff x="314" y="792"/>
            <a:chExt cx="884" cy="682"/>
          </a:xfrm>
        </p:grpSpPr>
        <p:sp>
          <p:nvSpPr>
            <p:cNvPr id="139307" name="Freeform 39">
              <a:extLst>
                <a:ext uri="{FF2B5EF4-FFF2-40B4-BE49-F238E27FC236}">
                  <a16:creationId xmlns:a16="http://schemas.microsoft.com/office/drawing/2014/main" id="{0AFDEBB9-AA1A-4AD7-B1EA-F8E84EAFCFF3}"/>
                </a:ext>
              </a:extLst>
            </p:cNvPr>
            <p:cNvSpPr>
              <a:spLocks/>
            </p:cNvSpPr>
            <p:nvPr/>
          </p:nvSpPr>
          <p:spPr bwMode="auto">
            <a:xfrm>
              <a:off x="349" y="792"/>
              <a:ext cx="849" cy="682"/>
            </a:xfrm>
            <a:custGeom>
              <a:avLst/>
              <a:gdLst>
                <a:gd name="T0" fmla="*/ 4567 w 769"/>
                <a:gd name="T1" fmla="*/ 0 h 584"/>
                <a:gd name="T2" fmla="*/ 0 w 769"/>
                <a:gd name="T3" fmla="*/ 163 h 584"/>
                <a:gd name="T4" fmla="*/ 0 w 769"/>
                <a:gd name="T5" fmla="*/ 9528 h 584"/>
                <a:gd name="T6" fmla="*/ 3575 w 769"/>
                <a:gd name="T7" fmla="*/ 9528 h 584"/>
                <a:gd name="T8" fmla="*/ 0 60000 65536"/>
                <a:gd name="T9" fmla="*/ 0 60000 65536"/>
                <a:gd name="T10" fmla="*/ 0 60000 65536"/>
                <a:gd name="T11" fmla="*/ 0 60000 65536"/>
                <a:gd name="T12" fmla="*/ 0 w 769"/>
                <a:gd name="T13" fmla="*/ 0 h 584"/>
                <a:gd name="T14" fmla="*/ 769 w 769"/>
                <a:gd name="T15" fmla="*/ 584 h 584"/>
              </a:gdLst>
              <a:ahLst/>
              <a:cxnLst>
                <a:cxn ang="T8">
                  <a:pos x="T0" y="T1"/>
                </a:cxn>
                <a:cxn ang="T9">
                  <a:pos x="T2" y="T3"/>
                </a:cxn>
                <a:cxn ang="T10">
                  <a:pos x="T4" y="T5"/>
                </a:cxn>
                <a:cxn ang="T11">
                  <a:pos x="T6" y="T7"/>
                </a:cxn>
              </a:cxnLst>
              <a:rect l="T12" t="T13" r="T14" b="T15"/>
              <a:pathLst>
                <a:path w="769" h="584">
                  <a:moveTo>
                    <a:pt x="769" y="0"/>
                  </a:moveTo>
                  <a:lnTo>
                    <a:pt x="0" y="9"/>
                  </a:lnTo>
                  <a:lnTo>
                    <a:pt x="0" y="584"/>
                  </a:lnTo>
                  <a:lnTo>
                    <a:pt x="603" y="584"/>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9308" name="Rectangle 40">
              <a:extLst>
                <a:ext uri="{FF2B5EF4-FFF2-40B4-BE49-F238E27FC236}">
                  <a16:creationId xmlns:a16="http://schemas.microsoft.com/office/drawing/2014/main" id="{72C6F3D1-5D2B-4E53-8B65-9285AE388D32}"/>
                </a:ext>
              </a:extLst>
            </p:cNvPr>
            <p:cNvSpPr>
              <a:spLocks noChangeArrowheads="1"/>
            </p:cNvSpPr>
            <p:nvPr/>
          </p:nvSpPr>
          <p:spPr bwMode="auto">
            <a:xfrm>
              <a:off x="314" y="1227"/>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主动关闭</a:t>
              </a:r>
            </a:p>
          </p:txBody>
        </p:sp>
      </p:grpSp>
      <p:sp>
        <p:nvSpPr>
          <p:cNvPr id="139289" name="Freeform 41">
            <a:extLst>
              <a:ext uri="{FF2B5EF4-FFF2-40B4-BE49-F238E27FC236}">
                <a16:creationId xmlns:a16="http://schemas.microsoft.com/office/drawing/2014/main" id="{5C7791E2-9FCB-4472-8D54-474CBAE43113}"/>
              </a:ext>
            </a:extLst>
          </p:cNvPr>
          <p:cNvSpPr>
            <a:spLocks/>
          </p:cNvSpPr>
          <p:nvPr/>
        </p:nvSpPr>
        <p:spPr bwMode="auto">
          <a:xfrm>
            <a:off x="6702029" y="892969"/>
            <a:ext cx="1056084" cy="2178844"/>
          </a:xfrm>
          <a:custGeom>
            <a:avLst/>
            <a:gdLst>
              <a:gd name="T0" fmla="*/ 0 w 868"/>
              <a:gd name="T1" fmla="*/ 0 h 1493"/>
              <a:gd name="T2" fmla="*/ 2147483646 w 868"/>
              <a:gd name="T3" fmla="*/ 2147483646 h 1493"/>
              <a:gd name="T4" fmla="*/ 2147483646 w 868"/>
              <a:gd name="T5" fmla="*/ 2147483646 h 1493"/>
              <a:gd name="T6" fmla="*/ 2147483646 w 868"/>
              <a:gd name="T7" fmla="*/ 2147483646 h 1493"/>
              <a:gd name="T8" fmla="*/ 0 60000 65536"/>
              <a:gd name="T9" fmla="*/ 0 60000 65536"/>
              <a:gd name="T10" fmla="*/ 0 60000 65536"/>
              <a:gd name="T11" fmla="*/ 0 60000 65536"/>
              <a:gd name="T12" fmla="*/ 0 w 868"/>
              <a:gd name="T13" fmla="*/ 0 h 1493"/>
              <a:gd name="T14" fmla="*/ 868 w 868"/>
              <a:gd name="T15" fmla="*/ 1493 h 1493"/>
            </a:gdLst>
            <a:ahLst/>
            <a:cxnLst>
              <a:cxn ang="T8">
                <a:pos x="T0" y="T1"/>
              </a:cxn>
              <a:cxn ang="T9">
                <a:pos x="T2" y="T3"/>
              </a:cxn>
              <a:cxn ang="T10">
                <a:pos x="T4" y="T5"/>
              </a:cxn>
              <a:cxn ang="T11">
                <a:pos x="T6" y="T7"/>
              </a:cxn>
            </a:cxnLst>
            <a:rect l="T12" t="T13" r="T14" b="T15"/>
            <a:pathLst>
              <a:path w="868" h="1493">
                <a:moveTo>
                  <a:pt x="0" y="0"/>
                </a:moveTo>
                <a:lnTo>
                  <a:pt x="868" y="7"/>
                </a:lnTo>
                <a:lnTo>
                  <a:pt x="868" y="1493"/>
                </a:lnTo>
                <a:lnTo>
                  <a:pt x="124" y="1493"/>
                </a:ln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9290" name="Rectangle 42">
            <a:extLst>
              <a:ext uri="{FF2B5EF4-FFF2-40B4-BE49-F238E27FC236}">
                <a16:creationId xmlns:a16="http://schemas.microsoft.com/office/drawing/2014/main" id="{2F9B5EB8-F0AA-4743-A91B-AFB4B57913D9}"/>
              </a:ext>
            </a:extLst>
          </p:cNvPr>
          <p:cNvSpPr>
            <a:spLocks noChangeArrowheads="1"/>
          </p:cNvSpPr>
          <p:nvPr/>
        </p:nvSpPr>
        <p:spPr bwMode="auto">
          <a:xfrm>
            <a:off x="6923485" y="2745582"/>
            <a:ext cx="829555"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被动关闭</a:t>
            </a:r>
          </a:p>
        </p:txBody>
      </p:sp>
      <p:sp>
        <p:nvSpPr>
          <p:cNvPr id="139291" name="Rectangle 43">
            <a:extLst>
              <a:ext uri="{FF2B5EF4-FFF2-40B4-BE49-F238E27FC236}">
                <a16:creationId xmlns:a16="http://schemas.microsoft.com/office/drawing/2014/main" id="{054C5723-2275-4DE2-8F01-F6B4544086E0}"/>
              </a:ext>
            </a:extLst>
          </p:cNvPr>
          <p:cNvSpPr>
            <a:spLocks noChangeArrowheads="1"/>
          </p:cNvSpPr>
          <p:nvPr/>
        </p:nvSpPr>
        <p:spPr bwMode="auto">
          <a:xfrm>
            <a:off x="4241007" y="1333500"/>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grpSp>
        <p:nvGrpSpPr>
          <p:cNvPr id="139292" name="Group 44">
            <a:extLst>
              <a:ext uri="{FF2B5EF4-FFF2-40B4-BE49-F238E27FC236}">
                <a16:creationId xmlns:a16="http://schemas.microsoft.com/office/drawing/2014/main" id="{897881D3-E942-4730-AEB3-6F742151CFAF}"/>
              </a:ext>
            </a:extLst>
          </p:cNvPr>
          <p:cNvGrpSpPr>
            <a:grpSpLocks/>
          </p:cNvGrpSpPr>
          <p:nvPr/>
        </p:nvGrpSpPr>
        <p:grpSpPr bwMode="auto">
          <a:xfrm>
            <a:off x="6732989" y="1032272"/>
            <a:ext cx="902495" cy="1341834"/>
            <a:chOff x="4695" y="867"/>
            <a:chExt cx="758" cy="1127"/>
          </a:xfrm>
        </p:grpSpPr>
        <p:sp>
          <p:nvSpPr>
            <p:cNvPr id="139305" name="Freeform 45">
              <a:extLst>
                <a:ext uri="{FF2B5EF4-FFF2-40B4-BE49-F238E27FC236}">
                  <a16:creationId xmlns:a16="http://schemas.microsoft.com/office/drawing/2014/main" id="{280E612C-6316-4428-A610-1568890EF31A}"/>
                </a:ext>
              </a:extLst>
            </p:cNvPr>
            <p:cNvSpPr>
              <a:spLocks/>
            </p:cNvSpPr>
            <p:nvPr/>
          </p:nvSpPr>
          <p:spPr bwMode="auto">
            <a:xfrm>
              <a:off x="4695" y="867"/>
              <a:ext cx="361" cy="1127"/>
            </a:xfrm>
            <a:custGeom>
              <a:avLst/>
              <a:gdLst>
                <a:gd name="T0" fmla="*/ 2 w 451"/>
                <a:gd name="T1" fmla="*/ 15764 h 965"/>
                <a:gd name="T2" fmla="*/ 6 w 451"/>
                <a:gd name="T3" fmla="*/ 14602 h 965"/>
                <a:gd name="T4" fmla="*/ 8 w 451"/>
                <a:gd name="T5" fmla="*/ 11561 h 965"/>
                <a:gd name="T6" fmla="*/ 8 w 451"/>
                <a:gd name="T7" fmla="*/ 6819 h 965"/>
                <a:gd name="T8" fmla="*/ 8 w 451"/>
                <a:gd name="T9" fmla="*/ 3403 h 965"/>
                <a:gd name="T10" fmla="*/ 6 w 451"/>
                <a:gd name="T11" fmla="*/ 1161 h 965"/>
                <a:gd name="T12" fmla="*/ 0 w 451"/>
                <a:gd name="T13" fmla="*/ 0 h 965"/>
                <a:gd name="T14" fmla="*/ 0 60000 65536"/>
                <a:gd name="T15" fmla="*/ 0 60000 65536"/>
                <a:gd name="T16" fmla="*/ 0 60000 65536"/>
                <a:gd name="T17" fmla="*/ 0 60000 65536"/>
                <a:gd name="T18" fmla="*/ 0 60000 65536"/>
                <a:gd name="T19" fmla="*/ 0 60000 65536"/>
                <a:gd name="T20" fmla="*/ 0 60000 65536"/>
                <a:gd name="T21" fmla="*/ 0 w 451"/>
                <a:gd name="T22" fmla="*/ 0 h 965"/>
                <a:gd name="T23" fmla="*/ 451 w 451"/>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1" h="965">
                  <a:moveTo>
                    <a:pt x="100" y="965"/>
                  </a:moveTo>
                  <a:cubicBezTo>
                    <a:pt x="139" y="951"/>
                    <a:pt x="282" y="937"/>
                    <a:pt x="336" y="894"/>
                  </a:cubicBezTo>
                  <a:cubicBezTo>
                    <a:pt x="390" y="851"/>
                    <a:pt x="407" y="787"/>
                    <a:pt x="426" y="708"/>
                  </a:cubicBezTo>
                  <a:cubicBezTo>
                    <a:pt x="445" y="629"/>
                    <a:pt x="451" y="500"/>
                    <a:pt x="451" y="417"/>
                  </a:cubicBezTo>
                  <a:cubicBezTo>
                    <a:pt x="451" y="334"/>
                    <a:pt x="445" y="264"/>
                    <a:pt x="426" y="207"/>
                  </a:cubicBezTo>
                  <a:cubicBezTo>
                    <a:pt x="407" y="150"/>
                    <a:pt x="407" y="106"/>
                    <a:pt x="336" y="72"/>
                  </a:cubicBezTo>
                  <a:cubicBezTo>
                    <a:pt x="265" y="38"/>
                    <a:pt x="70" y="15"/>
                    <a:pt x="0" y="0"/>
                  </a:cubicBezTo>
                </a:path>
              </a:pathLst>
            </a:custGeom>
            <a:noFill/>
            <a:ln w="28575">
              <a:solidFill>
                <a:schemeClr val="fo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sz="1350"/>
            </a:p>
          </p:txBody>
        </p:sp>
        <p:sp>
          <p:nvSpPr>
            <p:cNvPr id="139306" name="Rectangle 46">
              <a:extLst>
                <a:ext uri="{FF2B5EF4-FFF2-40B4-BE49-F238E27FC236}">
                  <a16:creationId xmlns:a16="http://schemas.microsoft.com/office/drawing/2014/main" id="{53E834A1-F909-42BE-A19C-A88500AB801D}"/>
                </a:ext>
              </a:extLst>
            </p:cNvPr>
            <p:cNvSpPr>
              <a:spLocks noChangeArrowheads="1"/>
            </p:cNvSpPr>
            <p:nvPr/>
          </p:nvSpPr>
          <p:spPr bwMode="auto">
            <a:xfrm>
              <a:off x="5047" y="1120"/>
              <a:ext cx="406"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通知</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应用</a:t>
              </a:r>
            </a:p>
            <a:p>
              <a:pPr>
                <a:lnSpc>
                  <a:spcPct val="100000"/>
                </a:lnSpc>
                <a:buClrTx/>
                <a:buFontTx/>
                <a:buNone/>
              </a:pPr>
              <a:r>
                <a:rPr kumimoji="1" lang="zh-CN" altLang="en-US" sz="1350">
                  <a:latin typeface="Times New Roman" panose="02020603050405020304" pitchFamily="18" charset="0"/>
                  <a:ea typeface="黑体" panose="02010609060101010101" pitchFamily="49" charset="-122"/>
                </a:rPr>
                <a:t>进程</a:t>
              </a:r>
            </a:p>
          </p:txBody>
        </p:sp>
      </p:grpSp>
      <p:sp>
        <p:nvSpPr>
          <p:cNvPr id="139293" name="Rectangle 47">
            <a:extLst>
              <a:ext uri="{FF2B5EF4-FFF2-40B4-BE49-F238E27FC236}">
                <a16:creationId xmlns:a16="http://schemas.microsoft.com/office/drawing/2014/main" id="{BF26246B-A8B1-4768-975F-10E017B1CC50}"/>
              </a:ext>
            </a:extLst>
          </p:cNvPr>
          <p:cNvSpPr>
            <a:spLocks noChangeArrowheads="1"/>
          </p:cNvSpPr>
          <p:nvPr/>
        </p:nvSpPr>
        <p:spPr bwMode="auto">
          <a:xfrm>
            <a:off x="2333625" y="1216819"/>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sp>
        <p:nvSpPr>
          <p:cNvPr id="139294" name="Rectangle 48">
            <a:extLst>
              <a:ext uri="{FF2B5EF4-FFF2-40B4-BE49-F238E27FC236}">
                <a16:creationId xmlns:a16="http://schemas.microsoft.com/office/drawing/2014/main" id="{3D35FA9D-3050-467C-BD22-0CCB7BBB5742}"/>
              </a:ext>
            </a:extLst>
          </p:cNvPr>
          <p:cNvSpPr>
            <a:spLocks noChangeArrowheads="1"/>
          </p:cNvSpPr>
          <p:nvPr/>
        </p:nvSpPr>
        <p:spPr bwMode="auto">
          <a:xfrm>
            <a:off x="6148388" y="1544242"/>
            <a:ext cx="752611" cy="4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latin typeface="Times New Roman" panose="02020603050405020304" pitchFamily="18" charset="0"/>
                <a:ea typeface="黑体" panose="02010609060101010101" pitchFamily="49" charset="-122"/>
              </a:rPr>
              <a:t>ESTAB-</a:t>
            </a:r>
          </a:p>
          <a:p>
            <a:pPr>
              <a:lnSpc>
                <a:spcPct val="100000"/>
              </a:lnSpc>
              <a:buClrTx/>
              <a:buFontTx/>
              <a:buNone/>
            </a:pPr>
            <a:r>
              <a:rPr kumimoji="1" lang="en-US" altLang="zh-CN" sz="1350">
                <a:latin typeface="Times New Roman" panose="02020603050405020304" pitchFamily="18" charset="0"/>
                <a:ea typeface="黑体" panose="02010609060101010101" pitchFamily="49" charset="-122"/>
              </a:rPr>
              <a:t>LISHED</a:t>
            </a:r>
          </a:p>
        </p:txBody>
      </p:sp>
      <p:pic>
        <p:nvPicPr>
          <p:cNvPr id="139295" name="Picture 49">
            <a:extLst>
              <a:ext uri="{FF2B5EF4-FFF2-40B4-BE49-F238E27FC236}">
                <a16:creationId xmlns:a16="http://schemas.microsoft.com/office/drawing/2014/main" id="{9A92B4A3-BD12-4EF6-AFFB-B084C8764A98}"/>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6982"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9296" name="Picture 50">
            <a:extLst>
              <a:ext uri="{FF2B5EF4-FFF2-40B4-BE49-F238E27FC236}">
                <a16:creationId xmlns:a16="http://schemas.microsoft.com/office/drawing/2014/main" id="{AED74479-FE55-4345-AA2E-47398D46CDA5}"/>
              </a:ext>
            </a:extLst>
          </p:cNvPr>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1744" y="727473"/>
            <a:ext cx="378619" cy="372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97" name="Rectangle 51">
            <a:extLst>
              <a:ext uri="{FF2B5EF4-FFF2-40B4-BE49-F238E27FC236}">
                <a16:creationId xmlns:a16="http://schemas.microsoft.com/office/drawing/2014/main" id="{8312AEC2-20DF-4250-890F-AD59820E6CFB}"/>
              </a:ext>
            </a:extLst>
          </p:cNvPr>
          <p:cNvSpPr>
            <a:spLocks noChangeArrowheads="1"/>
          </p:cNvSpPr>
          <p:nvPr/>
        </p:nvSpPr>
        <p:spPr bwMode="auto">
          <a:xfrm>
            <a:off x="2809875" y="703660"/>
            <a:ext cx="262092"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folHlink"/>
                </a:solidFill>
                <a:latin typeface="Times New Roman" panose="02020603050405020304" pitchFamily="18" charset="0"/>
                <a:ea typeface="黑体" panose="02010609060101010101" pitchFamily="49" charset="-122"/>
              </a:rPr>
              <a:t>A</a:t>
            </a:r>
          </a:p>
        </p:txBody>
      </p:sp>
      <p:sp>
        <p:nvSpPr>
          <p:cNvPr id="139298" name="Rectangle 52">
            <a:extLst>
              <a:ext uri="{FF2B5EF4-FFF2-40B4-BE49-F238E27FC236}">
                <a16:creationId xmlns:a16="http://schemas.microsoft.com/office/drawing/2014/main" id="{5D666975-66A1-4E25-A409-C1666D8CE9CF}"/>
              </a:ext>
            </a:extLst>
          </p:cNvPr>
          <p:cNvSpPr>
            <a:spLocks noChangeArrowheads="1"/>
          </p:cNvSpPr>
          <p:nvPr/>
        </p:nvSpPr>
        <p:spPr bwMode="auto">
          <a:xfrm>
            <a:off x="6185297" y="703660"/>
            <a:ext cx="252474"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chemeClr val="folHlink"/>
                </a:solidFill>
                <a:latin typeface="Times New Roman" panose="02020603050405020304" pitchFamily="18" charset="0"/>
                <a:ea typeface="黑体" panose="02010609060101010101" pitchFamily="49" charset="-122"/>
              </a:rPr>
              <a:t>B</a:t>
            </a:r>
          </a:p>
        </p:txBody>
      </p:sp>
      <p:sp>
        <p:nvSpPr>
          <p:cNvPr id="139299" name="Rectangle 53">
            <a:extLst>
              <a:ext uri="{FF2B5EF4-FFF2-40B4-BE49-F238E27FC236}">
                <a16:creationId xmlns:a16="http://schemas.microsoft.com/office/drawing/2014/main" id="{2132E45C-EF5F-4F40-A631-E545CCF074AC}"/>
              </a:ext>
            </a:extLst>
          </p:cNvPr>
          <p:cNvSpPr>
            <a:spLocks noChangeArrowheads="1"/>
          </p:cNvSpPr>
          <p:nvPr/>
        </p:nvSpPr>
        <p:spPr bwMode="auto">
          <a:xfrm>
            <a:off x="2468166" y="485775"/>
            <a:ext cx="483306"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客户</a:t>
            </a:r>
          </a:p>
        </p:txBody>
      </p:sp>
      <p:sp>
        <p:nvSpPr>
          <p:cNvPr id="139300" name="Rectangle 54">
            <a:extLst>
              <a:ext uri="{FF2B5EF4-FFF2-40B4-BE49-F238E27FC236}">
                <a16:creationId xmlns:a16="http://schemas.microsoft.com/office/drawing/2014/main" id="{3C58E7C6-95ED-4F7D-8200-E11E3AF9013C}"/>
              </a:ext>
            </a:extLst>
          </p:cNvPr>
          <p:cNvSpPr>
            <a:spLocks noChangeArrowheads="1"/>
          </p:cNvSpPr>
          <p:nvPr/>
        </p:nvSpPr>
        <p:spPr bwMode="auto">
          <a:xfrm>
            <a:off x="6193631" y="485775"/>
            <a:ext cx="656430" cy="27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solidFill>
                  <a:schemeClr val="folHlink"/>
                </a:solidFill>
                <a:latin typeface="Times New Roman" panose="02020603050405020304" pitchFamily="18" charset="0"/>
                <a:ea typeface="黑体" panose="02010609060101010101" pitchFamily="49" charset="-122"/>
              </a:rPr>
              <a:t>服务器</a:t>
            </a:r>
          </a:p>
        </p:txBody>
      </p:sp>
      <p:sp>
        <p:nvSpPr>
          <p:cNvPr id="139301" name="Rectangle 55">
            <a:extLst>
              <a:ext uri="{FF2B5EF4-FFF2-40B4-BE49-F238E27FC236}">
                <a16:creationId xmlns:a16="http://schemas.microsoft.com/office/drawing/2014/main" id="{739C6C61-3F95-4827-8F8B-B99D39D35B74}"/>
              </a:ext>
            </a:extLst>
          </p:cNvPr>
          <p:cNvSpPr>
            <a:spLocks noChangeArrowheads="1"/>
          </p:cNvSpPr>
          <p:nvPr/>
        </p:nvSpPr>
        <p:spPr bwMode="auto">
          <a:xfrm rot="20971112">
            <a:off x="4408445" y="2733655"/>
            <a:ext cx="829555" cy="275076"/>
          </a:xfrm>
          <a:prstGeom prst="rect">
            <a:avLst/>
          </a:prstGeom>
          <a:solidFill>
            <a:srgbClr val="CCECFF"/>
          </a:solidFill>
          <a:ln w="38100" cmpd="dbl" algn="ctr">
            <a:solidFill>
              <a:schemeClr val="folHlink"/>
            </a:solidFill>
            <a:miter lim="800000"/>
            <a:headEnd/>
            <a:tailEnd/>
          </a:ln>
        </p:spPr>
        <p:txBody>
          <a:bodyPr wrap="none" lIns="67866" tIns="33338" rIns="67866" bIns="33338">
            <a:spAutoFit/>
          </a:bodyPr>
          <a:lstStyle>
            <a:lvl1pPr defTabSz="762000">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defTabSz="76200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defTabSz="7620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defTabSz="7620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defTabSz="7620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defTabSz="7620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zh-CN" altLang="en-US" sz="1350">
                <a:latin typeface="Times New Roman" panose="02020603050405020304" pitchFamily="18" charset="0"/>
                <a:ea typeface="黑体" panose="02010609060101010101" pitchFamily="49" charset="-122"/>
              </a:rPr>
              <a:t>数据传送</a:t>
            </a:r>
          </a:p>
        </p:txBody>
      </p:sp>
      <p:sp>
        <p:nvSpPr>
          <p:cNvPr id="139302" name="Text Box 56">
            <a:extLst>
              <a:ext uri="{FF2B5EF4-FFF2-40B4-BE49-F238E27FC236}">
                <a16:creationId xmlns:a16="http://schemas.microsoft.com/office/drawing/2014/main" id="{25160826-A6BB-4ECD-9DDF-58460FB63C3A}"/>
              </a:ext>
            </a:extLst>
          </p:cNvPr>
          <p:cNvSpPr txBox="1">
            <a:spLocks noChangeArrowheads="1"/>
          </p:cNvSpPr>
          <p:nvPr/>
        </p:nvSpPr>
        <p:spPr bwMode="auto">
          <a:xfrm>
            <a:off x="6126956" y="4352925"/>
            <a:ext cx="72866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a:lnSpc>
                <a:spcPct val="100000"/>
              </a:lnSpc>
              <a:buClrTx/>
              <a:buFontTx/>
              <a:buNone/>
            </a:pPr>
            <a:r>
              <a:rPr kumimoji="1" lang="en-US" altLang="zh-CN" sz="1350">
                <a:solidFill>
                  <a:srgbClr val="FFFF00"/>
                </a:solidFill>
                <a:latin typeface="Times New Roman" panose="02020603050405020304" pitchFamily="18" charset="0"/>
                <a:ea typeface="黑体" panose="02010609060101010101" pitchFamily="49" charset="-122"/>
              </a:rPr>
              <a:t>CLOSED</a:t>
            </a:r>
          </a:p>
        </p:txBody>
      </p:sp>
      <p:sp>
        <p:nvSpPr>
          <p:cNvPr id="139303" name="Text Box 57">
            <a:extLst>
              <a:ext uri="{FF2B5EF4-FFF2-40B4-BE49-F238E27FC236}">
                <a16:creationId xmlns:a16="http://schemas.microsoft.com/office/drawing/2014/main" id="{166EC18B-2F54-4889-A354-56CE284F1349}"/>
              </a:ext>
            </a:extLst>
          </p:cNvPr>
          <p:cNvSpPr txBox="1">
            <a:spLocks noChangeArrowheads="1"/>
          </p:cNvSpPr>
          <p:nvPr/>
        </p:nvSpPr>
        <p:spPr bwMode="auto">
          <a:xfrm>
            <a:off x="3168253" y="86916"/>
            <a:ext cx="30395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2100">
                <a:solidFill>
                  <a:schemeClr val="folHlink"/>
                </a:solidFill>
                <a:latin typeface="Arial" panose="020B0604020202020204" pitchFamily="34" charset="0"/>
                <a:ea typeface="黑体" panose="02010609060101010101" pitchFamily="49" charset="-122"/>
              </a:rPr>
              <a:t>5.9.2   TCP</a:t>
            </a:r>
            <a:r>
              <a:rPr lang="en-US" altLang="zh-CN" sz="2100" b="1">
                <a:solidFill>
                  <a:schemeClr val="folHlink"/>
                </a:solidFill>
                <a:latin typeface="Arial" panose="020B0604020202020204" pitchFamily="34" charset="0"/>
                <a:ea typeface="黑体" panose="02010609060101010101" pitchFamily="49" charset="-122"/>
              </a:rPr>
              <a:t> </a:t>
            </a:r>
            <a:r>
              <a:rPr lang="zh-CN" altLang="en-US" sz="2100">
                <a:solidFill>
                  <a:schemeClr val="folHlink"/>
                </a:solidFill>
                <a:latin typeface="Arial" panose="020B0604020202020204" pitchFamily="34" charset="0"/>
                <a:ea typeface="黑体" panose="02010609060101010101" pitchFamily="49" charset="-122"/>
              </a:rPr>
              <a:t>的连接释放 </a:t>
            </a:r>
          </a:p>
        </p:txBody>
      </p:sp>
      <p:sp>
        <p:nvSpPr>
          <p:cNvPr id="139304" name="Text Box 60">
            <a:extLst>
              <a:ext uri="{FF2B5EF4-FFF2-40B4-BE49-F238E27FC236}">
                <a16:creationId xmlns:a16="http://schemas.microsoft.com/office/drawing/2014/main" id="{CEDFE2F9-2E00-4826-92C1-2FCC456B1C06}"/>
              </a:ext>
            </a:extLst>
          </p:cNvPr>
          <p:cNvSpPr txBox="1">
            <a:spLocks noChangeArrowheads="1"/>
          </p:cNvSpPr>
          <p:nvPr/>
        </p:nvSpPr>
        <p:spPr bwMode="auto">
          <a:xfrm>
            <a:off x="1656160" y="69056"/>
            <a:ext cx="5186100" cy="369332"/>
          </a:xfrm>
          <a:prstGeom prst="rect">
            <a:avLst/>
          </a:prstGeom>
          <a:solidFill>
            <a:srgbClr val="FFFF99"/>
          </a:solidFill>
          <a:ln w="9525">
            <a:solidFill>
              <a:schemeClr val="folHlink"/>
            </a:solidFill>
            <a:miter lim="800000"/>
            <a:headEnd/>
            <a:tailEnd/>
          </a:ln>
          <a:effectLst>
            <a:outerShdw dist="35921" dir="2700000" algn="ctr" rotWithShape="0">
              <a:schemeClr val="bg2"/>
            </a:outerShdw>
          </a:effectLst>
        </p:spPr>
        <p:txBody>
          <a:bodyPr wrap="none">
            <a:spAutoFit/>
          </a:bodyPr>
          <a:lstStyle>
            <a:lvl1pPr>
              <a:lnSpc>
                <a:spcPct val="150000"/>
              </a:lnSpc>
              <a:buClr>
                <a:srgbClr val="1C1C1C"/>
              </a:buClr>
              <a:buFont typeface="Wingdings" panose="05000000000000000000" pitchFamily="2" charset="2"/>
              <a:buChar char="Ø"/>
              <a:defRPr sz="3200">
                <a:solidFill>
                  <a:srgbClr val="4D4D4D"/>
                </a:solidFill>
                <a:latin typeface="微软雅黑" panose="020B0503020204020204" pitchFamily="34" charset="-122"/>
                <a:ea typeface="微软雅黑" panose="020B0503020204020204" pitchFamily="34" charset="-122"/>
              </a:defRPr>
            </a:lvl1pPr>
            <a:lvl2pPr marL="742950" indent="-285750">
              <a:lnSpc>
                <a:spcPct val="150000"/>
              </a:lnSpc>
              <a:buClr>
                <a:schemeClr val="tx2"/>
              </a:buClr>
              <a:buFont typeface="Wingdings" panose="05000000000000000000" pitchFamily="2" charset="2"/>
              <a:buChar char="§"/>
              <a:defRPr sz="2800">
                <a:solidFill>
                  <a:srgbClr val="4D4D4D"/>
                </a:solidFill>
                <a:latin typeface="微软雅黑" panose="020B0503020204020204" pitchFamily="34" charset="-122"/>
                <a:ea typeface="微软雅黑" panose="020B0503020204020204" pitchFamily="34" charset="-122"/>
              </a:defRPr>
            </a:lvl2pPr>
            <a:lvl3pPr marL="1143000" indent="-228600">
              <a:lnSpc>
                <a:spcPct val="150000"/>
              </a:lnSpc>
              <a:buClr>
                <a:schemeClr val="tx1"/>
              </a:buClr>
              <a:buChar char="•"/>
              <a:defRPr sz="2400">
                <a:solidFill>
                  <a:srgbClr val="4D4D4D"/>
                </a:solidFill>
                <a:latin typeface="微软雅黑" panose="020B0503020204020204" pitchFamily="34" charset="-122"/>
                <a:ea typeface="微软雅黑" panose="020B0503020204020204" pitchFamily="34" charset="-122"/>
              </a:defRPr>
            </a:lvl3pPr>
            <a:lvl4pPr marL="1600200" indent="-228600">
              <a:lnSpc>
                <a:spcPct val="150000"/>
              </a:lnSpc>
              <a:defRPr sz="2000">
                <a:solidFill>
                  <a:srgbClr val="4D4D4D"/>
                </a:solidFill>
                <a:latin typeface="微软雅黑" panose="020B0503020204020204" pitchFamily="34" charset="-122"/>
                <a:ea typeface="微软雅黑" panose="020B0503020204020204" pitchFamily="34" charset="-122"/>
              </a:defRPr>
            </a:lvl4pPr>
            <a:lvl5pPr marL="2057400" indent="-228600">
              <a:lnSpc>
                <a:spcPct val="150000"/>
              </a:lnSpc>
              <a:defRPr>
                <a:solidFill>
                  <a:srgbClr val="4D4D4D"/>
                </a:solidFill>
                <a:latin typeface="微软雅黑" panose="020B0503020204020204" pitchFamily="34" charset="-122"/>
                <a:ea typeface="微软雅黑" panose="020B0503020204020204" pitchFamily="34" charset="-122"/>
              </a:defRPr>
            </a:lvl5pPr>
            <a:lvl6pPr marL="25146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6pPr>
            <a:lvl7pPr marL="29718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7pPr>
            <a:lvl8pPr marL="34290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8pPr>
            <a:lvl9pPr marL="3886200" indent="-228600" eaLnBrk="0" fontAlgn="base" hangingPunct="0">
              <a:lnSpc>
                <a:spcPct val="150000"/>
              </a:lnSpc>
              <a:spcBef>
                <a:spcPct val="0"/>
              </a:spcBef>
              <a:spcAft>
                <a:spcPct val="0"/>
              </a:spcAft>
              <a:defRPr>
                <a:solidFill>
                  <a:srgbClr val="4D4D4D"/>
                </a:solidFill>
                <a:latin typeface="微软雅黑" panose="020B0503020204020204" pitchFamily="34" charset="-122"/>
                <a:ea typeface="微软雅黑" panose="020B0503020204020204" pitchFamily="34" charset="-122"/>
              </a:defRPr>
            </a:lvl9pPr>
          </a:lstStyle>
          <a:p>
            <a:pPr eaLnBrk="1" hangingPunct="1">
              <a:lnSpc>
                <a:spcPct val="100000"/>
              </a:lnSpc>
              <a:buClrTx/>
              <a:buFontTx/>
              <a:buNone/>
            </a:pPr>
            <a:r>
              <a:rPr lang="en-US" altLang="zh-CN" sz="1800">
                <a:latin typeface="Arial" panose="020B0604020202020204" pitchFamily="34" charset="0"/>
                <a:ea typeface="黑体" panose="02010609060101010101" pitchFamily="49" charset="-122"/>
              </a:rPr>
              <a:t>TCP </a:t>
            </a:r>
            <a:r>
              <a:rPr lang="zh-CN" altLang="en-US" sz="1800">
                <a:latin typeface="Arial" panose="020B0604020202020204" pitchFamily="34" charset="0"/>
                <a:ea typeface="黑体" panose="02010609060101010101" pitchFamily="49" charset="-122"/>
              </a:rPr>
              <a:t>连接必须经过时间 </a:t>
            </a:r>
            <a:r>
              <a:rPr lang="en-US" altLang="zh-CN" sz="1800">
                <a:latin typeface="Arial" panose="020B0604020202020204" pitchFamily="34" charset="0"/>
                <a:ea typeface="黑体" panose="02010609060101010101" pitchFamily="49" charset="-122"/>
              </a:rPr>
              <a:t>2MSL </a:t>
            </a:r>
            <a:r>
              <a:rPr lang="zh-CN" altLang="en-US" sz="1800">
                <a:latin typeface="Arial" panose="020B0604020202020204" pitchFamily="34" charset="0"/>
                <a:ea typeface="黑体" panose="02010609060101010101" pitchFamily="49" charset="-122"/>
              </a:rPr>
              <a:t>后才真正释放掉。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nodeType="afterGroup">
                            <p:stCondLst>
                              <p:cond delay="1500"/>
                            </p:stCondLst>
                            <p:childTnLst>
                              <p:par>
                                <p:cTn id="9" presetID="22" presetClass="entr" presetSubtype="1" fill="hold"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白商务述职报告工作总结ppt模板"/>
</p:tagLst>
</file>

<file path=ppt/theme/theme1.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4504</TotalTime>
  <Words>7584</Words>
  <Application>Microsoft Office PowerPoint</Application>
  <PresentationFormat>全屏显示(16:9)</PresentationFormat>
  <Paragraphs>2271</Paragraphs>
  <Slides>107</Slides>
  <Notes>35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21" baseType="lpstr">
      <vt:lpstr>黑体</vt:lpstr>
      <vt:lpstr>微软雅黑</vt:lpstr>
      <vt:lpstr>微软雅黑 Light</vt:lpstr>
      <vt:lpstr>字魂105号-简雅黑</vt:lpstr>
      <vt:lpstr>Arial</vt:lpstr>
      <vt:lpstr>Calibri</vt:lpstr>
      <vt:lpstr>Symbol</vt:lpstr>
      <vt:lpstr>Tahoma</vt:lpstr>
      <vt:lpstr>Times New Roman</vt:lpstr>
      <vt:lpstr>Wingdings</vt:lpstr>
      <vt:lpstr>Wingdings 3</vt:lpstr>
      <vt:lpstr>Office 主题</vt:lpstr>
      <vt:lpstr>VISIO</vt:lpstr>
      <vt:lpstr>公式</vt:lpstr>
      <vt:lpstr>PowerPoint 演示文稿</vt:lpstr>
      <vt:lpstr>回顾</vt:lpstr>
      <vt:lpstr>PowerPoint 演示文稿</vt:lpstr>
      <vt:lpstr>为相互通信的应用进程提供逻辑通信 </vt:lpstr>
      <vt:lpstr>运输层协议和网络层协议的主要区别 </vt:lpstr>
      <vt:lpstr>运输层的主要功能 </vt:lpstr>
      <vt:lpstr>PowerPoint 演示文稿</vt:lpstr>
      <vt:lpstr>运输层的两个主要协议 </vt:lpstr>
      <vt:lpstr>TCP 与 UDP </vt:lpstr>
      <vt:lpstr>TCP 与 UDP </vt:lpstr>
      <vt:lpstr>软件端口与硬件端口</vt:lpstr>
      <vt:lpstr>三类端口 </vt:lpstr>
      <vt:lpstr>用户数据报协议 UDP</vt:lpstr>
      <vt:lpstr>UDP 的首部格式 </vt:lpstr>
      <vt:lpstr>UDP 的主要特点 </vt:lpstr>
      <vt:lpstr>UDP 基于端口的分用 </vt:lpstr>
      <vt:lpstr>用户数据报 UDP </vt:lpstr>
      <vt:lpstr>伪首部的作用</vt:lpstr>
      <vt:lpstr>计算 UDP 检验和的例子 </vt:lpstr>
      <vt:lpstr> 传输控制协议TCP概述 </vt:lpstr>
      <vt:lpstr>TCP 面向流的概念 </vt:lpstr>
      <vt:lpstr>TCP 的连接 </vt:lpstr>
      <vt:lpstr>TCP 的连接 </vt:lpstr>
      <vt:lpstr>可靠传输工作原理--停止等待协议 </vt:lpstr>
      <vt:lpstr>注意</vt:lpstr>
      <vt:lpstr>确认丢失和确认迟到 </vt:lpstr>
      <vt:lpstr>可靠通信的实现</vt:lpstr>
      <vt:lpstr>信道利用率 </vt:lpstr>
      <vt:lpstr>信道的利用率 U </vt:lpstr>
      <vt:lpstr>流水线传输 </vt:lpstr>
      <vt:lpstr>连续 ARQ 协议 </vt:lpstr>
      <vt:lpstr>累积确认 </vt:lpstr>
      <vt:lpstr>TCP 可靠通信的具体实现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窗口字段 —— 占 2 字节，用来让对方设置发送窗口的依据，单位为字节。</vt:lpstr>
      <vt:lpstr>PowerPoint 演示文稿</vt:lpstr>
      <vt:lpstr>PowerPoint 演示文稿</vt:lpstr>
      <vt:lpstr>PowerPoint 演示文稿</vt:lpstr>
      <vt:lpstr>其他选项</vt:lpstr>
      <vt:lpstr>PowerPoint 演示文稿</vt:lpstr>
      <vt:lpstr>PowerPoint 演示文稿</vt:lpstr>
      <vt:lpstr>以字节为单位的滑动窗口</vt:lpstr>
      <vt:lpstr>A发送了11个字节的数据 </vt:lpstr>
      <vt:lpstr>A收到新的确认号，发送窗口向前滑动 </vt:lpstr>
      <vt:lpstr>A 的发送窗口已满，有效窗口为零</vt:lpstr>
      <vt:lpstr>发送缓存 </vt:lpstr>
      <vt:lpstr>接收缓存</vt:lpstr>
      <vt:lpstr>超时重传时间的选择</vt:lpstr>
      <vt:lpstr>选择确认 SACK</vt:lpstr>
      <vt:lpstr>PowerPoint 演示文稿</vt:lpstr>
      <vt:lpstr>利用滑动窗口实现流量控制</vt:lpstr>
      <vt:lpstr>流量控制举例</vt:lpstr>
      <vt:lpstr>持续计时器(persistence timer)</vt:lpstr>
      <vt:lpstr>PowerPoint 演示文稿</vt:lpstr>
      <vt:lpstr>拥塞控制的一`般原理 </vt:lpstr>
      <vt:lpstr>拥塞控制所起的作用 </vt:lpstr>
      <vt:lpstr>慢开始和拥塞避免</vt:lpstr>
      <vt:lpstr>PowerPoint 演示文稿</vt:lpstr>
      <vt:lpstr>设置慢开始门限状态变量ssthresh</vt:lpstr>
      <vt:lpstr>当网络出现拥塞时</vt:lpstr>
      <vt:lpstr>慢开始和拥塞避免算法的实现举例 </vt:lpstr>
      <vt:lpstr>慢开始和拥塞避免算法的实现举例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必须强调指出 </vt:lpstr>
      <vt:lpstr>快重传和快恢复</vt:lpstr>
      <vt:lpstr>快重传举例</vt:lpstr>
      <vt:lpstr>快恢复举例</vt:lpstr>
      <vt:lpstr>发送窗口的实际上限值</vt:lpstr>
      <vt:lpstr>PowerPoint 演示文稿</vt:lpstr>
      <vt:lpstr>TCP的运输连接管理</vt:lpstr>
      <vt:lpstr>TCP的连接建立</vt:lpstr>
      <vt:lpstr>TCP 的连接建立</vt:lpstr>
      <vt:lpstr>PowerPoint 演示文稿</vt:lpstr>
      <vt:lpstr>PowerPoint 演示文稿</vt:lpstr>
      <vt:lpstr>PowerPoint 演示文稿</vt:lpstr>
      <vt:lpstr> 用三次握手建立 TCP 连接的各状态 </vt:lpstr>
      <vt:lpstr>PowerPoint 演示文稿</vt:lpstr>
      <vt:lpstr>PowerPoint 演示文稿</vt:lpstr>
      <vt:lpstr>PowerPoint 演示文稿</vt:lpstr>
      <vt:lpstr>PowerPoint 演示文稿</vt:lpstr>
      <vt:lpstr>PowerPoint 演示文稿</vt:lpstr>
      <vt:lpstr>TCP 的 有 限 状 态 机 </vt:lpstr>
      <vt:lpstr>本章小结</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jiandong wang</cp:lastModifiedBy>
  <cp:revision>141</cp:revision>
  <dcterms:created xsi:type="dcterms:W3CDTF">2015-12-11T17:46:17Z</dcterms:created>
  <dcterms:modified xsi:type="dcterms:W3CDTF">2020-05-08T11:24:33Z</dcterms:modified>
</cp:coreProperties>
</file>