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4"/>
  </p:notesMasterIdLst>
  <p:sldIdLst>
    <p:sldId id="256" r:id="rId5"/>
    <p:sldId id="610" r:id="rId6"/>
    <p:sldId id="611" r:id="rId7"/>
    <p:sldId id="612" r:id="rId8"/>
    <p:sldId id="613" r:id="rId9"/>
    <p:sldId id="614" r:id="rId10"/>
    <p:sldId id="615" r:id="rId11"/>
    <p:sldId id="616" r:id="rId12"/>
    <p:sldId id="617" r:id="rId13"/>
    <p:sldId id="618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29" r:id="rId26"/>
    <p:sldId id="630" r:id="rId27"/>
    <p:sldId id="631" r:id="rId28"/>
    <p:sldId id="632" r:id="rId29"/>
    <p:sldId id="633" r:id="rId30"/>
    <p:sldId id="634" r:id="rId31"/>
    <p:sldId id="635" r:id="rId32"/>
    <p:sldId id="636" r:id="rId33"/>
    <p:sldId id="637" r:id="rId34"/>
    <p:sldId id="638" r:id="rId35"/>
    <p:sldId id="639" r:id="rId36"/>
    <p:sldId id="640" r:id="rId37"/>
    <p:sldId id="641" r:id="rId38"/>
    <p:sldId id="642" r:id="rId39"/>
    <p:sldId id="643" r:id="rId40"/>
    <p:sldId id="644" r:id="rId41"/>
    <p:sldId id="645" r:id="rId42"/>
    <p:sldId id="646" r:id="rId43"/>
    <p:sldId id="647" r:id="rId44"/>
    <p:sldId id="648" r:id="rId45"/>
    <p:sldId id="649" r:id="rId46"/>
    <p:sldId id="650" r:id="rId47"/>
    <p:sldId id="651" r:id="rId48"/>
    <p:sldId id="652" r:id="rId49"/>
    <p:sldId id="653" r:id="rId50"/>
    <p:sldId id="654" r:id="rId51"/>
    <p:sldId id="655" r:id="rId52"/>
    <p:sldId id="656" r:id="rId53"/>
    <p:sldId id="657" r:id="rId54"/>
    <p:sldId id="658" r:id="rId55"/>
    <p:sldId id="659" r:id="rId56"/>
    <p:sldId id="660" r:id="rId57"/>
    <p:sldId id="661" r:id="rId58"/>
    <p:sldId id="662" r:id="rId59"/>
    <p:sldId id="663" r:id="rId60"/>
    <p:sldId id="664" r:id="rId61"/>
    <p:sldId id="665" r:id="rId62"/>
    <p:sldId id="666" r:id="rId63"/>
    <p:sldId id="667" r:id="rId64"/>
    <p:sldId id="668" r:id="rId65"/>
    <p:sldId id="669" r:id="rId66"/>
    <p:sldId id="670" r:id="rId67"/>
    <p:sldId id="692" r:id="rId68"/>
    <p:sldId id="671" r:id="rId69"/>
    <p:sldId id="672" r:id="rId70"/>
    <p:sldId id="673" r:id="rId71"/>
    <p:sldId id="674" r:id="rId72"/>
    <p:sldId id="675" r:id="rId73"/>
    <p:sldId id="676" r:id="rId74"/>
    <p:sldId id="677" r:id="rId75"/>
    <p:sldId id="678" r:id="rId76"/>
    <p:sldId id="679" r:id="rId77"/>
    <p:sldId id="680" r:id="rId78"/>
    <p:sldId id="684" r:id="rId79"/>
    <p:sldId id="712" r:id="rId80"/>
    <p:sldId id="711" r:id="rId81"/>
    <p:sldId id="685" r:id="rId82"/>
    <p:sldId id="686" r:id="rId83"/>
    <p:sldId id="687" r:id="rId84"/>
    <p:sldId id="688" r:id="rId85"/>
    <p:sldId id="689" r:id="rId86"/>
    <p:sldId id="690" r:id="rId87"/>
    <p:sldId id="298" r:id="rId8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66"/>
    <a:srgbClr val="0033CC"/>
    <a:srgbClr val="660033"/>
    <a:srgbClr val="CC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2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5.xml"/><Relationship Id="rId89" Type="http://schemas.openxmlformats.org/officeDocument/2006/relationships/presProps" Target="presProps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4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3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6130" name="页眉占位符 1761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176131" name="日期占位符 17613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5124" name="幻灯片图像占位符 17613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文本占位符 176132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4" name="页脚占位符 17613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176135" name="灯片编号占位符 17613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5363" name="备注占位符 2"/>
          <p:cNvSpPr>
            <a:spLocks noGrp="1"/>
          </p:cNvSpPr>
          <p:nvPr>
            <p:ph type="body"/>
          </p:nvPr>
        </p:nvSpPr>
        <p:spPr>
          <a:xfrm>
            <a:off x="684213" y="4343400"/>
            <a:ext cx="5486400" cy="4113213"/>
          </a:xfrm>
          <a:ln/>
        </p:spPr>
        <p:txBody>
          <a:bodyPr vert="horz" wrap="square" lIns="91440" tIns="45720" rIns="91440" bIns="45720" anchor="ctr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364" name="灯片编号占位符 3"/>
          <p:cNvSpPr txBox="1">
            <a:spLocks noGrp="1"/>
          </p:cNvSpPr>
          <p:nvPr/>
        </p:nvSpPr>
        <p:spPr>
          <a:xfrm>
            <a:off x="3883025" y="8683625"/>
            <a:ext cx="2973388" cy="4587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0" hangingPunct="0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矩形 422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3075" name="组合 4110"/>
          <p:cNvGrpSpPr/>
          <p:nvPr/>
        </p:nvGrpSpPr>
        <p:grpSpPr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3076" name="任意多边形 4111"/>
            <p:cNvSpPr/>
            <p:nvPr/>
          </p:nvSpPr>
          <p:spPr>
            <a:xfrm>
              <a:off x="743" y="2045"/>
              <a:ext cx="1267" cy="1938"/>
            </a:xfrm>
            <a:custGeom>
              <a:avLst/>
              <a:gdLst/>
              <a:ahLst/>
              <a:cxnLst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7" name="任意多边形 4112"/>
            <p:cNvSpPr/>
            <p:nvPr/>
          </p:nvSpPr>
          <p:spPr>
            <a:xfrm>
              <a:off x="703" y="2230"/>
              <a:ext cx="34" cy="28"/>
            </a:xfrm>
            <a:custGeom>
              <a:avLst/>
              <a:gdLst/>
              <a:ahLst/>
              <a:cxnLst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8" name="任意多边形 4113"/>
            <p:cNvSpPr/>
            <p:nvPr/>
          </p:nvSpPr>
          <p:spPr>
            <a:xfrm>
              <a:off x="1010" y="2353"/>
              <a:ext cx="39" cy="32"/>
            </a:xfrm>
            <a:custGeom>
              <a:avLst/>
              <a:gdLst/>
              <a:ahLst/>
              <a:cxnLst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9" name="任意多边形 4114"/>
            <p:cNvSpPr/>
            <p:nvPr/>
          </p:nvSpPr>
          <p:spPr>
            <a:xfrm>
              <a:off x="1792" y="2409"/>
              <a:ext cx="98" cy="74"/>
            </a:xfrm>
            <a:custGeom>
              <a:avLst/>
              <a:gdLst/>
              <a:ahLst/>
              <a:cxnLst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0" name="任意多边形 4115"/>
            <p:cNvSpPr/>
            <p:nvPr/>
          </p:nvSpPr>
          <p:spPr>
            <a:xfrm>
              <a:off x="1318" y="2793"/>
              <a:ext cx="158" cy="84"/>
            </a:xfrm>
            <a:custGeom>
              <a:avLst/>
              <a:gdLst/>
              <a:ahLst/>
              <a:cxnLst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1" name="任意多边形 4116"/>
            <p:cNvSpPr/>
            <p:nvPr/>
          </p:nvSpPr>
          <p:spPr>
            <a:xfrm>
              <a:off x="1448" y="2857"/>
              <a:ext cx="99" cy="41"/>
            </a:xfrm>
            <a:custGeom>
              <a:avLst/>
              <a:gdLst/>
              <a:ahLst/>
              <a:cxnLst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2" name="任意多边形 4117"/>
            <p:cNvSpPr/>
            <p:nvPr/>
          </p:nvSpPr>
          <p:spPr>
            <a:xfrm>
              <a:off x="1553" y="2883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3" name="任意多边形 4118"/>
            <p:cNvSpPr/>
            <p:nvPr/>
          </p:nvSpPr>
          <p:spPr>
            <a:xfrm>
              <a:off x="1609" y="2886"/>
              <a:ext cx="12" cy="25"/>
            </a:xfrm>
            <a:custGeom>
              <a:avLst/>
              <a:gdLst/>
              <a:ahLst/>
              <a:cxnLst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4" name="任意多边形 4119"/>
            <p:cNvSpPr/>
            <p:nvPr/>
          </p:nvSpPr>
          <p:spPr>
            <a:xfrm>
              <a:off x="1426" y="2040"/>
              <a:ext cx="180" cy="88"/>
            </a:xfrm>
            <a:custGeom>
              <a:avLst/>
              <a:gdLst/>
              <a:ahLst/>
              <a:cxnLst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5" name="任意多边形 4120"/>
            <p:cNvSpPr/>
            <p:nvPr/>
          </p:nvSpPr>
          <p:spPr>
            <a:xfrm>
              <a:off x="1506" y="1999"/>
              <a:ext cx="146" cy="60"/>
            </a:xfrm>
            <a:custGeom>
              <a:avLst/>
              <a:gdLst/>
              <a:ahLst/>
              <a:cxnLst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6" name="任意多边形 4121"/>
            <p:cNvSpPr/>
            <p:nvPr/>
          </p:nvSpPr>
          <p:spPr>
            <a:xfrm>
              <a:off x="1711" y="2069"/>
              <a:ext cx="233" cy="190"/>
            </a:xfrm>
            <a:custGeom>
              <a:avLst/>
              <a:gdLst/>
              <a:ahLst/>
              <a:cxnLst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7" name="任意多边形 4122"/>
            <p:cNvSpPr/>
            <p:nvPr/>
          </p:nvSpPr>
          <p:spPr>
            <a:xfrm>
              <a:off x="1709" y="1987"/>
              <a:ext cx="44" cy="37"/>
            </a:xfrm>
            <a:custGeom>
              <a:avLst/>
              <a:gdLst/>
              <a:ahLst/>
              <a:cxnLst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8" name="任意多边形 4123"/>
            <p:cNvSpPr/>
            <p:nvPr/>
          </p:nvSpPr>
          <p:spPr>
            <a:xfrm>
              <a:off x="1625" y="2057"/>
              <a:ext cx="65" cy="42"/>
            </a:xfrm>
            <a:custGeom>
              <a:avLst/>
              <a:gdLst/>
              <a:ahLst/>
              <a:cxnLst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9" name="任意多边形 4124"/>
            <p:cNvSpPr/>
            <p:nvPr/>
          </p:nvSpPr>
          <p:spPr>
            <a:xfrm>
              <a:off x="1693" y="2065"/>
              <a:ext cx="54" cy="25"/>
            </a:xfrm>
            <a:custGeom>
              <a:avLst/>
              <a:gdLst/>
              <a:ahLst/>
              <a:cxnLst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0" name="任意多边形 4125"/>
            <p:cNvSpPr/>
            <p:nvPr/>
          </p:nvSpPr>
          <p:spPr>
            <a:xfrm>
              <a:off x="1664" y="2029"/>
              <a:ext cx="64" cy="34"/>
            </a:xfrm>
            <a:custGeom>
              <a:avLst/>
              <a:gdLst/>
              <a:ahLst/>
              <a:cxnLst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1" name="任意多边形 4126"/>
            <p:cNvSpPr/>
            <p:nvPr/>
          </p:nvSpPr>
          <p:spPr>
            <a:xfrm>
              <a:off x="1637" y="1997"/>
              <a:ext cx="44" cy="24"/>
            </a:xfrm>
            <a:custGeom>
              <a:avLst/>
              <a:gdLst/>
              <a:ahLst/>
              <a:cxnLst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" name="任意多边形 4127"/>
            <p:cNvSpPr/>
            <p:nvPr/>
          </p:nvSpPr>
          <p:spPr>
            <a:xfrm>
              <a:off x="1751" y="2000"/>
              <a:ext cx="114" cy="77"/>
            </a:xfrm>
            <a:custGeom>
              <a:avLst/>
              <a:gdLst/>
              <a:ahLst/>
              <a:cxnLst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3" name="任意多边形 4128"/>
            <p:cNvSpPr/>
            <p:nvPr/>
          </p:nvSpPr>
          <p:spPr>
            <a:xfrm>
              <a:off x="664" y="2245"/>
              <a:ext cx="25" cy="15"/>
            </a:xfrm>
            <a:custGeom>
              <a:avLst/>
              <a:gdLst/>
              <a:ahLst/>
              <a:cxnLst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" name="任意多边形 4129"/>
            <p:cNvSpPr/>
            <p:nvPr/>
          </p:nvSpPr>
          <p:spPr>
            <a:xfrm>
              <a:off x="1421" y="2756"/>
              <a:ext cx="16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5" name="任意多边形 4130"/>
            <p:cNvSpPr/>
            <p:nvPr/>
          </p:nvSpPr>
          <p:spPr>
            <a:xfrm>
              <a:off x="1424" y="2781"/>
              <a:ext cx="16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6" name="任意多边形 4131"/>
            <p:cNvSpPr/>
            <p:nvPr/>
          </p:nvSpPr>
          <p:spPr>
            <a:xfrm>
              <a:off x="1628" y="2913"/>
              <a:ext cx="15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7" name="任意多边形 4132"/>
            <p:cNvSpPr/>
            <p:nvPr/>
          </p:nvSpPr>
          <p:spPr>
            <a:xfrm>
              <a:off x="1752" y="2429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8" name="任意多边形 4133"/>
            <p:cNvSpPr/>
            <p:nvPr/>
          </p:nvSpPr>
          <p:spPr>
            <a:xfrm>
              <a:off x="1652" y="2224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9" name="任意多边形 4134"/>
            <p:cNvSpPr/>
            <p:nvPr/>
          </p:nvSpPr>
          <p:spPr>
            <a:xfrm>
              <a:off x="1717" y="2045"/>
              <a:ext cx="39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0" name="任意多边形 4135"/>
            <p:cNvSpPr/>
            <p:nvPr/>
          </p:nvSpPr>
          <p:spPr>
            <a:xfrm>
              <a:off x="1780" y="2153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1" name="任意多边形 4136"/>
            <p:cNvSpPr/>
            <p:nvPr/>
          </p:nvSpPr>
          <p:spPr>
            <a:xfrm>
              <a:off x="1796" y="1951"/>
              <a:ext cx="696" cy="346"/>
            </a:xfrm>
            <a:custGeom>
              <a:avLst/>
              <a:gdLst/>
              <a:ahLst/>
              <a:cxnLst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2" name="任意多边形 4137"/>
            <p:cNvSpPr/>
            <p:nvPr/>
          </p:nvSpPr>
          <p:spPr>
            <a:xfrm>
              <a:off x="2009" y="2135"/>
              <a:ext cx="39" cy="24"/>
            </a:xfrm>
            <a:custGeom>
              <a:avLst/>
              <a:gdLst/>
              <a:ahLst/>
              <a:cxnLst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3" name="任意多边形 4138"/>
            <p:cNvSpPr/>
            <p:nvPr/>
          </p:nvSpPr>
          <p:spPr>
            <a:xfrm>
              <a:off x="2292" y="2201"/>
              <a:ext cx="128" cy="54"/>
            </a:xfrm>
            <a:custGeom>
              <a:avLst/>
              <a:gdLst/>
              <a:ahLst/>
              <a:cxnLst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4" name="任意多边形 4139"/>
            <p:cNvSpPr/>
            <p:nvPr/>
          </p:nvSpPr>
          <p:spPr>
            <a:xfrm>
              <a:off x="2393" y="2038"/>
              <a:ext cx="39" cy="24"/>
            </a:xfrm>
            <a:custGeom>
              <a:avLst/>
              <a:gdLst/>
              <a:ahLst/>
              <a:cxnLst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5" name="任意多边形 4140"/>
            <p:cNvSpPr/>
            <p:nvPr/>
          </p:nvSpPr>
          <p:spPr>
            <a:xfrm>
              <a:off x="2662" y="2006"/>
              <a:ext cx="155" cy="63"/>
            </a:xfrm>
            <a:custGeom>
              <a:avLst/>
              <a:gdLst/>
              <a:ahLst/>
              <a:cxnLst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6" name="任意多边形 4141"/>
            <p:cNvSpPr/>
            <p:nvPr/>
          </p:nvSpPr>
          <p:spPr>
            <a:xfrm>
              <a:off x="2759" y="2039"/>
              <a:ext cx="48" cy="21"/>
            </a:xfrm>
            <a:custGeom>
              <a:avLst/>
              <a:gdLst/>
              <a:ahLst/>
              <a:cxnLst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7" name="任意多边形 4142"/>
            <p:cNvSpPr/>
            <p:nvPr/>
          </p:nvSpPr>
          <p:spPr>
            <a:xfrm>
              <a:off x="2467" y="2311"/>
              <a:ext cx="109" cy="132"/>
            </a:xfrm>
            <a:custGeom>
              <a:avLst/>
              <a:gdLst/>
              <a:ahLst/>
              <a:cxnLst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8" name="任意多边形 4143"/>
            <p:cNvSpPr/>
            <p:nvPr/>
          </p:nvSpPr>
          <p:spPr>
            <a:xfrm>
              <a:off x="2413" y="2359"/>
              <a:ext cx="69" cy="68"/>
            </a:xfrm>
            <a:custGeom>
              <a:avLst/>
              <a:gdLst/>
              <a:ahLst/>
              <a:cxnLst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9" name="任意多边形 4144"/>
            <p:cNvSpPr/>
            <p:nvPr/>
          </p:nvSpPr>
          <p:spPr>
            <a:xfrm>
              <a:off x="4099" y="3502"/>
              <a:ext cx="474" cy="495"/>
            </a:xfrm>
            <a:custGeom>
              <a:avLst/>
              <a:gdLst/>
              <a:ahLst/>
              <a:cxnLst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0" name="任意多边形 4145"/>
            <p:cNvSpPr/>
            <p:nvPr/>
          </p:nvSpPr>
          <p:spPr>
            <a:xfrm>
              <a:off x="4246" y="3241"/>
              <a:ext cx="319" cy="210"/>
            </a:xfrm>
            <a:custGeom>
              <a:avLst/>
              <a:gdLst/>
              <a:ahLst/>
              <a:cxnLst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1" name="任意多边形 4146"/>
            <p:cNvSpPr/>
            <p:nvPr/>
          </p:nvSpPr>
          <p:spPr>
            <a:xfrm>
              <a:off x="4255" y="3243"/>
              <a:ext cx="311" cy="211"/>
            </a:xfrm>
            <a:custGeom>
              <a:avLst/>
              <a:gdLst/>
              <a:ahLst/>
              <a:cxnLst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2" name="任意多边形 4147"/>
            <p:cNvSpPr/>
            <p:nvPr/>
          </p:nvSpPr>
          <p:spPr>
            <a:xfrm>
              <a:off x="4485" y="4013"/>
              <a:ext cx="45" cy="58"/>
            </a:xfrm>
            <a:custGeom>
              <a:avLst/>
              <a:gdLst/>
              <a:ahLst/>
              <a:cxnLst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3" name="任意多边形 4148"/>
            <p:cNvSpPr/>
            <p:nvPr/>
          </p:nvSpPr>
          <p:spPr>
            <a:xfrm>
              <a:off x="4621" y="3923"/>
              <a:ext cx="164" cy="85"/>
            </a:xfrm>
            <a:custGeom>
              <a:avLst/>
              <a:gdLst/>
              <a:ahLst/>
              <a:cxnLst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4" name="任意多边形 4149"/>
            <p:cNvSpPr/>
            <p:nvPr/>
          </p:nvSpPr>
          <p:spPr>
            <a:xfrm>
              <a:off x="4791" y="3873"/>
              <a:ext cx="104" cy="92"/>
            </a:xfrm>
            <a:custGeom>
              <a:avLst/>
              <a:gdLst/>
              <a:ahLst/>
              <a:cxnLst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5" name="任意多边形 4150"/>
            <p:cNvSpPr/>
            <p:nvPr/>
          </p:nvSpPr>
          <p:spPr>
            <a:xfrm>
              <a:off x="4846" y="3832"/>
              <a:ext cx="37" cy="26"/>
            </a:xfrm>
            <a:custGeom>
              <a:avLst/>
              <a:gdLst/>
              <a:ahLst/>
              <a:cxnLst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6" name="任意多边形 4151"/>
            <p:cNvSpPr/>
            <p:nvPr/>
          </p:nvSpPr>
          <p:spPr>
            <a:xfrm>
              <a:off x="3123" y="3346"/>
              <a:ext cx="123" cy="201"/>
            </a:xfrm>
            <a:custGeom>
              <a:avLst/>
              <a:gdLst/>
              <a:ahLst/>
              <a:cxnLst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7" name="任意多边形 4152"/>
            <p:cNvSpPr/>
            <p:nvPr/>
          </p:nvSpPr>
          <p:spPr>
            <a:xfrm>
              <a:off x="3655" y="3034"/>
              <a:ext cx="49" cy="61"/>
            </a:xfrm>
            <a:custGeom>
              <a:avLst/>
              <a:gdLst/>
              <a:ahLst/>
              <a:cxnLst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8" name="任意多边形 4153"/>
            <p:cNvSpPr/>
            <p:nvPr/>
          </p:nvSpPr>
          <p:spPr>
            <a:xfrm>
              <a:off x="3988" y="3100"/>
              <a:ext cx="111" cy="183"/>
            </a:xfrm>
            <a:custGeom>
              <a:avLst/>
              <a:gdLst/>
              <a:ahLst/>
              <a:cxnLst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9" name="任意多边形 4154"/>
            <p:cNvSpPr/>
            <p:nvPr/>
          </p:nvSpPr>
          <p:spPr>
            <a:xfrm>
              <a:off x="3894" y="3043"/>
              <a:ext cx="72" cy="137"/>
            </a:xfrm>
            <a:custGeom>
              <a:avLst/>
              <a:gdLst/>
              <a:ahLst/>
              <a:cxnLst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0" name="任意多边形 4155"/>
            <p:cNvSpPr/>
            <p:nvPr/>
          </p:nvSpPr>
          <p:spPr>
            <a:xfrm>
              <a:off x="3943" y="3153"/>
              <a:ext cx="40" cy="131"/>
            </a:xfrm>
            <a:custGeom>
              <a:avLst/>
              <a:gdLst/>
              <a:ahLst/>
              <a:cxnLst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1" name="任意多边形 4156"/>
            <p:cNvSpPr/>
            <p:nvPr/>
          </p:nvSpPr>
          <p:spPr>
            <a:xfrm>
              <a:off x="3988" y="3290"/>
              <a:ext cx="65" cy="54"/>
            </a:xfrm>
            <a:custGeom>
              <a:avLst/>
              <a:gdLst/>
              <a:ahLst/>
              <a:cxnLst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2" name="任意多边形 4157"/>
            <p:cNvSpPr/>
            <p:nvPr/>
          </p:nvSpPr>
          <p:spPr>
            <a:xfrm>
              <a:off x="4092" y="3195"/>
              <a:ext cx="83" cy="117"/>
            </a:xfrm>
            <a:custGeom>
              <a:avLst/>
              <a:gdLst/>
              <a:ahLst/>
              <a:cxnLst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3" name="任意多边形 4158"/>
            <p:cNvSpPr/>
            <p:nvPr/>
          </p:nvSpPr>
          <p:spPr>
            <a:xfrm>
              <a:off x="4064" y="2777"/>
              <a:ext cx="22" cy="71"/>
            </a:xfrm>
            <a:custGeom>
              <a:avLst/>
              <a:gdLst/>
              <a:ahLst/>
              <a:cxnLst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4" name="任意多边形 4159"/>
            <p:cNvSpPr/>
            <p:nvPr/>
          </p:nvSpPr>
          <p:spPr>
            <a:xfrm>
              <a:off x="4078" y="2896"/>
              <a:ext cx="61" cy="118"/>
            </a:xfrm>
            <a:custGeom>
              <a:avLst/>
              <a:gdLst/>
              <a:ahLst/>
              <a:cxnLst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5" name="任意多边形 4160"/>
            <p:cNvSpPr/>
            <p:nvPr/>
          </p:nvSpPr>
          <p:spPr>
            <a:xfrm>
              <a:off x="4121" y="3052"/>
              <a:ext cx="64" cy="79"/>
            </a:xfrm>
            <a:custGeom>
              <a:avLst/>
              <a:gdLst/>
              <a:ahLst/>
              <a:cxnLst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6" name="任意多边形 4161"/>
            <p:cNvSpPr/>
            <p:nvPr/>
          </p:nvSpPr>
          <p:spPr>
            <a:xfrm>
              <a:off x="4197" y="3193"/>
              <a:ext cx="29" cy="49"/>
            </a:xfrm>
            <a:custGeom>
              <a:avLst/>
              <a:gdLst/>
              <a:ahLst/>
              <a:cxnLst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7" name="任意多边形 4162"/>
            <p:cNvSpPr/>
            <p:nvPr/>
          </p:nvSpPr>
          <p:spPr>
            <a:xfrm>
              <a:off x="4181" y="3275"/>
              <a:ext cx="18" cy="17"/>
            </a:xfrm>
            <a:custGeom>
              <a:avLst/>
              <a:gdLst/>
              <a:ahLst/>
              <a:cxnLst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8" name="任意多边形 4163"/>
            <p:cNvSpPr/>
            <p:nvPr/>
          </p:nvSpPr>
          <p:spPr>
            <a:xfrm>
              <a:off x="4208" y="3265"/>
              <a:ext cx="45" cy="37"/>
            </a:xfrm>
            <a:custGeom>
              <a:avLst/>
              <a:gdLst/>
              <a:ahLst/>
              <a:cxnLst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9" name="任意多边形 4164"/>
            <p:cNvSpPr/>
            <p:nvPr/>
          </p:nvSpPr>
          <p:spPr>
            <a:xfrm>
              <a:off x="4277" y="3335"/>
              <a:ext cx="24" cy="33"/>
            </a:xfrm>
            <a:custGeom>
              <a:avLst/>
              <a:gdLst/>
              <a:ahLst/>
              <a:cxnLst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0" name="任意多边形 4165"/>
            <p:cNvSpPr/>
            <p:nvPr/>
          </p:nvSpPr>
          <p:spPr>
            <a:xfrm>
              <a:off x="4544" y="3293"/>
              <a:ext cx="46" cy="47"/>
            </a:xfrm>
            <a:custGeom>
              <a:avLst/>
              <a:gdLst/>
              <a:ahLst/>
              <a:cxnLst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1" name="任意多边形 4166"/>
            <p:cNvSpPr/>
            <p:nvPr/>
          </p:nvSpPr>
          <p:spPr>
            <a:xfrm>
              <a:off x="4147" y="3352"/>
              <a:ext cx="46" cy="50"/>
            </a:xfrm>
            <a:custGeom>
              <a:avLst/>
              <a:gdLst/>
              <a:ahLst/>
              <a:cxnLst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2" name="任意多边形 4167"/>
            <p:cNvSpPr/>
            <p:nvPr/>
          </p:nvSpPr>
          <p:spPr>
            <a:xfrm>
              <a:off x="4098" y="3371"/>
              <a:ext cx="32" cy="27"/>
            </a:xfrm>
            <a:custGeom>
              <a:avLst/>
              <a:gdLst/>
              <a:ahLst/>
              <a:cxnLst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3" name="任意多边形 4168"/>
            <p:cNvSpPr/>
            <p:nvPr/>
          </p:nvSpPr>
          <p:spPr>
            <a:xfrm>
              <a:off x="4077" y="3342"/>
              <a:ext cx="24" cy="31"/>
            </a:xfrm>
            <a:custGeom>
              <a:avLst/>
              <a:gdLst/>
              <a:ahLst/>
              <a:cxnLst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4" name="任意多边形 4169"/>
            <p:cNvSpPr/>
            <p:nvPr/>
          </p:nvSpPr>
          <p:spPr>
            <a:xfrm>
              <a:off x="4111" y="3353"/>
              <a:ext cx="34" cy="24"/>
            </a:xfrm>
            <a:custGeom>
              <a:avLst/>
              <a:gdLst/>
              <a:ahLst/>
              <a:cxnLst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5" name="任意多边形 4170"/>
            <p:cNvSpPr/>
            <p:nvPr/>
          </p:nvSpPr>
          <p:spPr>
            <a:xfrm>
              <a:off x="4062" y="3021"/>
              <a:ext cx="27" cy="55"/>
            </a:xfrm>
            <a:custGeom>
              <a:avLst/>
              <a:gdLst/>
              <a:ahLst/>
              <a:cxnLst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6" name="任意多边形 4171"/>
            <p:cNvSpPr/>
            <p:nvPr/>
          </p:nvSpPr>
          <p:spPr>
            <a:xfrm>
              <a:off x="4113" y="3012"/>
              <a:ext cx="19" cy="55"/>
            </a:xfrm>
            <a:custGeom>
              <a:avLst/>
              <a:gdLst/>
              <a:ahLst/>
              <a:cxnLst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7" name="任意多边形 4172"/>
            <p:cNvSpPr/>
            <p:nvPr/>
          </p:nvSpPr>
          <p:spPr>
            <a:xfrm>
              <a:off x="4135" y="2995"/>
              <a:ext cx="10" cy="25"/>
            </a:xfrm>
            <a:custGeom>
              <a:avLst/>
              <a:gdLst/>
              <a:ahLst/>
              <a:cxnLst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8" name="任意多边形 4173"/>
            <p:cNvSpPr/>
            <p:nvPr/>
          </p:nvSpPr>
          <p:spPr>
            <a:xfrm>
              <a:off x="4145" y="3007"/>
              <a:ext cx="21" cy="48"/>
            </a:xfrm>
            <a:custGeom>
              <a:avLst/>
              <a:gdLst/>
              <a:ahLst/>
              <a:cxnLst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9" name="任意多边形 4174"/>
            <p:cNvSpPr/>
            <p:nvPr/>
          </p:nvSpPr>
          <p:spPr>
            <a:xfrm>
              <a:off x="3876" y="3076"/>
              <a:ext cx="12" cy="27"/>
            </a:xfrm>
            <a:custGeom>
              <a:avLst/>
              <a:gdLst/>
              <a:ahLst/>
              <a:cxnLst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0" name="任意多边形 4175"/>
            <p:cNvSpPr/>
            <p:nvPr/>
          </p:nvSpPr>
          <p:spPr>
            <a:xfrm>
              <a:off x="3866" y="3053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1" name="任意多边形 4176"/>
            <p:cNvSpPr/>
            <p:nvPr/>
          </p:nvSpPr>
          <p:spPr>
            <a:xfrm>
              <a:off x="3862" y="3035"/>
              <a:ext cx="12" cy="14"/>
            </a:xfrm>
            <a:custGeom>
              <a:avLst/>
              <a:gdLst/>
              <a:ahLst/>
              <a:cxnLst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2" name="任意多边形 4177"/>
            <p:cNvSpPr/>
            <p:nvPr/>
          </p:nvSpPr>
          <p:spPr>
            <a:xfrm>
              <a:off x="3850" y="2995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3" name="任意多边形 4178"/>
            <p:cNvSpPr/>
            <p:nvPr/>
          </p:nvSpPr>
          <p:spPr>
            <a:xfrm>
              <a:off x="3852" y="3020"/>
              <a:ext cx="16" cy="13"/>
            </a:xfrm>
            <a:custGeom>
              <a:avLst/>
              <a:gdLst/>
              <a:ahLst/>
              <a:cxnLst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4" name="任意多边形 4179"/>
            <p:cNvSpPr/>
            <p:nvPr/>
          </p:nvSpPr>
          <p:spPr>
            <a:xfrm>
              <a:off x="4688" y="3643"/>
              <a:ext cx="45" cy="60"/>
            </a:xfrm>
            <a:custGeom>
              <a:avLst/>
              <a:gdLst/>
              <a:ahLst/>
              <a:cxnLst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5" name="任意多边形 4180"/>
            <p:cNvSpPr/>
            <p:nvPr/>
          </p:nvSpPr>
          <p:spPr>
            <a:xfrm>
              <a:off x="4919" y="3594"/>
              <a:ext cx="53" cy="46"/>
            </a:xfrm>
            <a:custGeom>
              <a:avLst/>
              <a:gdLst/>
              <a:ahLst/>
              <a:cxnLst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6" name="任意多边形 4181"/>
            <p:cNvSpPr/>
            <p:nvPr/>
          </p:nvSpPr>
          <p:spPr>
            <a:xfrm>
              <a:off x="4759" y="3569"/>
              <a:ext cx="17" cy="23"/>
            </a:xfrm>
            <a:custGeom>
              <a:avLst/>
              <a:gdLst/>
              <a:ahLst/>
              <a:cxnLst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7" name="任意多边形 4182"/>
            <p:cNvSpPr/>
            <p:nvPr/>
          </p:nvSpPr>
          <p:spPr>
            <a:xfrm>
              <a:off x="4751" y="3547"/>
              <a:ext cx="20" cy="17"/>
            </a:xfrm>
            <a:custGeom>
              <a:avLst/>
              <a:gdLst/>
              <a:ahLst/>
              <a:cxnLst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8" name="任意多边形 4183"/>
            <p:cNvSpPr/>
            <p:nvPr/>
          </p:nvSpPr>
          <p:spPr>
            <a:xfrm>
              <a:off x="4598" y="3353"/>
              <a:ext cx="24" cy="33"/>
            </a:xfrm>
            <a:custGeom>
              <a:avLst/>
              <a:gdLst/>
              <a:ahLst/>
              <a:cxnLst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9" name="任意多边形 4184"/>
            <p:cNvSpPr/>
            <p:nvPr/>
          </p:nvSpPr>
          <p:spPr>
            <a:xfrm>
              <a:off x="4632" y="3396"/>
              <a:ext cx="26" cy="33"/>
            </a:xfrm>
            <a:custGeom>
              <a:avLst/>
              <a:gdLst/>
              <a:ahLst/>
              <a:cxnLst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0" name="任意多边形 4185"/>
            <p:cNvSpPr/>
            <p:nvPr/>
          </p:nvSpPr>
          <p:spPr>
            <a:xfrm>
              <a:off x="4659" y="3459"/>
              <a:ext cx="28" cy="28"/>
            </a:xfrm>
            <a:custGeom>
              <a:avLst/>
              <a:gdLst/>
              <a:ahLst/>
              <a:cxnLst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1" name="任意多边形 4186"/>
            <p:cNvSpPr/>
            <p:nvPr/>
          </p:nvSpPr>
          <p:spPr>
            <a:xfrm>
              <a:off x="4693" y="3449"/>
              <a:ext cx="28" cy="26"/>
            </a:xfrm>
            <a:custGeom>
              <a:avLst/>
              <a:gdLst/>
              <a:ahLst/>
              <a:cxnLst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2" name="任意多边形 4187"/>
            <p:cNvSpPr/>
            <p:nvPr/>
          </p:nvSpPr>
          <p:spPr>
            <a:xfrm>
              <a:off x="4683" y="3413"/>
              <a:ext cx="26" cy="20"/>
            </a:xfrm>
            <a:custGeom>
              <a:avLst/>
              <a:gdLst/>
              <a:ahLst/>
              <a:cxnLst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3" name="任意多边形 4188"/>
            <p:cNvSpPr/>
            <p:nvPr/>
          </p:nvSpPr>
          <p:spPr>
            <a:xfrm>
              <a:off x="4657" y="3388"/>
              <a:ext cx="26" cy="35"/>
            </a:xfrm>
            <a:custGeom>
              <a:avLst/>
              <a:gdLst/>
              <a:ahLst/>
              <a:cxnLst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4" name="任意多边形 4189"/>
            <p:cNvSpPr/>
            <p:nvPr/>
          </p:nvSpPr>
          <p:spPr>
            <a:xfrm>
              <a:off x="4625" y="3372"/>
              <a:ext cx="24" cy="26"/>
            </a:xfrm>
            <a:custGeom>
              <a:avLst/>
              <a:gdLst/>
              <a:ahLst/>
              <a:cxnLst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5" name="任意多边形 4190"/>
            <p:cNvSpPr/>
            <p:nvPr/>
          </p:nvSpPr>
          <p:spPr>
            <a:xfrm>
              <a:off x="4665" y="3425"/>
              <a:ext cx="24" cy="26"/>
            </a:xfrm>
            <a:custGeom>
              <a:avLst/>
              <a:gdLst/>
              <a:ahLst/>
              <a:cxnLst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6" name="任意多边形 4191"/>
            <p:cNvSpPr/>
            <p:nvPr/>
          </p:nvSpPr>
          <p:spPr>
            <a:xfrm>
              <a:off x="3055" y="2051"/>
              <a:ext cx="141" cy="108"/>
            </a:xfrm>
            <a:custGeom>
              <a:avLst/>
              <a:gdLst/>
              <a:ahLst/>
              <a:cxnLst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7" name="任意多边形 4192"/>
            <p:cNvSpPr/>
            <p:nvPr/>
          </p:nvSpPr>
          <p:spPr>
            <a:xfrm>
              <a:off x="3139" y="2155"/>
              <a:ext cx="40" cy="12"/>
            </a:xfrm>
            <a:custGeom>
              <a:avLst/>
              <a:gdLst/>
              <a:ahLst/>
              <a:cxnLst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8" name="任意多边形 4193"/>
            <p:cNvSpPr/>
            <p:nvPr/>
          </p:nvSpPr>
          <p:spPr>
            <a:xfrm>
              <a:off x="3344" y="1999"/>
              <a:ext cx="42" cy="28"/>
            </a:xfrm>
            <a:custGeom>
              <a:avLst/>
              <a:gdLst/>
              <a:ahLst/>
              <a:cxnLst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9" name="任意多边形 4194"/>
            <p:cNvSpPr/>
            <p:nvPr/>
          </p:nvSpPr>
          <p:spPr>
            <a:xfrm>
              <a:off x="3374" y="2012"/>
              <a:ext cx="50" cy="20"/>
            </a:xfrm>
            <a:custGeom>
              <a:avLst/>
              <a:gdLst/>
              <a:ahLst/>
              <a:cxnLst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0" name="任意多边形 4195"/>
            <p:cNvSpPr/>
            <p:nvPr/>
          </p:nvSpPr>
          <p:spPr>
            <a:xfrm>
              <a:off x="3428" y="2015"/>
              <a:ext cx="50" cy="32"/>
            </a:xfrm>
            <a:custGeom>
              <a:avLst/>
              <a:gdLst/>
              <a:ahLst/>
              <a:cxnLst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1" name="任意多边形 4196"/>
            <p:cNvSpPr/>
            <p:nvPr/>
          </p:nvSpPr>
          <p:spPr>
            <a:xfrm>
              <a:off x="3777" y="2042"/>
              <a:ext cx="88" cy="31"/>
            </a:xfrm>
            <a:custGeom>
              <a:avLst/>
              <a:gdLst/>
              <a:ahLst/>
              <a:cxnLst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2" name="任意多边形 4197"/>
            <p:cNvSpPr/>
            <p:nvPr/>
          </p:nvSpPr>
          <p:spPr>
            <a:xfrm>
              <a:off x="3867" y="2041"/>
              <a:ext cx="46" cy="24"/>
            </a:xfrm>
            <a:custGeom>
              <a:avLst/>
              <a:gdLst/>
              <a:ahLst/>
              <a:cxnLst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3" name="任意多边形 4198"/>
            <p:cNvSpPr/>
            <p:nvPr/>
          </p:nvSpPr>
          <p:spPr>
            <a:xfrm>
              <a:off x="3846" y="2070"/>
              <a:ext cx="37" cy="17"/>
            </a:xfrm>
            <a:custGeom>
              <a:avLst/>
              <a:gdLst/>
              <a:ahLst/>
              <a:cxnLst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4" name="任意多边形 4199"/>
            <p:cNvSpPr/>
            <p:nvPr/>
          </p:nvSpPr>
          <p:spPr>
            <a:xfrm>
              <a:off x="4098" y="2294"/>
              <a:ext cx="76" cy="114"/>
            </a:xfrm>
            <a:custGeom>
              <a:avLst/>
              <a:gdLst/>
              <a:ahLst/>
              <a:cxnLst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5" name="任意多边形 4200"/>
            <p:cNvSpPr/>
            <p:nvPr/>
          </p:nvSpPr>
          <p:spPr>
            <a:xfrm>
              <a:off x="4159" y="2412"/>
              <a:ext cx="55" cy="78"/>
            </a:xfrm>
            <a:custGeom>
              <a:avLst/>
              <a:gdLst/>
              <a:ahLst/>
              <a:cxnLst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6" name="任意多边形 4201"/>
            <p:cNvSpPr/>
            <p:nvPr/>
          </p:nvSpPr>
          <p:spPr>
            <a:xfrm>
              <a:off x="4123" y="2492"/>
              <a:ext cx="109" cy="189"/>
            </a:xfrm>
            <a:custGeom>
              <a:avLst/>
              <a:gdLst/>
              <a:ahLst/>
              <a:cxnLst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7" name="任意多边形 4202"/>
            <p:cNvSpPr/>
            <p:nvPr/>
          </p:nvSpPr>
          <p:spPr>
            <a:xfrm>
              <a:off x="3062" y="1988"/>
              <a:ext cx="52" cy="30"/>
            </a:xfrm>
            <a:custGeom>
              <a:avLst/>
              <a:gdLst/>
              <a:ahLst/>
              <a:cxnLst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8" name="任意多边形 4203"/>
            <p:cNvSpPr/>
            <p:nvPr/>
          </p:nvSpPr>
          <p:spPr>
            <a:xfrm>
              <a:off x="2955" y="1997"/>
              <a:ext cx="19" cy="22"/>
            </a:xfrm>
            <a:custGeom>
              <a:avLst/>
              <a:gdLst/>
              <a:ahLst/>
              <a:cxnLst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9" name="任意多边形 4204"/>
            <p:cNvSpPr/>
            <p:nvPr/>
          </p:nvSpPr>
          <p:spPr>
            <a:xfrm>
              <a:off x="2979" y="1996"/>
              <a:ext cx="37" cy="27"/>
            </a:xfrm>
            <a:custGeom>
              <a:avLst/>
              <a:gdLst/>
              <a:ahLst/>
              <a:cxnLst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0" name="任意多边形 4205"/>
            <p:cNvSpPr/>
            <p:nvPr/>
          </p:nvSpPr>
          <p:spPr>
            <a:xfrm>
              <a:off x="3040" y="1987"/>
              <a:ext cx="20" cy="16"/>
            </a:xfrm>
            <a:custGeom>
              <a:avLst/>
              <a:gdLst/>
              <a:ahLst/>
              <a:cxnLst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1" name="任意多边形 4206"/>
            <p:cNvSpPr/>
            <p:nvPr/>
          </p:nvSpPr>
          <p:spPr>
            <a:xfrm>
              <a:off x="3022" y="2005"/>
              <a:ext cx="15" cy="13"/>
            </a:xfrm>
            <a:custGeom>
              <a:avLst/>
              <a:gdLst/>
              <a:ahLst/>
              <a:cxnLst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2" name="任意多边形 4207"/>
            <p:cNvSpPr/>
            <p:nvPr/>
          </p:nvSpPr>
          <p:spPr>
            <a:xfrm>
              <a:off x="4162" y="2021"/>
              <a:ext cx="18" cy="33"/>
            </a:xfrm>
            <a:custGeom>
              <a:avLst/>
              <a:gdLst/>
              <a:ahLst/>
              <a:cxnLst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3" name="任意多边形 4208"/>
            <p:cNvSpPr/>
            <p:nvPr/>
          </p:nvSpPr>
          <p:spPr>
            <a:xfrm>
              <a:off x="3278" y="3473"/>
              <a:ext cx="31" cy="18"/>
            </a:xfrm>
            <a:custGeom>
              <a:avLst/>
              <a:gdLst/>
              <a:ahLst/>
              <a:cxnLst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4" name="任意多边形 4209"/>
            <p:cNvSpPr/>
            <p:nvPr/>
          </p:nvSpPr>
          <p:spPr>
            <a:xfrm>
              <a:off x="3318" y="3466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5" name="任意多边形 4210"/>
            <p:cNvSpPr/>
            <p:nvPr/>
          </p:nvSpPr>
          <p:spPr>
            <a:xfrm>
              <a:off x="3251" y="3312"/>
              <a:ext cx="9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" name="任意多边形 4211"/>
            <p:cNvSpPr/>
            <p:nvPr/>
          </p:nvSpPr>
          <p:spPr>
            <a:xfrm>
              <a:off x="3311" y="3239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" name="任意多边形 4212"/>
            <p:cNvSpPr/>
            <p:nvPr/>
          </p:nvSpPr>
          <p:spPr>
            <a:xfrm>
              <a:off x="3287" y="3238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8" name="任意多边形 4213"/>
            <p:cNvSpPr/>
            <p:nvPr/>
          </p:nvSpPr>
          <p:spPr>
            <a:xfrm>
              <a:off x="3276" y="3260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" name="任意多边形 4214"/>
            <p:cNvSpPr/>
            <p:nvPr/>
          </p:nvSpPr>
          <p:spPr>
            <a:xfrm>
              <a:off x="3251" y="3294"/>
              <a:ext cx="9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0" name="任意多边形 4215"/>
            <p:cNvSpPr/>
            <p:nvPr/>
          </p:nvSpPr>
          <p:spPr>
            <a:xfrm>
              <a:off x="3270" y="3281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1" name="任意多边形 4216"/>
            <p:cNvSpPr/>
            <p:nvPr/>
          </p:nvSpPr>
          <p:spPr>
            <a:xfrm>
              <a:off x="2537" y="2293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2" name="任意多边形 4217"/>
            <p:cNvSpPr/>
            <p:nvPr/>
          </p:nvSpPr>
          <p:spPr>
            <a:xfrm>
              <a:off x="2476" y="2259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3" name="任意多边形 4218"/>
            <p:cNvSpPr/>
            <p:nvPr/>
          </p:nvSpPr>
          <p:spPr>
            <a:xfrm>
              <a:off x="2238" y="2042"/>
              <a:ext cx="2060" cy="1644"/>
            </a:xfrm>
            <a:custGeom>
              <a:avLst/>
              <a:gdLst/>
              <a:ahLst/>
              <a:cxnLst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3184" name="图片 4102" descr="artplus_nature_naturalcity42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3167063"/>
            <a:ext cx="4425950" cy="2989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85" name="图片 4107" descr="artplus_nature_naturalcity42_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425" y="3352800"/>
            <a:ext cx="1654175" cy="877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86" name="图片 4105" descr="artplus_nature_naturalcity42_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895600"/>
            <a:ext cx="1112838" cy="866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87" name="图片 4108" descr="artplus_nature_naturalcity42_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572000"/>
            <a:ext cx="4911725" cy="188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88" name="图片 4104" descr="artplus_nature_naturalcity42_b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888" y="3097213"/>
            <a:ext cx="297180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89" name="图片 4103" descr="artplus_nature_naturalcity42_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600" y="1981200"/>
            <a:ext cx="1546225" cy="166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90" name="图片 4106" descr="artplus_nature_naturalcity42_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6100" y="2862263"/>
            <a:ext cx="623888" cy="579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91" name="图片 4223" descr="a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359900" y="95250"/>
            <a:ext cx="1803400" cy="207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92" name="图片 4224" descr="b_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204450" y="1968500"/>
            <a:ext cx="1079500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93" name="Picture 12" descr="logo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381000"/>
            <a:ext cx="2438400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>
                <a:srgbClr val="0033CC"/>
              </a:buClr>
              <a:buSzTx/>
              <a:buFont typeface="Wingdings" panose="05000000000000000000" pitchFamily="2" charset="2"/>
              <a:buNone/>
              <a:defRPr sz="1600" b="1" i="1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600" b="1" i="1">
                <a:solidFill>
                  <a:schemeClr val="bg1"/>
                </a:solidFill>
              </a:defRPr>
            </a:lvl2pPr>
            <a:lvl3pPr marL="914400" lvl="2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4100" name="日期占位符 4099"/>
          <p:cNvSpPr>
            <a:spLocks noGrp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101" name="页脚占位符 4100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22860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endParaRPr lang="en-US" altLang="zh-CN" strike="noStrike" noProof="1"/>
          </a:p>
        </p:txBody>
      </p:sp>
      <p:sp>
        <p:nvSpPr>
          <p:cNvPr id="4102" name="灯片编号占位符 4101"/>
          <p:cNvSpPr>
            <a:spLocks noGrp="1"/>
          </p:cNvSpPr>
          <p:nvPr>
            <p:ph type="sldNum" sz="quarter" idx="4"/>
          </p:nvPr>
        </p:nvSpPr>
        <p:spPr>
          <a:xfrm>
            <a:off x="3657600" y="6477000"/>
            <a:ext cx="21336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6096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矩形 422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" name="组合 4110"/>
          <p:cNvGrpSpPr/>
          <p:nvPr/>
        </p:nvGrpSpPr>
        <p:grpSpPr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00" name="任意多边形 4111"/>
            <p:cNvSpPr/>
            <p:nvPr/>
          </p:nvSpPr>
          <p:spPr>
            <a:xfrm>
              <a:off x="743" y="2045"/>
              <a:ext cx="1267" cy="1938"/>
            </a:xfrm>
            <a:custGeom>
              <a:avLst/>
              <a:gdLst/>
              <a:ahLst/>
              <a:cxnLst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1" name="任意多边形 4112"/>
            <p:cNvSpPr/>
            <p:nvPr/>
          </p:nvSpPr>
          <p:spPr>
            <a:xfrm>
              <a:off x="703" y="2230"/>
              <a:ext cx="34" cy="28"/>
            </a:xfrm>
            <a:custGeom>
              <a:avLst/>
              <a:gdLst/>
              <a:ahLst/>
              <a:cxnLst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2" name="任意多边形 4113"/>
            <p:cNvSpPr/>
            <p:nvPr/>
          </p:nvSpPr>
          <p:spPr>
            <a:xfrm>
              <a:off x="1010" y="2353"/>
              <a:ext cx="39" cy="32"/>
            </a:xfrm>
            <a:custGeom>
              <a:avLst/>
              <a:gdLst/>
              <a:ahLst/>
              <a:cxnLst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3" name="任意多边形 4114"/>
            <p:cNvSpPr/>
            <p:nvPr/>
          </p:nvSpPr>
          <p:spPr>
            <a:xfrm>
              <a:off x="1792" y="2409"/>
              <a:ext cx="98" cy="74"/>
            </a:xfrm>
            <a:custGeom>
              <a:avLst/>
              <a:gdLst/>
              <a:ahLst/>
              <a:cxnLst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4" name="任意多边形 4115"/>
            <p:cNvSpPr/>
            <p:nvPr/>
          </p:nvSpPr>
          <p:spPr>
            <a:xfrm>
              <a:off x="1318" y="2793"/>
              <a:ext cx="158" cy="84"/>
            </a:xfrm>
            <a:custGeom>
              <a:avLst/>
              <a:gdLst/>
              <a:ahLst/>
              <a:cxnLst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5" name="任意多边形 4116"/>
            <p:cNvSpPr/>
            <p:nvPr/>
          </p:nvSpPr>
          <p:spPr>
            <a:xfrm>
              <a:off x="1448" y="2857"/>
              <a:ext cx="99" cy="41"/>
            </a:xfrm>
            <a:custGeom>
              <a:avLst/>
              <a:gdLst/>
              <a:ahLst/>
              <a:cxnLst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6" name="任意多边形 4117"/>
            <p:cNvSpPr/>
            <p:nvPr/>
          </p:nvSpPr>
          <p:spPr>
            <a:xfrm>
              <a:off x="1553" y="2883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7" name="任意多边形 4118"/>
            <p:cNvSpPr/>
            <p:nvPr/>
          </p:nvSpPr>
          <p:spPr>
            <a:xfrm>
              <a:off x="1609" y="2886"/>
              <a:ext cx="12" cy="25"/>
            </a:xfrm>
            <a:custGeom>
              <a:avLst/>
              <a:gdLst/>
              <a:ahLst/>
              <a:cxnLst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8" name="任意多边形 4119"/>
            <p:cNvSpPr/>
            <p:nvPr/>
          </p:nvSpPr>
          <p:spPr>
            <a:xfrm>
              <a:off x="1426" y="2040"/>
              <a:ext cx="180" cy="88"/>
            </a:xfrm>
            <a:custGeom>
              <a:avLst/>
              <a:gdLst/>
              <a:ahLst/>
              <a:cxnLst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9" name="任意多边形 4120"/>
            <p:cNvSpPr/>
            <p:nvPr/>
          </p:nvSpPr>
          <p:spPr>
            <a:xfrm>
              <a:off x="1506" y="1999"/>
              <a:ext cx="146" cy="60"/>
            </a:xfrm>
            <a:custGeom>
              <a:avLst/>
              <a:gdLst/>
              <a:ahLst/>
              <a:cxnLst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0" name="任意多边形 4121"/>
            <p:cNvSpPr/>
            <p:nvPr/>
          </p:nvSpPr>
          <p:spPr>
            <a:xfrm>
              <a:off x="1711" y="2069"/>
              <a:ext cx="233" cy="190"/>
            </a:xfrm>
            <a:custGeom>
              <a:avLst/>
              <a:gdLst/>
              <a:ahLst/>
              <a:cxnLst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1" name="任意多边形 4122"/>
            <p:cNvSpPr/>
            <p:nvPr/>
          </p:nvSpPr>
          <p:spPr>
            <a:xfrm>
              <a:off x="1709" y="1987"/>
              <a:ext cx="44" cy="37"/>
            </a:xfrm>
            <a:custGeom>
              <a:avLst/>
              <a:gdLst/>
              <a:ahLst/>
              <a:cxnLst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2" name="任意多边形 4123"/>
            <p:cNvSpPr/>
            <p:nvPr/>
          </p:nvSpPr>
          <p:spPr>
            <a:xfrm>
              <a:off x="1625" y="2057"/>
              <a:ext cx="65" cy="42"/>
            </a:xfrm>
            <a:custGeom>
              <a:avLst/>
              <a:gdLst/>
              <a:ahLst/>
              <a:cxnLst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3" name="任意多边形 4124"/>
            <p:cNvSpPr/>
            <p:nvPr/>
          </p:nvSpPr>
          <p:spPr>
            <a:xfrm>
              <a:off x="1693" y="2065"/>
              <a:ext cx="54" cy="25"/>
            </a:xfrm>
            <a:custGeom>
              <a:avLst/>
              <a:gdLst/>
              <a:ahLst/>
              <a:cxnLst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4" name="任意多边形 4125"/>
            <p:cNvSpPr/>
            <p:nvPr/>
          </p:nvSpPr>
          <p:spPr>
            <a:xfrm>
              <a:off x="1664" y="2029"/>
              <a:ext cx="64" cy="34"/>
            </a:xfrm>
            <a:custGeom>
              <a:avLst/>
              <a:gdLst/>
              <a:ahLst/>
              <a:cxnLst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5" name="任意多边形 4126"/>
            <p:cNvSpPr/>
            <p:nvPr/>
          </p:nvSpPr>
          <p:spPr>
            <a:xfrm>
              <a:off x="1637" y="1997"/>
              <a:ext cx="44" cy="24"/>
            </a:xfrm>
            <a:custGeom>
              <a:avLst/>
              <a:gdLst/>
              <a:ahLst/>
              <a:cxnLst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6" name="任意多边形 4127"/>
            <p:cNvSpPr/>
            <p:nvPr/>
          </p:nvSpPr>
          <p:spPr>
            <a:xfrm>
              <a:off x="1751" y="2000"/>
              <a:ext cx="114" cy="77"/>
            </a:xfrm>
            <a:custGeom>
              <a:avLst/>
              <a:gdLst/>
              <a:ahLst/>
              <a:cxnLst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7" name="任意多边形 4128"/>
            <p:cNvSpPr/>
            <p:nvPr/>
          </p:nvSpPr>
          <p:spPr>
            <a:xfrm>
              <a:off x="664" y="2245"/>
              <a:ext cx="25" cy="15"/>
            </a:xfrm>
            <a:custGeom>
              <a:avLst/>
              <a:gdLst/>
              <a:ahLst/>
              <a:cxnLst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8" name="任意多边形 4129"/>
            <p:cNvSpPr/>
            <p:nvPr/>
          </p:nvSpPr>
          <p:spPr>
            <a:xfrm>
              <a:off x="1421" y="2756"/>
              <a:ext cx="16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9" name="任意多边形 4130"/>
            <p:cNvSpPr/>
            <p:nvPr/>
          </p:nvSpPr>
          <p:spPr>
            <a:xfrm>
              <a:off x="1424" y="2781"/>
              <a:ext cx="16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0" name="任意多边形 4131"/>
            <p:cNvSpPr/>
            <p:nvPr/>
          </p:nvSpPr>
          <p:spPr>
            <a:xfrm>
              <a:off x="1628" y="2913"/>
              <a:ext cx="15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1" name="任意多边形 4132"/>
            <p:cNvSpPr/>
            <p:nvPr/>
          </p:nvSpPr>
          <p:spPr>
            <a:xfrm>
              <a:off x="1752" y="2429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2" name="任意多边形 4133"/>
            <p:cNvSpPr/>
            <p:nvPr/>
          </p:nvSpPr>
          <p:spPr>
            <a:xfrm>
              <a:off x="1652" y="2224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3" name="任意多边形 4134"/>
            <p:cNvSpPr/>
            <p:nvPr/>
          </p:nvSpPr>
          <p:spPr>
            <a:xfrm>
              <a:off x="1717" y="2045"/>
              <a:ext cx="39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4" name="任意多边形 4135"/>
            <p:cNvSpPr/>
            <p:nvPr/>
          </p:nvSpPr>
          <p:spPr>
            <a:xfrm>
              <a:off x="1780" y="2153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5" name="任意多边形 4136"/>
            <p:cNvSpPr/>
            <p:nvPr/>
          </p:nvSpPr>
          <p:spPr>
            <a:xfrm>
              <a:off x="1796" y="1951"/>
              <a:ext cx="696" cy="346"/>
            </a:xfrm>
            <a:custGeom>
              <a:avLst/>
              <a:gdLst/>
              <a:ahLst/>
              <a:cxnLst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6" name="任意多边形 4137"/>
            <p:cNvSpPr/>
            <p:nvPr/>
          </p:nvSpPr>
          <p:spPr>
            <a:xfrm>
              <a:off x="2009" y="2135"/>
              <a:ext cx="39" cy="24"/>
            </a:xfrm>
            <a:custGeom>
              <a:avLst/>
              <a:gdLst/>
              <a:ahLst/>
              <a:cxnLst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7" name="任意多边形 4138"/>
            <p:cNvSpPr/>
            <p:nvPr/>
          </p:nvSpPr>
          <p:spPr>
            <a:xfrm>
              <a:off x="2292" y="2201"/>
              <a:ext cx="128" cy="54"/>
            </a:xfrm>
            <a:custGeom>
              <a:avLst/>
              <a:gdLst/>
              <a:ahLst/>
              <a:cxnLst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8" name="任意多边形 4139"/>
            <p:cNvSpPr/>
            <p:nvPr/>
          </p:nvSpPr>
          <p:spPr>
            <a:xfrm>
              <a:off x="2393" y="2038"/>
              <a:ext cx="39" cy="24"/>
            </a:xfrm>
            <a:custGeom>
              <a:avLst/>
              <a:gdLst/>
              <a:ahLst/>
              <a:cxnLst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9" name="任意多边形 4140"/>
            <p:cNvSpPr/>
            <p:nvPr/>
          </p:nvSpPr>
          <p:spPr>
            <a:xfrm>
              <a:off x="2662" y="2006"/>
              <a:ext cx="155" cy="63"/>
            </a:xfrm>
            <a:custGeom>
              <a:avLst/>
              <a:gdLst/>
              <a:ahLst/>
              <a:cxnLst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0" name="任意多边形 4141"/>
            <p:cNvSpPr/>
            <p:nvPr/>
          </p:nvSpPr>
          <p:spPr>
            <a:xfrm>
              <a:off x="2759" y="2039"/>
              <a:ext cx="48" cy="21"/>
            </a:xfrm>
            <a:custGeom>
              <a:avLst/>
              <a:gdLst/>
              <a:ahLst/>
              <a:cxnLst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1" name="任意多边形 4142"/>
            <p:cNvSpPr/>
            <p:nvPr/>
          </p:nvSpPr>
          <p:spPr>
            <a:xfrm>
              <a:off x="2467" y="2311"/>
              <a:ext cx="109" cy="132"/>
            </a:xfrm>
            <a:custGeom>
              <a:avLst/>
              <a:gdLst/>
              <a:ahLst/>
              <a:cxnLst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2" name="任意多边形 4143"/>
            <p:cNvSpPr/>
            <p:nvPr/>
          </p:nvSpPr>
          <p:spPr>
            <a:xfrm>
              <a:off x="2413" y="2359"/>
              <a:ext cx="69" cy="68"/>
            </a:xfrm>
            <a:custGeom>
              <a:avLst/>
              <a:gdLst/>
              <a:ahLst/>
              <a:cxnLst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3" name="任意多边形 4144"/>
            <p:cNvSpPr/>
            <p:nvPr/>
          </p:nvSpPr>
          <p:spPr>
            <a:xfrm>
              <a:off x="4099" y="3502"/>
              <a:ext cx="474" cy="495"/>
            </a:xfrm>
            <a:custGeom>
              <a:avLst/>
              <a:gdLst/>
              <a:ahLst/>
              <a:cxnLst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4" name="任意多边形 4145"/>
            <p:cNvSpPr/>
            <p:nvPr/>
          </p:nvSpPr>
          <p:spPr>
            <a:xfrm>
              <a:off x="4246" y="3241"/>
              <a:ext cx="319" cy="210"/>
            </a:xfrm>
            <a:custGeom>
              <a:avLst/>
              <a:gdLst/>
              <a:ahLst/>
              <a:cxnLst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5" name="任意多边形 4146"/>
            <p:cNvSpPr/>
            <p:nvPr/>
          </p:nvSpPr>
          <p:spPr>
            <a:xfrm>
              <a:off x="4255" y="3243"/>
              <a:ext cx="311" cy="211"/>
            </a:xfrm>
            <a:custGeom>
              <a:avLst/>
              <a:gdLst/>
              <a:ahLst/>
              <a:cxnLst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6" name="任意多边形 4147"/>
            <p:cNvSpPr/>
            <p:nvPr/>
          </p:nvSpPr>
          <p:spPr>
            <a:xfrm>
              <a:off x="4485" y="4013"/>
              <a:ext cx="45" cy="58"/>
            </a:xfrm>
            <a:custGeom>
              <a:avLst/>
              <a:gdLst/>
              <a:ahLst/>
              <a:cxnLst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7" name="任意多边形 4148"/>
            <p:cNvSpPr/>
            <p:nvPr/>
          </p:nvSpPr>
          <p:spPr>
            <a:xfrm>
              <a:off x="4621" y="3923"/>
              <a:ext cx="164" cy="85"/>
            </a:xfrm>
            <a:custGeom>
              <a:avLst/>
              <a:gdLst/>
              <a:ahLst/>
              <a:cxnLst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8" name="任意多边形 4149"/>
            <p:cNvSpPr/>
            <p:nvPr/>
          </p:nvSpPr>
          <p:spPr>
            <a:xfrm>
              <a:off x="4791" y="3873"/>
              <a:ext cx="104" cy="92"/>
            </a:xfrm>
            <a:custGeom>
              <a:avLst/>
              <a:gdLst/>
              <a:ahLst/>
              <a:cxnLst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9" name="任意多边形 4150"/>
            <p:cNvSpPr/>
            <p:nvPr/>
          </p:nvSpPr>
          <p:spPr>
            <a:xfrm>
              <a:off x="4846" y="3832"/>
              <a:ext cx="37" cy="26"/>
            </a:xfrm>
            <a:custGeom>
              <a:avLst/>
              <a:gdLst/>
              <a:ahLst/>
              <a:cxnLst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0" name="任意多边形 4151"/>
            <p:cNvSpPr/>
            <p:nvPr/>
          </p:nvSpPr>
          <p:spPr>
            <a:xfrm>
              <a:off x="3123" y="3346"/>
              <a:ext cx="123" cy="201"/>
            </a:xfrm>
            <a:custGeom>
              <a:avLst/>
              <a:gdLst/>
              <a:ahLst/>
              <a:cxnLst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1" name="任意多边形 4152"/>
            <p:cNvSpPr/>
            <p:nvPr/>
          </p:nvSpPr>
          <p:spPr>
            <a:xfrm>
              <a:off x="3655" y="3034"/>
              <a:ext cx="49" cy="61"/>
            </a:xfrm>
            <a:custGeom>
              <a:avLst/>
              <a:gdLst/>
              <a:ahLst/>
              <a:cxnLst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2" name="任意多边形 4153"/>
            <p:cNvSpPr/>
            <p:nvPr/>
          </p:nvSpPr>
          <p:spPr>
            <a:xfrm>
              <a:off x="3988" y="3100"/>
              <a:ext cx="111" cy="183"/>
            </a:xfrm>
            <a:custGeom>
              <a:avLst/>
              <a:gdLst/>
              <a:ahLst/>
              <a:cxnLst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3" name="任意多边形 4154"/>
            <p:cNvSpPr/>
            <p:nvPr/>
          </p:nvSpPr>
          <p:spPr>
            <a:xfrm>
              <a:off x="3894" y="3043"/>
              <a:ext cx="72" cy="137"/>
            </a:xfrm>
            <a:custGeom>
              <a:avLst/>
              <a:gdLst/>
              <a:ahLst/>
              <a:cxnLst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4" name="任意多边形 4155"/>
            <p:cNvSpPr/>
            <p:nvPr/>
          </p:nvSpPr>
          <p:spPr>
            <a:xfrm>
              <a:off x="3943" y="3153"/>
              <a:ext cx="40" cy="131"/>
            </a:xfrm>
            <a:custGeom>
              <a:avLst/>
              <a:gdLst/>
              <a:ahLst/>
              <a:cxnLst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5" name="任意多边形 4156"/>
            <p:cNvSpPr/>
            <p:nvPr/>
          </p:nvSpPr>
          <p:spPr>
            <a:xfrm>
              <a:off x="3988" y="3290"/>
              <a:ext cx="65" cy="54"/>
            </a:xfrm>
            <a:custGeom>
              <a:avLst/>
              <a:gdLst/>
              <a:ahLst/>
              <a:cxnLst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6" name="任意多边形 4157"/>
            <p:cNvSpPr/>
            <p:nvPr/>
          </p:nvSpPr>
          <p:spPr>
            <a:xfrm>
              <a:off x="4092" y="3195"/>
              <a:ext cx="83" cy="117"/>
            </a:xfrm>
            <a:custGeom>
              <a:avLst/>
              <a:gdLst/>
              <a:ahLst/>
              <a:cxnLst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7" name="任意多边形 4158"/>
            <p:cNvSpPr/>
            <p:nvPr/>
          </p:nvSpPr>
          <p:spPr>
            <a:xfrm>
              <a:off x="4064" y="2777"/>
              <a:ext cx="22" cy="71"/>
            </a:xfrm>
            <a:custGeom>
              <a:avLst/>
              <a:gdLst/>
              <a:ahLst/>
              <a:cxnLst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8" name="任意多边形 4159"/>
            <p:cNvSpPr/>
            <p:nvPr/>
          </p:nvSpPr>
          <p:spPr>
            <a:xfrm>
              <a:off x="4078" y="2896"/>
              <a:ext cx="61" cy="118"/>
            </a:xfrm>
            <a:custGeom>
              <a:avLst/>
              <a:gdLst/>
              <a:ahLst/>
              <a:cxnLst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9" name="任意多边形 4160"/>
            <p:cNvSpPr/>
            <p:nvPr/>
          </p:nvSpPr>
          <p:spPr>
            <a:xfrm>
              <a:off x="4121" y="3052"/>
              <a:ext cx="64" cy="79"/>
            </a:xfrm>
            <a:custGeom>
              <a:avLst/>
              <a:gdLst/>
              <a:ahLst/>
              <a:cxnLst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0" name="任意多边形 4161"/>
            <p:cNvSpPr/>
            <p:nvPr/>
          </p:nvSpPr>
          <p:spPr>
            <a:xfrm>
              <a:off x="4197" y="3193"/>
              <a:ext cx="29" cy="49"/>
            </a:xfrm>
            <a:custGeom>
              <a:avLst/>
              <a:gdLst/>
              <a:ahLst/>
              <a:cxnLst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1" name="任意多边形 4162"/>
            <p:cNvSpPr/>
            <p:nvPr/>
          </p:nvSpPr>
          <p:spPr>
            <a:xfrm>
              <a:off x="4181" y="3275"/>
              <a:ext cx="18" cy="17"/>
            </a:xfrm>
            <a:custGeom>
              <a:avLst/>
              <a:gdLst/>
              <a:ahLst/>
              <a:cxnLst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2" name="任意多边形 4163"/>
            <p:cNvSpPr/>
            <p:nvPr/>
          </p:nvSpPr>
          <p:spPr>
            <a:xfrm>
              <a:off x="4208" y="3265"/>
              <a:ext cx="45" cy="37"/>
            </a:xfrm>
            <a:custGeom>
              <a:avLst/>
              <a:gdLst/>
              <a:ahLst/>
              <a:cxnLst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3" name="任意多边形 4164"/>
            <p:cNvSpPr/>
            <p:nvPr/>
          </p:nvSpPr>
          <p:spPr>
            <a:xfrm>
              <a:off x="4277" y="3335"/>
              <a:ext cx="24" cy="33"/>
            </a:xfrm>
            <a:custGeom>
              <a:avLst/>
              <a:gdLst/>
              <a:ahLst/>
              <a:cxnLst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4" name="任意多边形 4165"/>
            <p:cNvSpPr/>
            <p:nvPr/>
          </p:nvSpPr>
          <p:spPr>
            <a:xfrm>
              <a:off x="4544" y="3293"/>
              <a:ext cx="46" cy="47"/>
            </a:xfrm>
            <a:custGeom>
              <a:avLst/>
              <a:gdLst/>
              <a:ahLst/>
              <a:cxnLst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5" name="任意多边形 4166"/>
            <p:cNvSpPr/>
            <p:nvPr/>
          </p:nvSpPr>
          <p:spPr>
            <a:xfrm>
              <a:off x="4147" y="3352"/>
              <a:ext cx="46" cy="50"/>
            </a:xfrm>
            <a:custGeom>
              <a:avLst/>
              <a:gdLst/>
              <a:ahLst/>
              <a:cxnLst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6" name="任意多边形 4167"/>
            <p:cNvSpPr/>
            <p:nvPr/>
          </p:nvSpPr>
          <p:spPr>
            <a:xfrm>
              <a:off x="4098" y="3371"/>
              <a:ext cx="32" cy="27"/>
            </a:xfrm>
            <a:custGeom>
              <a:avLst/>
              <a:gdLst/>
              <a:ahLst/>
              <a:cxnLst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7" name="任意多边形 4168"/>
            <p:cNvSpPr/>
            <p:nvPr/>
          </p:nvSpPr>
          <p:spPr>
            <a:xfrm>
              <a:off x="4077" y="3342"/>
              <a:ext cx="24" cy="31"/>
            </a:xfrm>
            <a:custGeom>
              <a:avLst/>
              <a:gdLst/>
              <a:ahLst/>
              <a:cxnLst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8" name="任意多边形 4169"/>
            <p:cNvSpPr/>
            <p:nvPr/>
          </p:nvSpPr>
          <p:spPr>
            <a:xfrm>
              <a:off x="4111" y="3353"/>
              <a:ext cx="34" cy="24"/>
            </a:xfrm>
            <a:custGeom>
              <a:avLst/>
              <a:gdLst/>
              <a:ahLst/>
              <a:cxnLst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9" name="任意多边形 4170"/>
            <p:cNvSpPr/>
            <p:nvPr/>
          </p:nvSpPr>
          <p:spPr>
            <a:xfrm>
              <a:off x="4062" y="3021"/>
              <a:ext cx="27" cy="55"/>
            </a:xfrm>
            <a:custGeom>
              <a:avLst/>
              <a:gdLst/>
              <a:ahLst/>
              <a:cxnLst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0" name="任意多边形 4171"/>
            <p:cNvSpPr/>
            <p:nvPr/>
          </p:nvSpPr>
          <p:spPr>
            <a:xfrm>
              <a:off x="4113" y="3012"/>
              <a:ext cx="19" cy="55"/>
            </a:xfrm>
            <a:custGeom>
              <a:avLst/>
              <a:gdLst/>
              <a:ahLst/>
              <a:cxnLst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1" name="任意多边形 4172"/>
            <p:cNvSpPr/>
            <p:nvPr/>
          </p:nvSpPr>
          <p:spPr>
            <a:xfrm>
              <a:off x="4135" y="2995"/>
              <a:ext cx="10" cy="25"/>
            </a:xfrm>
            <a:custGeom>
              <a:avLst/>
              <a:gdLst/>
              <a:ahLst/>
              <a:cxnLst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2" name="任意多边形 4173"/>
            <p:cNvSpPr/>
            <p:nvPr/>
          </p:nvSpPr>
          <p:spPr>
            <a:xfrm>
              <a:off x="4145" y="3007"/>
              <a:ext cx="21" cy="48"/>
            </a:xfrm>
            <a:custGeom>
              <a:avLst/>
              <a:gdLst/>
              <a:ahLst/>
              <a:cxnLst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3" name="任意多边形 4174"/>
            <p:cNvSpPr/>
            <p:nvPr/>
          </p:nvSpPr>
          <p:spPr>
            <a:xfrm>
              <a:off x="3876" y="3076"/>
              <a:ext cx="12" cy="27"/>
            </a:xfrm>
            <a:custGeom>
              <a:avLst/>
              <a:gdLst/>
              <a:ahLst/>
              <a:cxnLst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4" name="任意多边形 4175"/>
            <p:cNvSpPr/>
            <p:nvPr/>
          </p:nvSpPr>
          <p:spPr>
            <a:xfrm>
              <a:off x="3866" y="3053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5" name="任意多边形 4176"/>
            <p:cNvSpPr/>
            <p:nvPr/>
          </p:nvSpPr>
          <p:spPr>
            <a:xfrm>
              <a:off x="3862" y="3035"/>
              <a:ext cx="12" cy="14"/>
            </a:xfrm>
            <a:custGeom>
              <a:avLst/>
              <a:gdLst/>
              <a:ahLst/>
              <a:cxnLst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6" name="任意多边形 4177"/>
            <p:cNvSpPr/>
            <p:nvPr/>
          </p:nvSpPr>
          <p:spPr>
            <a:xfrm>
              <a:off x="3850" y="2995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7" name="任意多边形 4178"/>
            <p:cNvSpPr/>
            <p:nvPr/>
          </p:nvSpPr>
          <p:spPr>
            <a:xfrm>
              <a:off x="3852" y="3020"/>
              <a:ext cx="16" cy="13"/>
            </a:xfrm>
            <a:custGeom>
              <a:avLst/>
              <a:gdLst/>
              <a:ahLst/>
              <a:cxnLst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8" name="任意多边形 4179"/>
            <p:cNvSpPr/>
            <p:nvPr/>
          </p:nvSpPr>
          <p:spPr>
            <a:xfrm>
              <a:off x="4688" y="3643"/>
              <a:ext cx="45" cy="60"/>
            </a:xfrm>
            <a:custGeom>
              <a:avLst/>
              <a:gdLst/>
              <a:ahLst/>
              <a:cxnLst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9" name="任意多边形 4180"/>
            <p:cNvSpPr/>
            <p:nvPr/>
          </p:nvSpPr>
          <p:spPr>
            <a:xfrm>
              <a:off x="4919" y="3594"/>
              <a:ext cx="53" cy="46"/>
            </a:xfrm>
            <a:custGeom>
              <a:avLst/>
              <a:gdLst/>
              <a:ahLst/>
              <a:cxnLst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0" name="任意多边形 4181"/>
            <p:cNvSpPr/>
            <p:nvPr/>
          </p:nvSpPr>
          <p:spPr>
            <a:xfrm>
              <a:off x="4759" y="3569"/>
              <a:ext cx="17" cy="23"/>
            </a:xfrm>
            <a:custGeom>
              <a:avLst/>
              <a:gdLst/>
              <a:ahLst/>
              <a:cxnLst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1" name="任意多边形 4182"/>
            <p:cNvSpPr/>
            <p:nvPr/>
          </p:nvSpPr>
          <p:spPr>
            <a:xfrm>
              <a:off x="4751" y="3547"/>
              <a:ext cx="20" cy="17"/>
            </a:xfrm>
            <a:custGeom>
              <a:avLst/>
              <a:gdLst/>
              <a:ahLst/>
              <a:cxnLst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2" name="任意多边形 4183"/>
            <p:cNvSpPr/>
            <p:nvPr/>
          </p:nvSpPr>
          <p:spPr>
            <a:xfrm>
              <a:off x="4598" y="3353"/>
              <a:ext cx="24" cy="33"/>
            </a:xfrm>
            <a:custGeom>
              <a:avLst/>
              <a:gdLst/>
              <a:ahLst/>
              <a:cxnLst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3" name="任意多边形 4184"/>
            <p:cNvSpPr/>
            <p:nvPr/>
          </p:nvSpPr>
          <p:spPr>
            <a:xfrm>
              <a:off x="4632" y="3396"/>
              <a:ext cx="26" cy="33"/>
            </a:xfrm>
            <a:custGeom>
              <a:avLst/>
              <a:gdLst/>
              <a:ahLst/>
              <a:cxnLst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4" name="任意多边形 4185"/>
            <p:cNvSpPr/>
            <p:nvPr/>
          </p:nvSpPr>
          <p:spPr>
            <a:xfrm>
              <a:off x="4659" y="3459"/>
              <a:ext cx="28" cy="28"/>
            </a:xfrm>
            <a:custGeom>
              <a:avLst/>
              <a:gdLst/>
              <a:ahLst/>
              <a:cxnLst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5" name="任意多边形 4186"/>
            <p:cNvSpPr/>
            <p:nvPr/>
          </p:nvSpPr>
          <p:spPr>
            <a:xfrm>
              <a:off x="4693" y="3449"/>
              <a:ext cx="28" cy="26"/>
            </a:xfrm>
            <a:custGeom>
              <a:avLst/>
              <a:gdLst/>
              <a:ahLst/>
              <a:cxnLst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6" name="任意多边形 4187"/>
            <p:cNvSpPr/>
            <p:nvPr/>
          </p:nvSpPr>
          <p:spPr>
            <a:xfrm>
              <a:off x="4683" y="3413"/>
              <a:ext cx="26" cy="20"/>
            </a:xfrm>
            <a:custGeom>
              <a:avLst/>
              <a:gdLst/>
              <a:ahLst/>
              <a:cxnLst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7" name="任意多边形 4188"/>
            <p:cNvSpPr/>
            <p:nvPr/>
          </p:nvSpPr>
          <p:spPr>
            <a:xfrm>
              <a:off x="4657" y="3388"/>
              <a:ext cx="26" cy="35"/>
            </a:xfrm>
            <a:custGeom>
              <a:avLst/>
              <a:gdLst/>
              <a:ahLst/>
              <a:cxnLst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8" name="任意多边形 4189"/>
            <p:cNvSpPr/>
            <p:nvPr/>
          </p:nvSpPr>
          <p:spPr>
            <a:xfrm>
              <a:off x="4625" y="3372"/>
              <a:ext cx="24" cy="26"/>
            </a:xfrm>
            <a:custGeom>
              <a:avLst/>
              <a:gdLst/>
              <a:ahLst/>
              <a:cxnLst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9" name="任意多边形 4190"/>
            <p:cNvSpPr/>
            <p:nvPr/>
          </p:nvSpPr>
          <p:spPr>
            <a:xfrm>
              <a:off x="4665" y="3425"/>
              <a:ext cx="24" cy="26"/>
            </a:xfrm>
            <a:custGeom>
              <a:avLst/>
              <a:gdLst/>
              <a:ahLst/>
              <a:cxnLst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0" name="任意多边形 4191"/>
            <p:cNvSpPr/>
            <p:nvPr/>
          </p:nvSpPr>
          <p:spPr>
            <a:xfrm>
              <a:off x="3055" y="2051"/>
              <a:ext cx="141" cy="108"/>
            </a:xfrm>
            <a:custGeom>
              <a:avLst/>
              <a:gdLst/>
              <a:ahLst/>
              <a:cxnLst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1" name="任意多边形 4192"/>
            <p:cNvSpPr/>
            <p:nvPr/>
          </p:nvSpPr>
          <p:spPr>
            <a:xfrm>
              <a:off x="3139" y="2155"/>
              <a:ext cx="40" cy="12"/>
            </a:xfrm>
            <a:custGeom>
              <a:avLst/>
              <a:gdLst/>
              <a:ahLst/>
              <a:cxnLst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2" name="任意多边形 4193"/>
            <p:cNvSpPr/>
            <p:nvPr/>
          </p:nvSpPr>
          <p:spPr>
            <a:xfrm>
              <a:off x="3344" y="1999"/>
              <a:ext cx="42" cy="28"/>
            </a:xfrm>
            <a:custGeom>
              <a:avLst/>
              <a:gdLst/>
              <a:ahLst/>
              <a:cxnLst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3" name="任意多边形 4194"/>
            <p:cNvSpPr/>
            <p:nvPr/>
          </p:nvSpPr>
          <p:spPr>
            <a:xfrm>
              <a:off x="3374" y="2012"/>
              <a:ext cx="50" cy="20"/>
            </a:xfrm>
            <a:custGeom>
              <a:avLst/>
              <a:gdLst/>
              <a:ahLst/>
              <a:cxnLst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4" name="任意多边形 4195"/>
            <p:cNvSpPr/>
            <p:nvPr/>
          </p:nvSpPr>
          <p:spPr>
            <a:xfrm>
              <a:off x="3428" y="2015"/>
              <a:ext cx="50" cy="32"/>
            </a:xfrm>
            <a:custGeom>
              <a:avLst/>
              <a:gdLst/>
              <a:ahLst/>
              <a:cxnLst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5" name="任意多边形 4196"/>
            <p:cNvSpPr/>
            <p:nvPr/>
          </p:nvSpPr>
          <p:spPr>
            <a:xfrm>
              <a:off x="3777" y="2042"/>
              <a:ext cx="88" cy="31"/>
            </a:xfrm>
            <a:custGeom>
              <a:avLst/>
              <a:gdLst/>
              <a:ahLst/>
              <a:cxnLst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6" name="任意多边形 4197"/>
            <p:cNvSpPr/>
            <p:nvPr/>
          </p:nvSpPr>
          <p:spPr>
            <a:xfrm>
              <a:off x="3867" y="2041"/>
              <a:ext cx="46" cy="24"/>
            </a:xfrm>
            <a:custGeom>
              <a:avLst/>
              <a:gdLst/>
              <a:ahLst/>
              <a:cxnLst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7" name="任意多边形 4198"/>
            <p:cNvSpPr/>
            <p:nvPr/>
          </p:nvSpPr>
          <p:spPr>
            <a:xfrm>
              <a:off x="3846" y="2070"/>
              <a:ext cx="37" cy="17"/>
            </a:xfrm>
            <a:custGeom>
              <a:avLst/>
              <a:gdLst/>
              <a:ahLst/>
              <a:cxnLst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8" name="任意多边形 4199"/>
            <p:cNvSpPr/>
            <p:nvPr/>
          </p:nvSpPr>
          <p:spPr>
            <a:xfrm>
              <a:off x="4098" y="2294"/>
              <a:ext cx="76" cy="114"/>
            </a:xfrm>
            <a:custGeom>
              <a:avLst/>
              <a:gdLst/>
              <a:ahLst/>
              <a:cxnLst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9" name="任意多边形 4200"/>
            <p:cNvSpPr/>
            <p:nvPr/>
          </p:nvSpPr>
          <p:spPr>
            <a:xfrm>
              <a:off x="4159" y="2412"/>
              <a:ext cx="55" cy="78"/>
            </a:xfrm>
            <a:custGeom>
              <a:avLst/>
              <a:gdLst/>
              <a:ahLst/>
              <a:cxnLst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0" name="任意多边形 4201"/>
            <p:cNvSpPr/>
            <p:nvPr/>
          </p:nvSpPr>
          <p:spPr>
            <a:xfrm>
              <a:off x="4123" y="2492"/>
              <a:ext cx="109" cy="189"/>
            </a:xfrm>
            <a:custGeom>
              <a:avLst/>
              <a:gdLst/>
              <a:ahLst/>
              <a:cxnLst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1" name="任意多边形 4202"/>
            <p:cNvSpPr/>
            <p:nvPr/>
          </p:nvSpPr>
          <p:spPr>
            <a:xfrm>
              <a:off x="3062" y="1988"/>
              <a:ext cx="52" cy="30"/>
            </a:xfrm>
            <a:custGeom>
              <a:avLst/>
              <a:gdLst/>
              <a:ahLst/>
              <a:cxnLst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2" name="任意多边形 4203"/>
            <p:cNvSpPr/>
            <p:nvPr/>
          </p:nvSpPr>
          <p:spPr>
            <a:xfrm>
              <a:off x="2955" y="1997"/>
              <a:ext cx="19" cy="22"/>
            </a:xfrm>
            <a:custGeom>
              <a:avLst/>
              <a:gdLst/>
              <a:ahLst/>
              <a:cxnLst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3" name="任意多边形 4204"/>
            <p:cNvSpPr/>
            <p:nvPr/>
          </p:nvSpPr>
          <p:spPr>
            <a:xfrm>
              <a:off x="2979" y="1996"/>
              <a:ext cx="37" cy="27"/>
            </a:xfrm>
            <a:custGeom>
              <a:avLst/>
              <a:gdLst/>
              <a:ahLst/>
              <a:cxnLst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4" name="任意多边形 4205"/>
            <p:cNvSpPr/>
            <p:nvPr/>
          </p:nvSpPr>
          <p:spPr>
            <a:xfrm>
              <a:off x="3040" y="1987"/>
              <a:ext cx="20" cy="16"/>
            </a:xfrm>
            <a:custGeom>
              <a:avLst/>
              <a:gdLst/>
              <a:ahLst/>
              <a:cxnLst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5" name="任意多边形 4206"/>
            <p:cNvSpPr/>
            <p:nvPr/>
          </p:nvSpPr>
          <p:spPr>
            <a:xfrm>
              <a:off x="3022" y="2005"/>
              <a:ext cx="15" cy="13"/>
            </a:xfrm>
            <a:custGeom>
              <a:avLst/>
              <a:gdLst/>
              <a:ahLst/>
              <a:cxnLst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6" name="任意多边形 4207"/>
            <p:cNvSpPr/>
            <p:nvPr/>
          </p:nvSpPr>
          <p:spPr>
            <a:xfrm>
              <a:off x="4162" y="2021"/>
              <a:ext cx="18" cy="33"/>
            </a:xfrm>
            <a:custGeom>
              <a:avLst/>
              <a:gdLst/>
              <a:ahLst/>
              <a:cxnLst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7" name="任意多边形 4208"/>
            <p:cNvSpPr/>
            <p:nvPr/>
          </p:nvSpPr>
          <p:spPr>
            <a:xfrm>
              <a:off x="3278" y="3473"/>
              <a:ext cx="31" cy="18"/>
            </a:xfrm>
            <a:custGeom>
              <a:avLst/>
              <a:gdLst/>
              <a:ahLst/>
              <a:cxnLst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8" name="任意多边形 4209"/>
            <p:cNvSpPr/>
            <p:nvPr/>
          </p:nvSpPr>
          <p:spPr>
            <a:xfrm>
              <a:off x="3318" y="3466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" name="任意多边形 4210"/>
            <p:cNvSpPr/>
            <p:nvPr/>
          </p:nvSpPr>
          <p:spPr>
            <a:xfrm>
              <a:off x="3251" y="3312"/>
              <a:ext cx="9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0" name="任意多边形 4211"/>
            <p:cNvSpPr/>
            <p:nvPr/>
          </p:nvSpPr>
          <p:spPr>
            <a:xfrm>
              <a:off x="3311" y="3239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" name="任意多边形 4212"/>
            <p:cNvSpPr/>
            <p:nvPr/>
          </p:nvSpPr>
          <p:spPr>
            <a:xfrm>
              <a:off x="3287" y="3238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2" name="任意多边形 4213"/>
            <p:cNvSpPr/>
            <p:nvPr/>
          </p:nvSpPr>
          <p:spPr>
            <a:xfrm>
              <a:off x="3276" y="3260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3" name="任意多边形 4214"/>
            <p:cNvSpPr/>
            <p:nvPr/>
          </p:nvSpPr>
          <p:spPr>
            <a:xfrm>
              <a:off x="3251" y="3294"/>
              <a:ext cx="9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4" name="任意多边形 4215"/>
            <p:cNvSpPr/>
            <p:nvPr/>
          </p:nvSpPr>
          <p:spPr>
            <a:xfrm>
              <a:off x="3270" y="3281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5" name="任意多边形 4216"/>
            <p:cNvSpPr/>
            <p:nvPr/>
          </p:nvSpPr>
          <p:spPr>
            <a:xfrm>
              <a:off x="2537" y="2293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6" name="任意多边形 4217"/>
            <p:cNvSpPr/>
            <p:nvPr/>
          </p:nvSpPr>
          <p:spPr>
            <a:xfrm>
              <a:off x="2476" y="2259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7" name="任意多边形 4218"/>
            <p:cNvSpPr/>
            <p:nvPr/>
          </p:nvSpPr>
          <p:spPr>
            <a:xfrm>
              <a:off x="2238" y="2042"/>
              <a:ext cx="2060" cy="1644"/>
            </a:xfrm>
            <a:custGeom>
              <a:avLst/>
              <a:gdLst/>
              <a:ahLst/>
              <a:cxnLst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4208" name="图片 4102" descr="artplus_nature_naturalcity42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3167063"/>
            <a:ext cx="4425950" cy="2989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09" name="图片 4107" descr="artplus_nature_naturalcity42_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425" y="3352800"/>
            <a:ext cx="1654175" cy="877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10" name="图片 4105" descr="artplus_nature_naturalcity42_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895600"/>
            <a:ext cx="1112838" cy="866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11" name="图片 4108" descr="artplus_nature_naturalcity42_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572000"/>
            <a:ext cx="4911725" cy="188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12" name="图片 4104" descr="artplus_nature_naturalcity42_b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888" y="3097213"/>
            <a:ext cx="297180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13" name="图片 4103" descr="artplus_nature_naturalcity42_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600" y="1981200"/>
            <a:ext cx="1546225" cy="166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14" name="图片 4106" descr="artplus_nature_naturalcity42_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6100" y="2862263"/>
            <a:ext cx="623888" cy="579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15" name="图片 4223" descr="a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359900" y="95250"/>
            <a:ext cx="1803400" cy="207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16" name="图片 4224" descr="b_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204450" y="1968500"/>
            <a:ext cx="1079500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17" name="Picture 12" descr="logo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381000"/>
            <a:ext cx="2438400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>
                <a:srgbClr val="0033CC"/>
              </a:buClr>
              <a:buSzTx/>
              <a:buFont typeface="Wingdings" panose="05000000000000000000" pitchFamily="2" charset="2"/>
              <a:buNone/>
              <a:defRPr sz="1600" b="1" i="1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600" b="1" i="1">
                <a:solidFill>
                  <a:schemeClr val="bg1"/>
                </a:solidFill>
              </a:defRPr>
            </a:lvl2pPr>
            <a:lvl3pPr marL="914400" lvl="2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3" name="日期占位符 4099"/>
          <p:cNvSpPr>
            <a:spLocks noGrp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" name="页脚占位符 4100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22860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endParaRPr lang="en-US" altLang="zh-CN" strike="noStrike" noProof="1"/>
          </a:p>
        </p:txBody>
      </p:sp>
      <p:sp>
        <p:nvSpPr>
          <p:cNvPr id="5" name="灯片编号占位符 4101"/>
          <p:cNvSpPr>
            <a:spLocks noGrp="1"/>
          </p:cNvSpPr>
          <p:nvPr>
            <p:ph type="sldNum" sz="quarter" idx="4"/>
          </p:nvPr>
        </p:nvSpPr>
        <p:spPr>
          <a:xfrm>
            <a:off x="3657600" y="6477000"/>
            <a:ext cx="21336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2504" cy="5029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95400"/>
            <a:ext cx="4032504" cy="5029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6096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矩形 422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3075" name="组合 4110"/>
          <p:cNvGrpSpPr/>
          <p:nvPr/>
        </p:nvGrpSpPr>
        <p:grpSpPr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3076" name="任意多边形 4111"/>
            <p:cNvSpPr/>
            <p:nvPr/>
          </p:nvSpPr>
          <p:spPr>
            <a:xfrm>
              <a:off x="743" y="2045"/>
              <a:ext cx="1267" cy="1938"/>
            </a:xfrm>
            <a:custGeom>
              <a:avLst/>
              <a:gdLst/>
              <a:ahLst/>
              <a:cxnLst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7" name="任意多边形 4112"/>
            <p:cNvSpPr/>
            <p:nvPr/>
          </p:nvSpPr>
          <p:spPr>
            <a:xfrm>
              <a:off x="703" y="2230"/>
              <a:ext cx="34" cy="28"/>
            </a:xfrm>
            <a:custGeom>
              <a:avLst/>
              <a:gdLst/>
              <a:ahLst/>
              <a:cxnLst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8" name="任意多边形 4113"/>
            <p:cNvSpPr/>
            <p:nvPr/>
          </p:nvSpPr>
          <p:spPr>
            <a:xfrm>
              <a:off x="1010" y="2353"/>
              <a:ext cx="39" cy="32"/>
            </a:xfrm>
            <a:custGeom>
              <a:avLst/>
              <a:gdLst/>
              <a:ahLst/>
              <a:cxnLst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9" name="任意多边形 4114"/>
            <p:cNvSpPr/>
            <p:nvPr/>
          </p:nvSpPr>
          <p:spPr>
            <a:xfrm>
              <a:off x="1792" y="2409"/>
              <a:ext cx="98" cy="74"/>
            </a:xfrm>
            <a:custGeom>
              <a:avLst/>
              <a:gdLst/>
              <a:ahLst/>
              <a:cxnLst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0" name="任意多边形 4115"/>
            <p:cNvSpPr/>
            <p:nvPr/>
          </p:nvSpPr>
          <p:spPr>
            <a:xfrm>
              <a:off x="1318" y="2793"/>
              <a:ext cx="158" cy="84"/>
            </a:xfrm>
            <a:custGeom>
              <a:avLst/>
              <a:gdLst/>
              <a:ahLst/>
              <a:cxnLst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1" name="任意多边形 4116"/>
            <p:cNvSpPr/>
            <p:nvPr/>
          </p:nvSpPr>
          <p:spPr>
            <a:xfrm>
              <a:off x="1448" y="2857"/>
              <a:ext cx="99" cy="41"/>
            </a:xfrm>
            <a:custGeom>
              <a:avLst/>
              <a:gdLst/>
              <a:ahLst/>
              <a:cxnLst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2" name="任意多边形 4117"/>
            <p:cNvSpPr/>
            <p:nvPr/>
          </p:nvSpPr>
          <p:spPr>
            <a:xfrm>
              <a:off x="1553" y="2883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3" name="任意多边形 4118"/>
            <p:cNvSpPr/>
            <p:nvPr/>
          </p:nvSpPr>
          <p:spPr>
            <a:xfrm>
              <a:off x="1609" y="2886"/>
              <a:ext cx="12" cy="25"/>
            </a:xfrm>
            <a:custGeom>
              <a:avLst/>
              <a:gdLst/>
              <a:ahLst/>
              <a:cxnLst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4" name="任意多边形 4119"/>
            <p:cNvSpPr/>
            <p:nvPr/>
          </p:nvSpPr>
          <p:spPr>
            <a:xfrm>
              <a:off x="1426" y="2040"/>
              <a:ext cx="180" cy="88"/>
            </a:xfrm>
            <a:custGeom>
              <a:avLst/>
              <a:gdLst/>
              <a:ahLst/>
              <a:cxnLst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5" name="任意多边形 4120"/>
            <p:cNvSpPr/>
            <p:nvPr/>
          </p:nvSpPr>
          <p:spPr>
            <a:xfrm>
              <a:off x="1506" y="1999"/>
              <a:ext cx="146" cy="60"/>
            </a:xfrm>
            <a:custGeom>
              <a:avLst/>
              <a:gdLst/>
              <a:ahLst/>
              <a:cxnLst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6" name="任意多边形 4121"/>
            <p:cNvSpPr/>
            <p:nvPr/>
          </p:nvSpPr>
          <p:spPr>
            <a:xfrm>
              <a:off x="1711" y="2069"/>
              <a:ext cx="233" cy="190"/>
            </a:xfrm>
            <a:custGeom>
              <a:avLst/>
              <a:gdLst/>
              <a:ahLst/>
              <a:cxnLst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7" name="任意多边形 4122"/>
            <p:cNvSpPr/>
            <p:nvPr/>
          </p:nvSpPr>
          <p:spPr>
            <a:xfrm>
              <a:off x="1709" y="1987"/>
              <a:ext cx="44" cy="37"/>
            </a:xfrm>
            <a:custGeom>
              <a:avLst/>
              <a:gdLst/>
              <a:ahLst/>
              <a:cxnLst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8" name="任意多边形 4123"/>
            <p:cNvSpPr/>
            <p:nvPr/>
          </p:nvSpPr>
          <p:spPr>
            <a:xfrm>
              <a:off x="1625" y="2057"/>
              <a:ext cx="65" cy="42"/>
            </a:xfrm>
            <a:custGeom>
              <a:avLst/>
              <a:gdLst/>
              <a:ahLst/>
              <a:cxnLst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9" name="任意多边形 4124"/>
            <p:cNvSpPr/>
            <p:nvPr/>
          </p:nvSpPr>
          <p:spPr>
            <a:xfrm>
              <a:off x="1693" y="2065"/>
              <a:ext cx="54" cy="25"/>
            </a:xfrm>
            <a:custGeom>
              <a:avLst/>
              <a:gdLst/>
              <a:ahLst/>
              <a:cxnLst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0" name="任意多边形 4125"/>
            <p:cNvSpPr/>
            <p:nvPr/>
          </p:nvSpPr>
          <p:spPr>
            <a:xfrm>
              <a:off x="1664" y="2029"/>
              <a:ext cx="64" cy="34"/>
            </a:xfrm>
            <a:custGeom>
              <a:avLst/>
              <a:gdLst/>
              <a:ahLst/>
              <a:cxnLst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1" name="任意多边形 4126"/>
            <p:cNvSpPr/>
            <p:nvPr/>
          </p:nvSpPr>
          <p:spPr>
            <a:xfrm>
              <a:off x="1637" y="1997"/>
              <a:ext cx="44" cy="24"/>
            </a:xfrm>
            <a:custGeom>
              <a:avLst/>
              <a:gdLst/>
              <a:ahLst/>
              <a:cxnLst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" name="任意多边形 4127"/>
            <p:cNvSpPr/>
            <p:nvPr/>
          </p:nvSpPr>
          <p:spPr>
            <a:xfrm>
              <a:off x="1751" y="2000"/>
              <a:ext cx="114" cy="77"/>
            </a:xfrm>
            <a:custGeom>
              <a:avLst/>
              <a:gdLst/>
              <a:ahLst/>
              <a:cxnLst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3" name="任意多边形 4128"/>
            <p:cNvSpPr/>
            <p:nvPr/>
          </p:nvSpPr>
          <p:spPr>
            <a:xfrm>
              <a:off x="664" y="2245"/>
              <a:ext cx="25" cy="15"/>
            </a:xfrm>
            <a:custGeom>
              <a:avLst/>
              <a:gdLst/>
              <a:ahLst/>
              <a:cxnLst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" name="任意多边形 4129"/>
            <p:cNvSpPr/>
            <p:nvPr/>
          </p:nvSpPr>
          <p:spPr>
            <a:xfrm>
              <a:off x="1421" y="2756"/>
              <a:ext cx="16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5" name="任意多边形 4130"/>
            <p:cNvSpPr/>
            <p:nvPr/>
          </p:nvSpPr>
          <p:spPr>
            <a:xfrm>
              <a:off x="1424" y="2781"/>
              <a:ext cx="16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6" name="任意多边形 4131"/>
            <p:cNvSpPr/>
            <p:nvPr/>
          </p:nvSpPr>
          <p:spPr>
            <a:xfrm>
              <a:off x="1628" y="2913"/>
              <a:ext cx="15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7" name="任意多边形 4132"/>
            <p:cNvSpPr/>
            <p:nvPr/>
          </p:nvSpPr>
          <p:spPr>
            <a:xfrm>
              <a:off x="1752" y="2429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8" name="任意多边形 4133"/>
            <p:cNvSpPr/>
            <p:nvPr/>
          </p:nvSpPr>
          <p:spPr>
            <a:xfrm>
              <a:off x="1652" y="2224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9" name="任意多边形 4134"/>
            <p:cNvSpPr/>
            <p:nvPr/>
          </p:nvSpPr>
          <p:spPr>
            <a:xfrm>
              <a:off x="1717" y="2045"/>
              <a:ext cx="39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0" name="任意多边形 4135"/>
            <p:cNvSpPr/>
            <p:nvPr/>
          </p:nvSpPr>
          <p:spPr>
            <a:xfrm>
              <a:off x="1780" y="2153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1" name="任意多边形 4136"/>
            <p:cNvSpPr/>
            <p:nvPr/>
          </p:nvSpPr>
          <p:spPr>
            <a:xfrm>
              <a:off x="1796" y="1951"/>
              <a:ext cx="696" cy="346"/>
            </a:xfrm>
            <a:custGeom>
              <a:avLst/>
              <a:gdLst/>
              <a:ahLst/>
              <a:cxnLst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2" name="任意多边形 4137"/>
            <p:cNvSpPr/>
            <p:nvPr/>
          </p:nvSpPr>
          <p:spPr>
            <a:xfrm>
              <a:off x="2009" y="2135"/>
              <a:ext cx="39" cy="24"/>
            </a:xfrm>
            <a:custGeom>
              <a:avLst/>
              <a:gdLst/>
              <a:ahLst/>
              <a:cxnLst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3" name="任意多边形 4138"/>
            <p:cNvSpPr/>
            <p:nvPr/>
          </p:nvSpPr>
          <p:spPr>
            <a:xfrm>
              <a:off x="2292" y="2201"/>
              <a:ext cx="128" cy="54"/>
            </a:xfrm>
            <a:custGeom>
              <a:avLst/>
              <a:gdLst/>
              <a:ahLst/>
              <a:cxnLst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4" name="任意多边形 4139"/>
            <p:cNvSpPr/>
            <p:nvPr/>
          </p:nvSpPr>
          <p:spPr>
            <a:xfrm>
              <a:off x="2393" y="2038"/>
              <a:ext cx="39" cy="24"/>
            </a:xfrm>
            <a:custGeom>
              <a:avLst/>
              <a:gdLst/>
              <a:ahLst/>
              <a:cxnLst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5" name="任意多边形 4140"/>
            <p:cNvSpPr/>
            <p:nvPr/>
          </p:nvSpPr>
          <p:spPr>
            <a:xfrm>
              <a:off x="2662" y="2006"/>
              <a:ext cx="155" cy="63"/>
            </a:xfrm>
            <a:custGeom>
              <a:avLst/>
              <a:gdLst/>
              <a:ahLst/>
              <a:cxnLst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6" name="任意多边形 4141"/>
            <p:cNvSpPr/>
            <p:nvPr/>
          </p:nvSpPr>
          <p:spPr>
            <a:xfrm>
              <a:off x="2759" y="2039"/>
              <a:ext cx="48" cy="21"/>
            </a:xfrm>
            <a:custGeom>
              <a:avLst/>
              <a:gdLst/>
              <a:ahLst/>
              <a:cxnLst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7" name="任意多边形 4142"/>
            <p:cNvSpPr/>
            <p:nvPr/>
          </p:nvSpPr>
          <p:spPr>
            <a:xfrm>
              <a:off x="2467" y="2311"/>
              <a:ext cx="109" cy="132"/>
            </a:xfrm>
            <a:custGeom>
              <a:avLst/>
              <a:gdLst/>
              <a:ahLst/>
              <a:cxnLst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8" name="任意多边形 4143"/>
            <p:cNvSpPr/>
            <p:nvPr/>
          </p:nvSpPr>
          <p:spPr>
            <a:xfrm>
              <a:off x="2413" y="2359"/>
              <a:ext cx="69" cy="68"/>
            </a:xfrm>
            <a:custGeom>
              <a:avLst/>
              <a:gdLst/>
              <a:ahLst/>
              <a:cxnLst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9" name="任意多边形 4144"/>
            <p:cNvSpPr/>
            <p:nvPr/>
          </p:nvSpPr>
          <p:spPr>
            <a:xfrm>
              <a:off x="4099" y="3502"/>
              <a:ext cx="474" cy="495"/>
            </a:xfrm>
            <a:custGeom>
              <a:avLst/>
              <a:gdLst/>
              <a:ahLst/>
              <a:cxnLst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0" name="任意多边形 4145"/>
            <p:cNvSpPr/>
            <p:nvPr/>
          </p:nvSpPr>
          <p:spPr>
            <a:xfrm>
              <a:off x="4246" y="3241"/>
              <a:ext cx="319" cy="210"/>
            </a:xfrm>
            <a:custGeom>
              <a:avLst/>
              <a:gdLst/>
              <a:ahLst/>
              <a:cxnLst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1" name="任意多边形 4146"/>
            <p:cNvSpPr/>
            <p:nvPr/>
          </p:nvSpPr>
          <p:spPr>
            <a:xfrm>
              <a:off x="4255" y="3243"/>
              <a:ext cx="311" cy="211"/>
            </a:xfrm>
            <a:custGeom>
              <a:avLst/>
              <a:gdLst/>
              <a:ahLst/>
              <a:cxnLst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2" name="任意多边形 4147"/>
            <p:cNvSpPr/>
            <p:nvPr/>
          </p:nvSpPr>
          <p:spPr>
            <a:xfrm>
              <a:off x="4485" y="4013"/>
              <a:ext cx="45" cy="58"/>
            </a:xfrm>
            <a:custGeom>
              <a:avLst/>
              <a:gdLst/>
              <a:ahLst/>
              <a:cxnLst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3" name="任意多边形 4148"/>
            <p:cNvSpPr/>
            <p:nvPr/>
          </p:nvSpPr>
          <p:spPr>
            <a:xfrm>
              <a:off x="4621" y="3923"/>
              <a:ext cx="164" cy="85"/>
            </a:xfrm>
            <a:custGeom>
              <a:avLst/>
              <a:gdLst/>
              <a:ahLst/>
              <a:cxnLst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4" name="任意多边形 4149"/>
            <p:cNvSpPr/>
            <p:nvPr/>
          </p:nvSpPr>
          <p:spPr>
            <a:xfrm>
              <a:off x="4791" y="3873"/>
              <a:ext cx="104" cy="92"/>
            </a:xfrm>
            <a:custGeom>
              <a:avLst/>
              <a:gdLst/>
              <a:ahLst/>
              <a:cxnLst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5" name="任意多边形 4150"/>
            <p:cNvSpPr/>
            <p:nvPr/>
          </p:nvSpPr>
          <p:spPr>
            <a:xfrm>
              <a:off x="4846" y="3832"/>
              <a:ext cx="37" cy="26"/>
            </a:xfrm>
            <a:custGeom>
              <a:avLst/>
              <a:gdLst/>
              <a:ahLst/>
              <a:cxnLst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6" name="任意多边形 4151"/>
            <p:cNvSpPr/>
            <p:nvPr/>
          </p:nvSpPr>
          <p:spPr>
            <a:xfrm>
              <a:off x="3123" y="3346"/>
              <a:ext cx="123" cy="201"/>
            </a:xfrm>
            <a:custGeom>
              <a:avLst/>
              <a:gdLst/>
              <a:ahLst/>
              <a:cxnLst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7" name="任意多边形 4152"/>
            <p:cNvSpPr/>
            <p:nvPr/>
          </p:nvSpPr>
          <p:spPr>
            <a:xfrm>
              <a:off x="3655" y="3034"/>
              <a:ext cx="49" cy="61"/>
            </a:xfrm>
            <a:custGeom>
              <a:avLst/>
              <a:gdLst/>
              <a:ahLst/>
              <a:cxnLst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8" name="任意多边形 4153"/>
            <p:cNvSpPr/>
            <p:nvPr/>
          </p:nvSpPr>
          <p:spPr>
            <a:xfrm>
              <a:off x="3988" y="3100"/>
              <a:ext cx="111" cy="183"/>
            </a:xfrm>
            <a:custGeom>
              <a:avLst/>
              <a:gdLst/>
              <a:ahLst/>
              <a:cxnLst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9" name="任意多边形 4154"/>
            <p:cNvSpPr/>
            <p:nvPr/>
          </p:nvSpPr>
          <p:spPr>
            <a:xfrm>
              <a:off x="3894" y="3043"/>
              <a:ext cx="72" cy="137"/>
            </a:xfrm>
            <a:custGeom>
              <a:avLst/>
              <a:gdLst/>
              <a:ahLst/>
              <a:cxnLst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0" name="任意多边形 4155"/>
            <p:cNvSpPr/>
            <p:nvPr/>
          </p:nvSpPr>
          <p:spPr>
            <a:xfrm>
              <a:off x="3943" y="3153"/>
              <a:ext cx="40" cy="131"/>
            </a:xfrm>
            <a:custGeom>
              <a:avLst/>
              <a:gdLst/>
              <a:ahLst/>
              <a:cxnLst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1" name="任意多边形 4156"/>
            <p:cNvSpPr/>
            <p:nvPr/>
          </p:nvSpPr>
          <p:spPr>
            <a:xfrm>
              <a:off x="3988" y="3290"/>
              <a:ext cx="65" cy="54"/>
            </a:xfrm>
            <a:custGeom>
              <a:avLst/>
              <a:gdLst/>
              <a:ahLst/>
              <a:cxnLst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2" name="任意多边形 4157"/>
            <p:cNvSpPr/>
            <p:nvPr/>
          </p:nvSpPr>
          <p:spPr>
            <a:xfrm>
              <a:off x="4092" y="3195"/>
              <a:ext cx="83" cy="117"/>
            </a:xfrm>
            <a:custGeom>
              <a:avLst/>
              <a:gdLst/>
              <a:ahLst/>
              <a:cxnLst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3" name="任意多边形 4158"/>
            <p:cNvSpPr/>
            <p:nvPr/>
          </p:nvSpPr>
          <p:spPr>
            <a:xfrm>
              <a:off x="4064" y="2777"/>
              <a:ext cx="22" cy="71"/>
            </a:xfrm>
            <a:custGeom>
              <a:avLst/>
              <a:gdLst/>
              <a:ahLst/>
              <a:cxnLst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4" name="任意多边形 4159"/>
            <p:cNvSpPr/>
            <p:nvPr/>
          </p:nvSpPr>
          <p:spPr>
            <a:xfrm>
              <a:off x="4078" y="2896"/>
              <a:ext cx="61" cy="118"/>
            </a:xfrm>
            <a:custGeom>
              <a:avLst/>
              <a:gdLst/>
              <a:ahLst/>
              <a:cxnLst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5" name="任意多边形 4160"/>
            <p:cNvSpPr/>
            <p:nvPr/>
          </p:nvSpPr>
          <p:spPr>
            <a:xfrm>
              <a:off x="4121" y="3052"/>
              <a:ext cx="64" cy="79"/>
            </a:xfrm>
            <a:custGeom>
              <a:avLst/>
              <a:gdLst/>
              <a:ahLst/>
              <a:cxnLst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6" name="任意多边形 4161"/>
            <p:cNvSpPr/>
            <p:nvPr/>
          </p:nvSpPr>
          <p:spPr>
            <a:xfrm>
              <a:off x="4197" y="3193"/>
              <a:ext cx="29" cy="49"/>
            </a:xfrm>
            <a:custGeom>
              <a:avLst/>
              <a:gdLst/>
              <a:ahLst/>
              <a:cxnLst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7" name="任意多边形 4162"/>
            <p:cNvSpPr/>
            <p:nvPr/>
          </p:nvSpPr>
          <p:spPr>
            <a:xfrm>
              <a:off x="4181" y="3275"/>
              <a:ext cx="18" cy="17"/>
            </a:xfrm>
            <a:custGeom>
              <a:avLst/>
              <a:gdLst/>
              <a:ahLst/>
              <a:cxnLst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8" name="任意多边形 4163"/>
            <p:cNvSpPr/>
            <p:nvPr/>
          </p:nvSpPr>
          <p:spPr>
            <a:xfrm>
              <a:off x="4208" y="3265"/>
              <a:ext cx="45" cy="37"/>
            </a:xfrm>
            <a:custGeom>
              <a:avLst/>
              <a:gdLst/>
              <a:ahLst/>
              <a:cxnLst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9" name="任意多边形 4164"/>
            <p:cNvSpPr/>
            <p:nvPr/>
          </p:nvSpPr>
          <p:spPr>
            <a:xfrm>
              <a:off x="4277" y="3335"/>
              <a:ext cx="24" cy="33"/>
            </a:xfrm>
            <a:custGeom>
              <a:avLst/>
              <a:gdLst/>
              <a:ahLst/>
              <a:cxnLst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0" name="任意多边形 4165"/>
            <p:cNvSpPr/>
            <p:nvPr/>
          </p:nvSpPr>
          <p:spPr>
            <a:xfrm>
              <a:off x="4544" y="3293"/>
              <a:ext cx="46" cy="47"/>
            </a:xfrm>
            <a:custGeom>
              <a:avLst/>
              <a:gdLst/>
              <a:ahLst/>
              <a:cxnLst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1" name="任意多边形 4166"/>
            <p:cNvSpPr/>
            <p:nvPr/>
          </p:nvSpPr>
          <p:spPr>
            <a:xfrm>
              <a:off x="4147" y="3352"/>
              <a:ext cx="46" cy="50"/>
            </a:xfrm>
            <a:custGeom>
              <a:avLst/>
              <a:gdLst/>
              <a:ahLst/>
              <a:cxnLst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2" name="任意多边形 4167"/>
            <p:cNvSpPr/>
            <p:nvPr/>
          </p:nvSpPr>
          <p:spPr>
            <a:xfrm>
              <a:off x="4098" y="3371"/>
              <a:ext cx="32" cy="27"/>
            </a:xfrm>
            <a:custGeom>
              <a:avLst/>
              <a:gdLst/>
              <a:ahLst/>
              <a:cxnLst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3" name="任意多边形 4168"/>
            <p:cNvSpPr/>
            <p:nvPr/>
          </p:nvSpPr>
          <p:spPr>
            <a:xfrm>
              <a:off x="4077" y="3342"/>
              <a:ext cx="24" cy="31"/>
            </a:xfrm>
            <a:custGeom>
              <a:avLst/>
              <a:gdLst/>
              <a:ahLst/>
              <a:cxnLst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4" name="任意多边形 4169"/>
            <p:cNvSpPr/>
            <p:nvPr/>
          </p:nvSpPr>
          <p:spPr>
            <a:xfrm>
              <a:off x="4111" y="3353"/>
              <a:ext cx="34" cy="24"/>
            </a:xfrm>
            <a:custGeom>
              <a:avLst/>
              <a:gdLst/>
              <a:ahLst/>
              <a:cxnLst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5" name="任意多边形 4170"/>
            <p:cNvSpPr/>
            <p:nvPr/>
          </p:nvSpPr>
          <p:spPr>
            <a:xfrm>
              <a:off x="4062" y="3021"/>
              <a:ext cx="27" cy="55"/>
            </a:xfrm>
            <a:custGeom>
              <a:avLst/>
              <a:gdLst/>
              <a:ahLst/>
              <a:cxnLst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6" name="任意多边形 4171"/>
            <p:cNvSpPr/>
            <p:nvPr/>
          </p:nvSpPr>
          <p:spPr>
            <a:xfrm>
              <a:off x="4113" y="3012"/>
              <a:ext cx="19" cy="55"/>
            </a:xfrm>
            <a:custGeom>
              <a:avLst/>
              <a:gdLst/>
              <a:ahLst/>
              <a:cxnLst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7" name="任意多边形 4172"/>
            <p:cNvSpPr/>
            <p:nvPr/>
          </p:nvSpPr>
          <p:spPr>
            <a:xfrm>
              <a:off x="4135" y="2995"/>
              <a:ext cx="10" cy="25"/>
            </a:xfrm>
            <a:custGeom>
              <a:avLst/>
              <a:gdLst/>
              <a:ahLst/>
              <a:cxnLst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8" name="任意多边形 4173"/>
            <p:cNvSpPr/>
            <p:nvPr/>
          </p:nvSpPr>
          <p:spPr>
            <a:xfrm>
              <a:off x="4145" y="3007"/>
              <a:ext cx="21" cy="48"/>
            </a:xfrm>
            <a:custGeom>
              <a:avLst/>
              <a:gdLst/>
              <a:ahLst/>
              <a:cxnLst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9" name="任意多边形 4174"/>
            <p:cNvSpPr/>
            <p:nvPr/>
          </p:nvSpPr>
          <p:spPr>
            <a:xfrm>
              <a:off x="3876" y="3076"/>
              <a:ext cx="12" cy="27"/>
            </a:xfrm>
            <a:custGeom>
              <a:avLst/>
              <a:gdLst/>
              <a:ahLst/>
              <a:cxnLst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0" name="任意多边形 4175"/>
            <p:cNvSpPr/>
            <p:nvPr/>
          </p:nvSpPr>
          <p:spPr>
            <a:xfrm>
              <a:off x="3866" y="3053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1" name="任意多边形 4176"/>
            <p:cNvSpPr/>
            <p:nvPr/>
          </p:nvSpPr>
          <p:spPr>
            <a:xfrm>
              <a:off x="3862" y="3035"/>
              <a:ext cx="12" cy="14"/>
            </a:xfrm>
            <a:custGeom>
              <a:avLst/>
              <a:gdLst/>
              <a:ahLst/>
              <a:cxnLst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2" name="任意多边形 4177"/>
            <p:cNvSpPr/>
            <p:nvPr/>
          </p:nvSpPr>
          <p:spPr>
            <a:xfrm>
              <a:off x="3850" y="2995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3" name="任意多边形 4178"/>
            <p:cNvSpPr/>
            <p:nvPr/>
          </p:nvSpPr>
          <p:spPr>
            <a:xfrm>
              <a:off x="3852" y="3020"/>
              <a:ext cx="16" cy="13"/>
            </a:xfrm>
            <a:custGeom>
              <a:avLst/>
              <a:gdLst/>
              <a:ahLst/>
              <a:cxnLst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4" name="任意多边形 4179"/>
            <p:cNvSpPr/>
            <p:nvPr/>
          </p:nvSpPr>
          <p:spPr>
            <a:xfrm>
              <a:off x="4688" y="3643"/>
              <a:ext cx="45" cy="60"/>
            </a:xfrm>
            <a:custGeom>
              <a:avLst/>
              <a:gdLst/>
              <a:ahLst/>
              <a:cxnLst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5" name="任意多边形 4180"/>
            <p:cNvSpPr/>
            <p:nvPr/>
          </p:nvSpPr>
          <p:spPr>
            <a:xfrm>
              <a:off x="4919" y="3594"/>
              <a:ext cx="53" cy="46"/>
            </a:xfrm>
            <a:custGeom>
              <a:avLst/>
              <a:gdLst/>
              <a:ahLst/>
              <a:cxnLst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6" name="任意多边形 4181"/>
            <p:cNvSpPr/>
            <p:nvPr/>
          </p:nvSpPr>
          <p:spPr>
            <a:xfrm>
              <a:off x="4759" y="3569"/>
              <a:ext cx="17" cy="23"/>
            </a:xfrm>
            <a:custGeom>
              <a:avLst/>
              <a:gdLst/>
              <a:ahLst/>
              <a:cxnLst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7" name="任意多边形 4182"/>
            <p:cNvSpPr/>
            <p:nvPr/>
          </p:nvSpPr>
          <p:spPr>
            <a:xfrm>
              <a:off x="4751" y="3547"/>
              <a:ext cx="20" cy="17"/>
            </a:xfrm>
            <a:custGeom>
              <a:avLst/>
              <a:gdLst/>
              <a:ahLst/>
              <a:cxnLst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8" name="任意多边形 4183"/>
            <p:cNvSpPr/>
            <p:nvPr/>
          </p:nvSpPr>
          <p:spPr>
            <a:xfrm>
              <a:off x="4598" y="3353"/>
              <a:ext cx="24" cy="33"/>
            </a:xfrm>
            <a:custGeom>
              <a:avLst/>
              <a:gdLst/>
              <a:ahLst/>
              <a:cxnLst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9" name="任意多边形 4184"/>
            <p:cNvSpPr/>
            <p:nvPr/>
          </p:nvSpPr>
          <p:spPr>
            <a:xfrm>
              <a:off x="4632" y="3396"/>
              <a:ext cx="26" cy="33"/>
            </a:xfrm>
            <a:custGeom>
              <a:avLst/>
              <a:gdLst/>
              <a:ahLst/>
              <a:cxnLst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0" name="任意多边形 4185"/>
            <p:cNvSpPr/>
            <p:nvPr/>
          </p:nvSpPr>
          <p:spPr>
            <a:xfrm>
              <a:off x="4659" y="3459"/>
              <a:ext cx="28" cy="28"/>
            </a:xfrm>
            <a:custGeom>
              <a:avLst/>
              <a:gdLst/>
              <a:ahLst/>
              <a:cxnLst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1" name="任意多边形 4186"/>
            <p:cNvSpPr/>
            <p:nvPr/>
          </p:nvSpPr>
          <p:spPr>
            <a:xfrm>
              <a:off x="4693" y="3449"/>
              <a:ext cx="28" cy="26"/>
            </a:xfrm>
            <a:custGeom>
              <a:avLst/>
              <a:gdLst/>
              <a:ahLst/>
              <a:cxnLst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2" name="任意多边形 4187"/>
            <p:cNvSpPr/>
            <p:nvPr/>
          </p:nvSpPr>
          <p:spPr>
            <a:xfrm>
              <a:off x="4683" y="3413"/>
              <a:ext cx="26" cy="20"/>
            </a:xfrm>
            <a:custGeom>
              <a:avLst/>
              <a:gdLst/>
              <a:ahLst/>
              <a:cxnLst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3" name="任意多边形 4188"/>
            <p:cNvSpPr/>
            <p:nvPr/>
          </p:nvSpPr>
          <p:spPr>
            <a:xfrm>
              <a:off x="4657" y="3388"/>
              <a:ext cx="26" cy="35"/>
            </a:xfrm>
            <a:custGeom>
              <a:avLst/>
              <a:gdLst/>
              <a:ahLst/>
              <a:cxnLst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4" name="任意多边形 4189"/>
            <p:cNvSpPr/>
            <p:nvPr/>
          </p:nvSpPr>
          <p:spPr>
            <a:xfrm>
              <a:off x="4625" y="3372"/>
              <a:ext cx="24" cy="26"/>
            </a:xfrm>
            <a:custGeom>
              <a:avLst/>
              <a:gdLst/>
              <a:ahLst/>
              <a:cxnLst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5" name="任意多边形 4190"/>
            <p:cNvSpPr/>
            <p:nvPr/>
          </p:nvSpPr>
          <p:spPr>
            <a:xfrm>
              <a:off x="4665" y="3425"/>
              <a:ext cx="24" cy="26"/>
            </a:xfrm>
            <a:custGeom>
              <a:avLst/>
              <a:gdLst/>
              <a:ahLst/>
              <a:cxnLst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6" name="任意多边形 4191"/>
            <p:cNvSpPr/>
            <p:nvPr/>
          </p:nvSpPr>
          <p:spPr>
            <a:xfrm>
              <a:off x="3055" y="2051"/>
              <a:ext cx="141" cy="108"/>
            </a:xfrm>
            <a:custGeom>
              <a:avLst/>
              <a:gdLst/>
              <a:ahLst/>
              <a:cxnLst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7" name="任意多边形 4192"/>
            <p:cNvSpPr/>
            <p:nvPr/>
          </p:nvSpPr>
          <p:spPr>
            <a:xfrm>
              <a:off x="3139" y="2155"/>
              <a:ext cx="40" cy="12"/>
            </a:xfrm>
            <a:custGeom>
              <a:avLst/>
              <a:gdLst/>
              <a:ahLst/>
              <a:cxnLst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8" name="任意多边形 4193"/>
            <p:cNvSpPr/>
            <p:nvPr/>
          </p:nvSpPr>
          <p:spPr>
            <a:xfrm>
              <a:off x="3344" y="1999"/>
              <a:ext cx="42" cy="28"/>
            </a:xfrm>
            <a:custGeom>
              <a:avLst/>
              <a:gdLst/>
              <a:ahLst/>
              <a:cxnLst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9" name="任意多边形 4194"/>
            <p:cNvSpPr/>
            <p:nvPr/>
          </p:nvSpPr>
          <p:spPr>
            <a:xfrm>
              <a:off x="3374" y="2012"/>
              <a:ext cx="50" cy="20"/>
            </a:xfrm>
            <a:custGeom>
              <a:avLst/>
              <a:gdLst/>
              <a:ahLst/>
              <a:cxnLst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0" name="任意多边形 4195"/>
            <p:cNvSpPr/>
            <p:nvPr/>
          </p:nvSpPr>
          <p:spPr>
            <a:xfrm>
              <a:off x="3428" y="2015"/>
              <a:ext cx="50" cy="32"/>
            </a:xfrm>
            <a:custGeom>
              <a:avLst/>
              <a:gdLst/>
              <a:ahLst/>
              <a:cxnLst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1" name="任意多边形 4196"/>
            <p:cNvSpPr/>
            <p:nvPr/>
          </p:nvSpPr>
          <p:spPr>
            <a:xfrm>
              <a:off x="3777" y="2042"/>
              <a:ext cx="88" cy="31"/>
            </a:xfrm>
            <a:custGeom>
              <a:avLst/>
              <a:gdLst/>
              <a:ahLst/>
              <a:cxnLst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2" name="任意多边形 4197"/>
            <p:cNvSpPr/>
            <p:nvPr/>
          </p:nvSpPr>
          <p:spPr>
            <a:xfrm>
              <a:off x="3867" y="2041"/>
              <a:ext cx="46" cy="24"/>
            </a:xfrm>
            <a:custGeom>
              <a:avLst/>
              <a:gdLst/>
              <a:ahLst/>
              <a:cxnLst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3" name="任意多边形 4198"/>
            <p:cNvSpPr/>
            <p:nvPr/>
          </p:nvSpPr>
          <p:spPr>
            <a:xfrm>
              <a:off x="3846" y="2070"/>
              <a:ext cx="37" cy="17"/>
            </a:xfrm>
            <a:custGeom>
              <a:avLst/>
              <a:gdLst/>
              <a:ahLst/>
              <a:cxnLst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4" name="任意多边形 4199"/>
            <p:cNvSpPr/>
            <p:nvPr/>
          </p:nvSpPr>
          <p:spPr>
            <a:xfrm>
              <a:off x="4098" y="2294"/>
              <a:ext cx="76" cy="114"/>
            </a:xfrm>
            <a:custGeom>
              <a:avLst/>
              <a:gdLst/>
              <a:ahLst/>
              <a:cxnLst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5" name="任意多边形 4200"/>
            <p:cNvSpPr/>
            <p:nvPr/>
          </p:nvSpPr>
          <p:spPr>
            <a:xfrm>
              <a:off x="4159" y="2412"/>
              <a:ext cx="55" cy="78"/>
            </a:xfrm>
            <a:custGeom>
              <a:avLst/>
              <a:gdLst/>
              <a:ahLst/>
              <a:cxnLst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6" name="任意多边形 4201"/>
            <p:cNvSpPr/>
            <p:nvPr/>
          </p:nvSpPr>
          <p:spPr>
            <a:xfrm>
              <a:off x="4123" y="2492"/>
              <a:ext cx="109" cy="189"/>
            </a:xfrm>
            <a:custGeom>
              <a:avLst/>
              <a:gdLst/>
              <a:ahLst/>
              <a:cxnLst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7" name="任意多边形 4202"/>
            <p:cNvSpPr/>
            <p:nvPr/>
          </p:nvSpPr>
          <p:spPr>
            <a:xfrm>
              <a:off x="3062" y="1988"/>
              <a:ext cx="52" cy="30"/>
            </a:xfrm>
            <a:custGeom>
              <a:avLst/>
              <a:gdLst/>
              <a:ahLst/>
              <a:cxnLst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8" name="任意多边形 4203"/>
            <p:cNvSpPr/>
            <p:nvPr/>
          </p:nvSpPr>
          <p:spPr>
            <a:xfrm>
              <a:off x="2955" y="1997"/>
              <a:ext cx="19" cy="22"/>
            </a:xfrm>
            <a:custGeom>
              <a:avLst/>
              <a:gdLst/>
              <a:ahLst/>
              <a:cxnLst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9" name="任意多边形 4204"/>
            <p:cNvSpPr/>
            <p:nvPr/>
          </p:nvSpPr>
          <p:spPr>
            <a:xfrm>
              <a:off x="2979" y="1996"/>
              <a:ext cx="37" cy="27"/>
            </a:xfrm>
            <a:custGeom>
              <a:avLst/>
              <a:gdLst/>
              <a:ahLst/>
              <a:cxnLst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0" name="任意多边形 4205"/>
            <p:cNvSpPr/>
            <p:nvPr/>
          </p:nvSpPr>
          <p:spPr>
            <a:xfrm>
              <a:off x="3040" y="1987"/>
              <a:ext cx="20" cy="16"/>
            </a:xfrm>
            <a:custGeom>
              <a:avLst/>
              <a:gdLst/>
              <a:ahLst/>
              <a:cxnLst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1" name="任意多边形 4206"/>
            <p:cNvSpPr/>
            <p:nvPr/>
          </p:nvSpPr>
          <p:spPr>
            <a:xfrm>
              <a:off x="3022" y="2005"/>
              <a:ext cx="15" cy="13"/>
            </a:xfrm>
            <a:custGeom>
              <a:avLst/>
              <a:gdLst/>
              <a:ahLst/>
              <a:cxnLst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2" name="任意多边形 4207"/>
            <p:cNvSpPr/>
            <p:nvPr/>
          </p:nvSpPr>
          <p:spPr>
            <a:xfrm>
              <a:off x="4162" y="2021"/>
              <a:ext cx="18" cy="33"/>
            </a:xfrm>
            <a:custGeom>
              <a:avLst/>
              <a:gdLst/>
              <a:ahLst/>
              <a:cxnLst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3" name="任意多边形 4208"/>
            <p:cNvSpPr/>
            <p:nvPr/>
          </p:nvSpPr>
          <p:spPr>
            <a:xfrm>
              <a:off x="3278" y="3473"/>
              <a:ext cx="31" cy="18"/>
            </a:xfrm>
            <a:custGeom>
              <a:avLst/>
              <a:gdLst/>
              <a:ahLst/>
              <a:cxnLst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4" name="任意多边形 4209"/>
            <p:cNvSpPr/>
            <p:nvPr/>
          </p:nvSpPr>
          <p:spPr>
            <a:xfrm>
              <a:off x="3318" y="3466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5" name="任意多边形 4210"/>
            <p:cNvSpPr/>
            <p:nvPr/>
          </p:nvSpPr>
          <p:spPr>
            <a:xfrm>
              <a:off x="3251" y="3312"/>
              <a:ext cx="9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" name="任意多边形 4211"/>
            <p:cNvSpPr/>
            <p:nvPr/>
          </p:nvSpPr>
          <p:spPr>
            <a:xfrm>
              <a:off x="3311" y="3239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" name="任意多边形 4212"/>
            <p:cNvSpPr/>
            <p:nvPr/>
          </p:nvSpPr>
          <p:spPr>
            <a:xfrm>
              <a:off x="3287" y="3238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8" name="任意多边形 4213"/>
            <p:cNvSpPr/>
            <p:nvPr/>
          </p:nvSpPr>
          <p:spPr>
            <a:xfrm>
              <a:off x="3276" y="3260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" name="任意多边形 4214"/>
            <p:cNvSpPr/>
            <p:nvPr/>
          </p:nvSpPr>
          <p:spPr>
            <a:xfrm>
              <a:off x="3251" y="3294"/>
              <a:ext cx="9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0" name="任意多边形 4215"/>
            <p:cNvSpPr/>
            <p:nvPr/>
          </p:nvSpPr>
          <p:spPr>
            <a:xfrm>
              <a:off x="3270" y="3281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1" name="任意多边形 4216"/>
            <p:cNvSpPr/>
            <p:nvPr/>
          </p:nvSpPr>
          <p:spPr>
            <a:xfrm>
              <a:off x="2537" y="2293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2" name="任意多边形 4217"/>
            <p:cNvSpPr/>
            <p:nvPr/>
          </p:nvSpPr>
          <p:spPr>
            <a:xfrm>
              <a:off x="2476" y="2259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3" name="任意多边形 4218"/>
            <p:cNvSpPr/>
            <p:nvPr/>
          </p:nvSpPr>
          <p:spPr>
            <a:xfrm>
              <a:off x="2238" y="2042"/>
              <a:ext cx="2060" cy="1644"/>
            </a:xfrm>
            <a:custGeom>
              <a:avLst/>
              <a:gdLst/>
              <a:ahLst/>
              <a:cxnLst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3184" name="图片 4102" descr="artplus_nature_naturalcity42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3167063"/>
            <a:ext cx="4425950" cy="2989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85" name="图片 4107" descr="artplus_nature_naturalcity42_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425" y="3352800"/>
            <a:ext cx="1654175" cy="877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86" name="图片 4105" descr="artplus_nature_naturalcity42_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895600"/>
            <a:ext cx="1112838" cy="866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87" name="图片 4108" descr="artplus_nature_naturalcity42_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572000"/>
            <a:ext cx="4911725" cy="188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88" name="图片 4104" descr="artplus_nature_naturalcity42_b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888" y="3097213"/>
            <a:ext cx="297180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89" name="图片 4103" descr="artplus_nature_naturalcity42_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600" y="1981200"/>
            <a:ext cx="1546225" cy="166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90" name="图片 4106" descr="artplus_nature_naturalcity42_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6100" y="2862263"/>
            <a:ext cx="623888" cy="579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91" name="图片 4223" descr="a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359900" y="95250"/>
            <a:ext cx="1803400" cy="207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92" name="图片 4224" descr="b_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204450" y="1968500"/>
            <a:ext cx="1079500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93" name="Picture 12" descr="logo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381000"/>
            <a:ext cx="2438400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>
                <a:srgbClr val="0033CC"/>
              </a:buClr>
              <a:buSzTx/>
              <a:buFont typeface="Wingdings" panose="05000000000000000000" pitchFamily="2" charset="2"/>
              <a:buNone/>
              <a:defRPr sz="1600" b="1" i="1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600" b="1" i="1">
                <a:solidFill>
                  <a:schemeClr val="bg1"/>
                </a:solidFill>
              </a:defRPr>
            </a:lvl2pPr>
            <a:lvl3pPr marL="914400" lvl="2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4100" name="日期占位符 4099"/>
          <p:cNvSpPr>
            <a:spLocks noGrp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101" name="页脚占位符 4100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22860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endParaRPr lang="en-US" altLang="zh-CN" strike="noStrike" noProof="1"/>
          </a:p>
        </p:txBody>
      </p:sp>
      <p:sp>
        <p:nvSpPr>
          <p:cNvPr id="4102" name="灯片编号占位符 4101"/>
          <p:cNvSpPr>
            <a:spLocks noGrp="1"/>
          </p:cNvSpPr>
          <p:nvPr>
            <p:ph type="sldNum" sz="quarter" idx="4"/>
          </p:nvPr>
        </p:nvSpPr>
        <p:spPr>
          <a:xfrm>
            <a:off x="3657600" y="6477000"/>
            <a:ext cx="21336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2504" cy="5029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95400"/>
            <a:ext cx="4032504" cy="5029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6096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2504" cy="5029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95400"/>
            <a:ext cx="4032504" cy="5029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11.png"/><Relationship Id="rId21" Type="http://schemas.openxmlformats.org/officeDocument/2006/relationships/image" Target="../media/image10.pn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5.png"/><Relationship Id="rId18" Type="http://schemas.openxmlformats.org/officeDocument/2006/relationships/image" Target="../media/image4.png"/><Relationship Id="rId17" Type="http://schemas.openxmlformats.org/officeDocument/2006/relationships/image" Target="../media/image3.png"/><Relationship Id="rId16" Type="http://schemas.openxmlformats.org/officeDocument/2006/relationships/image" Target="../media/image8.png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image" Target="../media/image2.png"/><Relationship Id="rId12" Type="http://schemas.openxmlformats.org/officeDocument/2006/relationships/image" Target="../media/image1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3" Type="http://schemas.openxmlformats.org/officeDocument/2006/relationships/theme" Target="../theme/theme2.xml"/><Relationship Id="rId22" Type="http://schemas.openxmlformats.org/officeDocument/2006/relationships/image" Target="../media/image11.png"/><Relationship Id="rId21" Type="http://schemas.openxmlformats.org/officeDocument/2006/relationships/image" Target="../media/image10.pn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5.png"/><Relationship Id="rId18" Type="http://schemas.openxmlformats.org/officeDocument/2006/relationships/image" Target="../media/image4.png"/><Relationship Id="rId17" Type="http://schemas.openxmlformats.org/officeDocument/2006/relationships/image" Target="../media/image3.png"/><Relationship Id="rId16" Type="http://schemas.openxmlformats.org/officeDocument/2006/relationships/image" Target="../media/image8.png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image" Target="../media/image2.png"/><Relationship Id="rId12" Type="http://schemas.openxmlformats.org/officeDocument/2006/relationships/image" Target="../media/image1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3" Type="http://schemas.openxmlformats.org/officeDocument/2006/relationships/theme" Target="../theme/theme3.xml"/><Relationship Id="rId22" Type="http://schemas.openxmlformats.org/officeDocument/2006/relationships/image" Target="../media/image11.png"/><Relationship Id="rId21" Type="http://schemas.openxmlformats.org/officeDocument/2006/relationships/image" Target="../media/image10.pn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24.xml"/><Relationship Id="rId19" Type="http://schemas.openxmlformats.org/officeDocument/2006/relationships/image" Target="../media/image5.png"/><Relationship Id="rId18" Type="http://schemas.openxmlformats.org/officeDocument/2006/relationships/image" Target="../media/image4.png"/><Relationship Id="rId17" Type="http://schemas.openxmlformats.org/officeDocument/2006/relationships/image" Target="../media/image3.png"/><Relationship Id="rId16" Type="http://schemas.openxmlformats.org/officeDocument/2006/relationships/image" Target="../media/image8.png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image" Target="../media/image2.png"/><Relationship Id="rId12" Type="http://schemas.openxmlformats.org/officeDocument/2006/relationships/image" Target="../media/image12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42" descr="1"/>
          <p:cNvPicPr>
            <a:picLocks noChangeAspect="1"/>
          </p:cNvPicPr>
          <p:nvPr/>
        </p:nvPicPr>
        <p:blipFill>
          <a:blip r:embed="rId12"/>
          <a:srcRect b="38461"/>
          <a:stretch>
            <a:fillRect/>
          </a:stretch>
        </p:blipFill>
        <p:spPr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104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base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base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base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pic>
        <p:nvPicPr>
          <p:cNvPr id="1032" name="图片 1032" descr="artplus_nature_naturalcity42_a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1463" y="5935663"/>
            <a:ext cx="1235075" cy="833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图片 1033" descr="artplus_nature_naturalcity42_b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5916613"/>
            <a:ext cx="828675" cy="15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图片 1034" descr="artplus_nature_naturalcity42_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1338" y="5608638"/>
            <a:ext cx="430212" cy="46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图片 1035" descr="artplus_nature_naturalcity42_d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02600" y="5849938"/>
            <a:ext cx="173038" cy="161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图片 1036" descr="artplus_nature_naturalcity42_i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69313" y="5969000"/>
            <a:ext cx="461962" cy="244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7" descr="artplus_nature_naturalcity42_c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62975" y="5943600"/>
            <a:ext cx="309563" cy="24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8" name="图片 1038" descr="artplus_nature_naturalcity42_f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26388" y="6334125"/>
            <a:ext cx="1370012" cy="52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02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pic>
        <p:nvPicPr>
          <p:cNvPr id="1040" name="图片 1043" descr="a1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625013" y="328613"/>
            <a:ext cx="942975" cy="108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1" name="图片 1044" descr="b_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-990600" y="1371600"/>
            <a:ext cx="825500" cy="35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2" name="Picture 12" descr="logo"/>
          <p:cNvPicPr>
            <a:picLocks noChangeAspect="1"/>
          </p:cNvPicPr>
          <p:nvPr userDrawn="1"/>
        </p:nvPicPr>
        <p:blipFill>
          <a:blip r:embed="rId2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6096000"/>
            <a:ext cx="2057400" cy="5762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33CC"/>
        </a:buClr>
        <a:buFont typeface="Wingdings" panose="05000000000000000000" pitchFamily="2" charset="2"/>
        <a:buChar char="n"/>
        <a:defRPr sz="2800" b="0" i="0" u="none" kern="1200" baseline="0">
          <a:solidFill>
            <a:srgbClr val="800000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•"/>
        <a:defRPr sz="2000" b="0" i="0" u="none" kern="1200" baseline="0">
          <a:solidFill>
            <a:srgbClr val="000066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–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1042" descr="1"/>
          <p:cNvPicPr>
            <a:picLocks noChangeAspect="1"/>
          </p:cNvPicPr>
          <p:nvPr/>
        </p:nvPicPr>
        <p:blipFill>
          <a:blip r:embed="rId12"/>
          <a:srcRect b="38461"/>
          <a:stretch>
            <a:fillRect/>
          </a:stretch>
        </p:blipFill>
        <p:spPr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104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base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base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base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pic>
        <p:nvPicPr>
          <p:cNvPr id="2056" name="图片 1032" descr="artplus_nature_naturalcity42_a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1463" y="5935663"/>
            <a:ext cx="1235075" cy="833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图片 1033" descr="artplus_nature_naturalcity42_b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5916613"/>
            <a:ext cx="828675" cy="15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8" name="图片 1034" descr="artplus_nature_naturalcity42_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1338" y="5608638"/>
            <a:ext cx="430212" cy="46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9" name="图片 1035" descr="artplus_nature_naturalcity42_d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02600" y="5849938"/>
            <a:ext cx="173038" cy="161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0" name="图片 1036" descr="artplus_nature_naturalcity42_i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69313" y="5969000"/>
            <a:ext cx="461962" cy="244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1" name="图片 1037" descr="artplus_nature_naturalcity42_c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62975" y="5943600"/>
            <a:ext cx="309563" cy="24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2" name="图片 1038" descr="artplus_nature_naturalcity42_f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26388" y="6334125"/>
            <a:ext cx="1370012" cy="52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02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pic>
        <p:nvPicPr>
          <p:cNvPr id="2064" name="图片 1043" descr="a1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625013" y="328613"/>
            <a:ext cx="942975" cy="108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5" name="图片 1044" descr="b_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-990600" y="1371600"/>
            <a:ext cx="825500" cy="35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6" name="Picture 12" descr="logo"/>
          <p:cNvPicPr>
            <a:picLocks noChangeAspect="1"/>
          </p:cNvPicPr>
          <p:nvPr userDrawn="1"/>
        </p:nvPicPr>
        <p:blipFill>
          <a:blip r:embed="rId2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6096000"/>
            <a:ext cx="2057400" cy="5762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33CC"/>
        </a:buClr>
        <a:buFont typeface="Wingdings" panose="05000000000000000000" pitchFamily="2" charset="2"/>
        <a:buChar char="n"/>
        <a:defRPr sz="2800" b="0" i="0" u="none" kern="1200" baseline="0">
          <a:solidFill>
            <a:srgbClr val="800000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•"/>
        <a:defRPr sz="2000" b="0" i="0" u="none" kern="1200" baseline="0">
          <a:solidFill>
            <a:srgbClr val="000066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–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42" descr="1"/>
          <p:cNvPicPr>
            <a:picLocks noChangeAspect="1"/>
          </p:cNvPicPr>
          <p:nvPr/>
        </p:nvPicPr>
        <p:blipFill>
          <a:blip r:embed="rId12"/>
          <a:srcRect b="38461"/>
          <a:stretch>
            <a:fillRect/>
          </a:stretch>
        </p:blipFill>
        <p:spPr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104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base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base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base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pic>
        <p:nvPicPr>
          <p:cNvPr id="1032" name="图片 1032" descr="artplus_nature_naturalcity42_a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1463" y="5935663"/>
            <a:ext cx="1235075" cy="833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图片 1033" descr="artplus_nature_naturalcity42_b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5916613"/>
            <a:ext cx="828675" cy="15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图片 1034" descr="artplus_nature_naturalcity42_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1338" y="5608638"/>
            <a:ext cx="430212" cy="46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图片 1035" descr="artplus_nature_naturalcity42_d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02600" y="5849938"/>
            <a:ext cx="173038" cy="161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图片 1036" descr="artplus_nature_naturalcity42_i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69313" y="5969000"/>
            <a:ext cx="461962" cy="244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7" descr="artplus_nature_naturalcity42_c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62975" y="5943600"/>
            <a:ext cx="309563" cy="24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8" name="图片 1038" descr="artplus_nature_naturalcity42_f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26388" y="6334125"/>
            <a:ext cx="1370012" cy="52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02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pic>
        <p:nvPicPr>
          <p:cNvPr id="1040" name="图片 1043" descr="a1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625013" y="328613"/>
            <a:ext cx="942975" cy="108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1" name="图片 1044" descr="b_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-990600" y="1371600"/>
            <a:ext cx="825500" cy="35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2" name="Picture 12" descr="logo"/>
          <p:cNvPicPr>
            <a:picLocks noChangeAspect="1"/>
          </p:cNvPicPr>
          <p:nvPr userDrawn="1"/>
        </p:nvPicPr>
        <p:blipFill>
          <a:blip r:embed="rId2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6096000"/>
            <a:ext cx="2057400" cy="5762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33CC"/>
        </a:buClr>
        <a:buFont typeface="Wingdings" panose="05000000000000000000" pitchFamily="2" charset="2"/>
        <a:buChar char="n"/>
        <a:defRPr sz="2800" b="0" i="0" u="none" kern="1200" baseline="0">
          <a:solidFill>
            <a:srgbClr val="800000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•"/>
        <a:defRPr sz="2000" b="0" i="0" u="none" kern="1200" baseline="0">
          <a:solidFill>
            <a:srgbClr val="000066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–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2" name="文本框 2051"/>
          <p:cNvSpPr txBox="1"/>
          <p:nvPr/>
        </p:nvSpPr>
        <p:spPr>
          <a:xfrm>
            <a:off x="1828800" y="1905000"/>
            <a:ext cx="5181600" cy="823913"/>
          </a:xfrm>
          <a:prstGeom prst="rect">
            <a:avLst/>
          </a:prstGeom>
          <a:solidFill>
            <a:schemeClr val="bg1">
              <a:alpha val="49001"/>
            </a:schemeClr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4800" b="1" noProof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4000" b="1" noProof="1" dirty="0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 据 库 系 统 原 理</a:t>
            </a:r>
            <a:endParaRPr lang="zh-CN" altLang="en-US" sz="4000" b="1" noProof="1" dirty="0">
              <a:solidFill>
                <a:srgbClr val="800000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5" name="object 7"/>
          <p:cNvSpPr txBox="1"/>
          <p:nvPr/>
        </p:nvSpPr>
        <p:spPr>
          <a:xfrm>
            <a:off x="1524000" y="4038600"/>
            <a:ext cx="5513388" cy="11969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/>
            <a:r>
              <a:rPr lang="zh-CN" altLang="en-US" sz="2400" noProof="1" dirty="0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曲文龙</a:t>
            </a:r>
            <a:endParaRPr lang="zh-CN" altLang="en-US" sz="2400" noProof="1" dirty="0">
              <a:solidFill>
                <a:srgbClr val="800000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300"/>
              </a:spcBef>
            </a:pPr>
            <a:r>
              <a:rPr lang="zh-CN" altLang="en-US" sz="2400" noProof="1" dirty="0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信息工程学院</a:t>
            </a:r>
            <a:endParaRPr lang="zh-CN" altLang="en-US" sz="2400" noProof="1" dirty="0">
              <a:solidFill>
                <a:srgbClr val="800000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350"/>
              </a:spcBef>
            </a:pPr>
            <a:fld id="{BB962C8B-B14F-4D97-AF65-F5344CB8AC3E}" type="datetime3">
              <a:rPr lang="zh-CN" altLang="en-US" sz="1600" b="1" noProof="1" dirty="0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600" b="1" noProof="1" dirty="0">
              <a:solidFill>
                <a:srgbClr val="800000"/>
              </a:solidFill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219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连接操作的执行过程（续）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92195" name="Rectangle 3"/>
          <p:cNvSpPr>
            <a:spLocks noGrp="1"/>
          </p:cNvSpPr>
          <p:nvPr>
            <p:ph type="body" idx="1"/>
          </p:nvPr>
        </p:nvSpPr>
        <p:spPr>
          <a:xfrm>
            <a:off x="457200" y="1125538"/>
            <a:ext cx="8435975" cy="4114800"/>
          </a:xfrm>
        </p:spPr>
        <p:txBody>
          <a:bodyPr vert="horz" wrap="square" lIns="91440" tIns="45720" rIns="91440" bIns="45720" anchor="t"/>
          <a:p>
            <a:pPr marL="342900" marR="0" lvl="1" indent="-34290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（2）排序合并法（续）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找到表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的第二条元组，然后从刚才的中断点处继续顺序扫描表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，查找满足连接条件的元组，找到后就将表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中的第一个元组与该元组拼接起来，形成结果表中一个元组。直接遇到表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中大于表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连接字段值的元组时，对表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的查询不再继续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重复上述操作，直到表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或表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中的全部元组都处理完毕为止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321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连接操作的执行过程（续）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93219" name="Rectangle 3"/>
          <p:cNvSpPr>
            <a:spLocks noGrp="1"/>
          </p:cNvSpPr>
          <p:nvPr>
            <p:ph type="body" idx="1"/>
          </p:nvPr>
        </p:nvSpPr>
        <p:spPr>
          <a:xfrm>
            <a:off x="544513" y="1125538"/>
            <a:ext cx="8142288" cy="4114800"/>
          </a:xfrm>
        </p:spPr>
        <p:txBody>
          <a:bodyPr vert="horz" wrap="square" lIns="91440" tIns="45720" rIns="91440" bIns="45720" anchor="t"/>
          <a:p>
            <a:pPr marL="342900" marR="0" lvl="1" indent="-34290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（3）索引连接（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INDEX-JOIN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对表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按连接字段建立索引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对表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中的每个元组，依次根据其连接字段值查询表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的索引，从中找到满足条件的元组，找到后就将表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中的第一个元组与该元组拼接起来，形成结果表中一个元组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424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等值与非等值连接查询（续）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94243" name="Rectangle 3"/>
          <p:cNvSpPr>
            <a:spLocks noGrp="1"/>
          </p:cNvSpPr>
          <p:nvPr>
            <p:ph type="body" idx="1"/>
          </p:nvPr>
        </p:nvSpPr>
        <p:spPr>
          <a:xfrm>
            <a:off x="250825" y="1196975"/>
            <a:ext cx="8893175" cy="4495800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自然连接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3.50]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对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3.49]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用自然连接完成。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D75B5B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Student.Sno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Ssex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Sage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Grade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FROM     Student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WHERE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Student.Sno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SC.Sno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5266" name="标题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8229600" cy="868363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等值与非等值连接查询（续）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95267" name="内容占位符 2"/>
          <p:cNvSpPr>
            <a:spLocks noGrp="1"/>
          </p:cNvSpPr>
          <p:nvPr>
            <p:ph idx="1"/>
          </p:nvPr>
        </p:nvSpPr>
        <p:spPr>
          <a:xfrm>
            <a:off x="215900" y="981075"/>
            <a:ext cx="8823325" cy="5499100"/>
          </a:xfrm>
        </p:spPr>
        <p:txBody>
          <a:bodyPr vert="horz" wrap="square" lIns="91440" tIns="45720" rIns="91440" bIns="45720" anchor="t"/>
          <a:p>
            <a:pPr marL="87630" marR="0" indent="-876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一条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语句可以同时完成选择和连接查询，这时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子句是由连接谓词和选择谓词组成的复合条件。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87630" marR="0" indent="-8763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3.51 ]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查询选修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号课程且成绩在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90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分以上的所有学生的学号和姓名。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7630" marR="0" indent="-876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SELECT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Student.Sno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7630" marR="0" indent="-876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FROM     Student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7630" marR="0" indent="-876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WHERE 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Student.Sno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SC.Sno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AND    		               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7630" marR="0" indent="-876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SC.Cno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=' 2 ' AND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SC.Grade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&gt;90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4000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执行过程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: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00100" marR="0" lvl="2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先从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中挑选出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'并且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Grade&gt;90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的元组形成一个中间关系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00100" marR="0" lvl="2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再和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中满足连接条件的元组进行连接得到最终的结果关系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629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连接查询（续）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96291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等值与非等值连接查询 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自身连接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7030A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外连接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多表连接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731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自身连接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97315" name="Rectangle 3"/>
          <p:cNvSpPr>
            <a:spLocks noGrp="1"/>
          </p:cNvSpPr>
          <p:nvPr>
            <p:ph type="body" idx="1"/>
          </p:nvPr>
        </p:nvSpPr>
        <p:spPr>
          <a:xfrm>
            <a:off x="457200" y="1125536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自身连接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：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一个表与其自己进行连接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需要给表起别名以示区别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由于所有属性名都是同名属性，因此必须使用别名前缀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3.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52]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查询每一门课的间接先修课（即先修课的先修课）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FIRST.Cno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SECOND.Cpno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FROM  Course  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FIRST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Course  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SECOND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FIRST.Cpno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SECOND.Cno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833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自身连接（续）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98339" name="Rectangle 3"/>
          <p:cNvSpPr>
            <a:spLocks noGrp="1"/>
          </p:cNvSpPr>
          <p:nvPr>
            <p:ph type="body" idx="1"/>
          </p:nvPr>
        </p:nvSpPr>
        <p:spPr>
          <a:xfrm>
            <a:off x="396875" y="1081088"/>
            <a:ext cx="8229600" cy="647700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FIRST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Course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表）      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SECOND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Course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表）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98340" name="表格 398339"/>
          <p:cNvGraphicFramePr/>
          <p:nvPr/>
        </p:nvGraphicFramePr>
        <p:xfrm>
          <a:off x="323850" y="1916113"/>
          <a:ext cx="4103688" cy="4075113"/>
        </p:xfrm>
        <a:graphic>
          <a:graphicData uri="http://schemas.openxmlformats.org/drawingml/2006/table">
            <a:tbl>
              <a:tblPr/>
              <a:tblGrid>
                <a:gridCol w="904875"/>
                <a:gridCol w="1235075"/>
                <a:gridCol w="969963"/>
                <a:gridCol w="993775"/>
              </a:tblGrid>
              <a:tr h="6953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课程号</a:t>
                      </a:r>
                      <a:endParaRPr lang="zh-CN" altLang="en-US" sz="1800" dirty="0"/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err="1"/>
                        <a:t>Cno</a:t>
                      </a:r>
                      <a:endParaRPr lang="en-US" altLang="zh-CN" sz="1800"/>
                    </a:p>
                  </a:txBody>
                  <a:tcPr marL="91423" marR="91423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课程名</a:t>
                      </a:r>
                      <a:endParaRPr lang="zh-CN" altLang="en-US" sz="1800" dirty="0"/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err="1"/>
                        <a:t>Cname</a:t>
                      </a:r>
                      <a:endParaRPr lang="en-US" altLang="zh-CN" sz="1800"/>
                    </a:p>
                  </a:txBody>
                  <a:tcPr marL="91423" marR="91423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先行课</a:t>
                      </a:r>
                      <a:endParaRPr lang="zh-CN" altLang="en-US" sz="1800" dirty="0"/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err="1"/>
                        <a:t>Cpno</a:t>
                      </a:r>
                      <a:endParaRPr lang="en-US" altLang="zh-CN" sz="1800"/>
                    </a:p>
                  </a:txBody>
                  <a:tcPr marL="91423" marR="91423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学分</a:t>
                      </a:r>
                      <a:endParaRPr lang="zh-CN" altLang="en-US" sz="1800" dirty="0"/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err="1"/>
                        <a:t>Ccredit</a:t>
                      </a:r>
                      <a:endParaRPr lang="en-US" altLang="zh-CN" sz="1800"/>
                    </a:p>
                  </a:txBody>
                  <a:tcPr marL="91423" marR="91423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 marL="91423" marR="91423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数据库</a:t>
                      </a:r>
                      <a:endParaRPr lang="zh-CN" altLang="en-US" sz="1800" dirty="0"/>
                    </a:p>
                  </a:txBody>
                  <a:tcPr marL="91423" marR="91423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 marL="91423" marR="91423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4</a:t>
                      </a:r>
                      <a:endParaRPr lang="en-US" altLang="zh-CN" sz="1800"/>
                    </a:p>
                  </a:txBody>
                  <a:tcPr marL="91423" marR="91423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数学</a:t>
                      </a: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信息系统</a:t>
                      </a:r>
                      <a:endParaRPr lang="zh-CN" altLang="en-US" sz="1800" dirty="0"/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1</a:t>
                      </a: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4</a:t>
                      </a:r>
                      <a:endParaRPr lang="en-US" altLang="zh-CN" sz="1800"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4</a:t>
                      </a:r>
                      <a:endParaRPr lang="en-US" altLang="zh-CN" sz="1800"/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操作系统</a:t>
                      </a: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6</a:t>
                      </a:r>
                      <a:endParaRPr lang="en-US" altLang="zh-CN" sz="1800"/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数据结构</a:t>
                      </a:r>
                      <a:endParaRPr lang="zh-CN" altLang="en-US" sz="1800" dirty="0"/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7</a:t>
                      </a: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4</a:t>
                      </a:r>
                      <a:endParaRPr lang="en-US" altLang="zh-CN" sz="1800"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6</a:t>
                      </a:r>
                      <a:endParaRPr lang="en-US" altLang="zh-CN" sz="1800"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数据处理</a:t>
                      </a: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/>
                        <a:t>7</a:t>
                      </a:r>
                      <a:endParaRPr lang="en-US" altLang="zh-CN" sz="1800"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/>
                        <a:t>PASCAL</a:t>
                      </a:r>
                      <a:r>
                        <a:rPr lang="zh-CN" altLang="en-US" sz="1800" dirty="0"/>
                        <a:t>语言</a:t>
                      </a: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/>
                        <a:t>6</a:t>
                      </a: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/>
                        <a:t>4</a:t>
                      </a:r>
                      <a:endParaRPr lang="en-US" altLang="zh-CN" sz="1800"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8387" name="表格 398386"/>
          <p:cNvGraphicFramePr/>
          <p:nvPr/>
        </p:nvGraphicFramePr>
        <p:xfrm>
          <a:off x="4779963" y="1927225"/>
          <a:ext cx="4113213" cy="4075113"/>
        </p:xfrm>
        <a:graphic>
          <a:graphicData uri="http://schemas.openxmlformats.org/drawingml/2006/table">
            <a:tbl>
              <a:tblPr/>
              <a:tblGrid>
                <a:gridCol w="906463"/>
                <a:gridCol w="1239837"/>
                <a:gridCol w="969963"/>
                <a:gridCol w="996950"/>
              </a:tblGrid>
              <a:tr h="6953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课程号</a:t>
                      </a:r>
                      <a:endParaRPr lang="zh-CN" altLang="en-US" sz="1800" dirty="0"/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err="1"/>
                        <a:t>Cno</a:t>
                      </a:r>
                      <a:endParaRPr lang="en-US" altLang="zh-CN" sz="1800"/>
                    </a:p>
                  </a:txBody>
                  <a:tcPr marL="91470" marR="91470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课程名</a:t>
                      </a:r>
                      <a:endParaRPr lang="zh-CN" altLang="en-US" sz="1800" dirty="0"/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err="1"/>
                        <a:t>Cname</a:t>
                      </a:r>
                      <a:endParaRPr lang="en-US" altLang="zh-CN" sz="1800"/>
                    </a:p>
                  </a:txBody>
                  <a:tcPr marL="91470" marR="91470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先行课</a:t>
                      </a:r>
                      <a:endParaRPr lang="zh-CN" altLang="en-US" sz="1800" dirty="0"/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err="1"/>
                        <a:t>Cpno</a:t>
                      </a:r>
                      <a:endParaRPr lang="en-US" altLang="zh-CN" sz="1800"/>
                    </a:p>
                  </a:txBody>
                  <a:tcPr marL="91470" marR="91470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学分</a:t>
                      </a:r>
                      <a:endParaRPr lang="zh-CN" altLang="en-US" sz="1800" dirty="0"/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err="1"/>
                        <a:t>Ccredit</a:t>
                      </a:r>
                      <a:endParaRPr lang="en-US" altLang="zh-CN" sz="1800"/>
                    </a:p>
                  </a:txBody>
                  <a:tcPr marL="91470" marR="91470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 marL="91470" marR="91470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数据库</a:t>
                      </a:r>
                      <a:endParaRPr lang="zh-CN" altLang="en-US" sz="1800" dirty="0"/>
                    </a:p>
                  </a:txBody>
                  <a:tcPr marL="91470" marR="91470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 marL="91470" marR="91470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4</a:t>
                      </a:r>
                      <a:endParaRPr lang="en-US" altLang="zh-CN" sz="1800"/>
                    </a:p>
                  </a:txBody>
                  <a:tcPr marL="91470" marR="91470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数学</a:t>
                      </a: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信息系统</a:t>
                      </a:r>
                      <a:endParaRPr lang="zh-CN" altLang="en-US" sz="1800" dirty="0"/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1</a:t>
                      </a: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4</a:t>
                      </a:r>
                      <a:endParaRPr lang="en-US" altLang="zh-CN" sz="1800"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4</a:t>
                      </a:r>
                      <a:endParaRPr lang="en-US" altLang="zh-CN" sz="1800"/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操作系统</a:t>
                      </a: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6</a:t>
                      </a:r>
                      <a:endParaRPr lang="en-US" altLang="zh-CN" sz="1800"/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数据结构</a:t>
                      </a:r>
                      <a:endParaRPr lang="zh-CN" altLang="en-US" sz="1800" dirty="0"/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7</a:t>
                      </a: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4</a:t>
                      </a:r>
                      <a:endParaRPr lang="en-US" altLang="zh-CN" sz="1800"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6</a:t>
                      </a:r>
                      <a:endParaRPr lang="en-US" altLang="zh-CN" sz="1800"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数据处理</a:t>
                      </a: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/>
                        <a:t>7</a:t>
                      </a:r>
                      <a:endParaRPr lang="en-US" altLang="zh-CN" sz="1800"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/>
                        <a:t>PASCAL</a:t>
                      </a:r>
                      <a:r>
                        <a:rPr lang="zh-CN" altLang="en-US" sz="1800" dirty="0"/>
                        <a:t>语言</a:t>
                      </a: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/>
                        <a:t>6</a:t>
                      </a:r>
                      <a:endParaRPr lang="zh-CN" altLang="en-US" sz="1800" dirty="0"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/>
                        <a:t>4</a:t>
                      </a:r>
                      <a:endParaRPr lang="en-US" altLang="zh-CN" sz="1800"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6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54025"/>
            <a:ext cx="7391400" cy="4318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自身连接（续）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9936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801813"/>
            <a:ext cx="4038600" cy="612775"/>
          </a:xfrm>
        </p:spPr>
        <p:txBody>
          <a:bodyPr vert="horz" wrap="square" lIns="91440" tIns="45720" rIns="91440" bIns="45720" anchor="t"/>
          <a:lstStyle>
            <a:lvl1pPr lvl="0">
              <a:buClr>
                <a:srgbClr val="0033CC"/>
              </a:buClr>
              <a:buSzTx/>
              <a:buFont typeface="Wingdings" panose="05000000000000000000" pitchFamily="2" charset="2"/>
              <a:defRPr sz="2400"/>
            </a:lvl1pPr>
            <a:lvl2pPr lvl="1">
              <a:buClr>
                <a:srgbClr val="0033CC"/>
              </a:buClr>
              <a:buSzTx/>
              <a:buFont typeface="Wingdings" panose="05000000000000000000" pitchFamily="2" charset="2"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查询结果：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99364" name="内容占位符 399363"/>
          <p:cNvGraphicFramePr/>
          <p:nvPr>
            <p:ph sz="half" idx="1"/>
          </p:nvPr>
        </p:nvGraphicFramePr>
        <p:xfrm>
          <a:off x="1908175" y="2713038"/>
          <a:ext cx="3827463" cy="2611438"/>
        </p:xfrm>
        <a:graphic>
          <a:graphicData uri="http://schemas.openxmlformats.org/drawingml/2006/table">
            <a:tbl>
              <a:tblPr/>
              <a:tblGrid>
                <a:gridCol w="1914525"/>
                <a:gridCol w="1912938"/>
              </a:tblGrid>
              <a:tr h="6524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Cno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Pcno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2" name="Line 91"/>
          <p:cNvSpPr/>
          <p:nvPr/>
        </p:nvSpPr>
        <p:spPr>
          <a:xfrm>
            <a:off x="2484438" y="3213100"/>
            <a:ext cx="28082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038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连接查询（续）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0387" name="Rectangle 3"/>
          <p:cNvSpPr>
            <a:spLocks noGrp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等值与非等值连接查询 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自身连接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外连接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7030A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多表连接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141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外连接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1411" name="Rectangle 3"/>
          <p:cNvSpPr>
            <a:spLocks noGrp="1"/>
          </p:cNvSpPr>
          <p:nvPr>
            <p:ph type="body" idx="1"/>
          </p:nvPr>
        </p:nvSpPr>
        <p:spPr>
          <a:xfrm>
            <a:off x="457200" y="1125538"/>
            <a:ext cx="8507413" cy="5040313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外连接与普通连接的区别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普通连接操作只输出满足连接条件的元组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外连接操作以指定表为连接主体，将主体表中不满足连接条件的元组一并输出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左外连接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列出左边关系中所有的元组 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右外连接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列出右边关系中所有的元组 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Arial" panose="020B0604020202020204" pitchFamily="34" charset="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297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第三章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关系数据库标准语言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SQL</a:t>
            </a:r>
            <a:endParaRPr kumimoji="0" lang="en-US" altLang="zh-CN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82980" name="Rectangle 3"/>
          <p:cNvSpPr>
            <a:spLocks noGrp="1"/>
          </p:cNvSpPr>
          <p:nvPr>
            <p:ph type="body" idx="1"/>
          </p:nvPr>
        </p:nvSpPr>
        <p:spPr>
          <a:xfrm>
            <a:off x="971550" y="1098550"/>
            <a:ext cx="6508750" cy="4994275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 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概述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3.2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学生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课程数据库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数据定义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66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66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66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243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外连接（续）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2435" name="Rectangle 3"/>
          <p:cNvSpPr>
            <a:spLocks noGrp="1"/>
          </p:cNvSpPr>
          <p:nvPr>
            <p:ph type="body" idx="1"/>
          </p:nvPr>
        </p:nvSpPr>
        <p:spPr>
          <a:xfrm>
            <a:off x="179385" y="1052510"/>
            <a:ext cx="9145590" cy="5040315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例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3.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53]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改写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3.49]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Student.Sno,Sname,Ssex,Sage,Sdept,Cno,Grade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FROM  Student 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left outer join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SC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ON  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Student.Sno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SC.Sno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34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54025"/>
            <a:ext cx="7391400" cy="4318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外连接（续）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345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296988"/>
            <a:ext cx="4038600" cy="463550"/>
          </a:xfrm>
        </p:spPr>
        <p:txBody>
          <a:bodyPr vert="horz" wrap="square" lIns="91440" tIns="45720" rIns="91440" bIns="45720" anchor="t"/>
          <a:lstStyle>
            <a:lvl1pPr lvl="0">
              <a:buClr>
                <a:srgbClr val="0033CC"/>
              </a:buClr>
              <a:buSzTx/>
              <a:buFont typeface="Wingdings" panose="05000000000000000000" pitchFamily="2" charset="2"/>
              <a:defRPr sz="2400"/>
            </a:lvl1pPr>
            <a:lvl2pPr lvl="1">
              <a:buClr>
                <a:srgbClr val="0033CC"/>
              </a:buClr>
              <a:buSzTx/>
              <a:buFont typeface="Wingdings" panose="05000000000000000000" pitchFamily="2" charset="2"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执行结果：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03460" name="内容占位符 403459"/>
          <p:cNvGraphicFramePr/>
          <p:nvPr>
            <p:ph sz="half" idx="1"/>
          </p:nvPr>
        </p:nvGraphicFramePr>
        <p:xfrm>
          <a:off x="539750" y="1984375"/>
          <a:ext cx="8002588" cy="3946525"/>
        </p:xfrm>
        <a:graphic>
          <a:graphicData uri="http://schemas.openxmlformats.org/drawingml/2006/table">
            <a:tbl>
              <a:tblPr/>
              <a:tblGrid>
                <a:gridCol w="1655763"/>
                <a:gridCol w="1008062"/>
                <a:gridCol w="936625"/>
                <a:gridCol w="863600"/>
                <a:gridCol w="1296988"/>
                <a:gridCol w="1150937"/>
                <a:gridCol w="1090613"/>
              </a:tblGrid>
              <a:tr h="4492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Student.Sno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Ssex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Sage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Sdept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Cno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李勇</a:t>
                      </a:r>
                      <a:endParaRPr lang="zh-CN" altLang="en-US" sz="2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李勇</a:t>
                      </a:r>
                      <a:endParaRPr lang="zh-CN" altLang="en-US" sz="2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李勇</a:t>
                      </a:r>
                      <a:endParaRPr lang="zh-CN" altLang="en-US" sz="2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201215122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刘晨</a:t>
                      </a:r>
                      <a:endParaRPr lang="zh-CN" altLang="en-US" sz="2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  <a:endParaRPr lang="zh-CN" altLang="en-US" sz="2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201215122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刘晨</a:t>
                      </a:r>
                      <a:endParaRPr lang="zh-CN" altLang="en-US" sz="2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  <a:endParaRPr lang="zh-CN" altLang="en-US" sz="2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201215123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王敏</a:t>
                      </a:r>
                      <a:endParaRPr lang="zh-CN" altLang="en-US" sz="2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  <a:endParaRPr lang="zh-CN" altLang="en-US" sz="2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</a:tr>
              <a:tr h="4476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201215125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张立</a:t>
                      </a:r>
                      <a:endParaRPr lang="zh-CN" altLang="en-US" sz="2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</a:tr>
            </a:tbl>
          </a:graphicData>
        </a:graphic>
      </p:graphicFrame>
      <p:sp>
        <p:nvSpPr>
          <p:cNvPr id="27725" name="Line 498"/>
          <p:cNvSpPr/>
          <p:nvPr/>
        </p:nvSpPr>
        <p:spPr>
          <a:xfrm>
            <a:off x="755650" y="2420938"/>
            <a:ext cx="784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448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连接查询（续）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4483" name="Rectangle 3"/>
          <p:cNvSpPr>
            <a:spLocks noGrp="1"/>
          </p:cNvSpPr>
          <p:nvPr>
            <p:ph type="body" idx="1"/>
          </p:nvPr>
        </p:nvSpPr>
        <p:spPr>
          <a:xfrm>
            <a:off x="457200" y="908050"/>
            <a:ext cx="8229600" cy="5286375"/>
          </a:xfrm>
        </p:spPr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等值与非等值连接查询 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自身连接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外连接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多表连接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7030A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550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4.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多表连接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5507" name="Rectangle 3"/>
          <p:cNvSpPr>
            <a:spLocks noGrp="1"/>
          </p:cNvSpPr>
          <p:nvPr>
            <p:ph type="body" idx="1"/>
          </p:nvPr>
        </p:nvSpPr>
        <p:spPr>
          <a:xfrm>
            <a:off x="611188" y="990600"/>
            <a:ext cx="8075613" cy="5100638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多表连接：两个以上的表进行连接</a:t>
            </a:r>
            <a:endParaRPr kumimoji="0" lang="zh-CN" altLang="en-US" sz="3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3.54]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查询每个学生的学号、姓名、选修的课程名及成绩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Student.Sno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Cname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Grade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FROM    Student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Course 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rgbClr val="E0292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E0292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多表连接*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rgbClr val="E0292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</a:t>
            </a:r>
            <a:endParaRPr kumimoji="0" lang="en-US" altLang="zh-CN" sz="2000" b="0" i="0" u="none" strike="noStrike" kern="1200" cap="none" spc="0" normalizeH="0" baseline="0" noProof="1">
              <a:solidFill>
                <a:srgbClr val="E0292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WHERE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Student.Sno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SC.Sno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AND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SC.Cno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Course.Cno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 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6530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数据查询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6531" name="Rectangle 1027"/>
          <p:cNvSpPr>
            <a:spLocks noGrp="1"/>
          </p:cNvSpPr>
          <p:nvPr>
            <p:ph type="body" idx="1"/>
          </p:nvPr>
        </p:nvSpPr>
        <p:spPr>
          <a:xfrm>
            <a:off x="1116013" y="1296988"/>
            <a:ext cx="5410200" cy="4711700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3.4.1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单表查询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3.4.2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连接查询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3.4.3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嵌套查询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3333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3.4.4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集合查询</a:t>
            </a:r>
            <a:endParaRPr kumimoji="0" lang="zh-CN" altLang="en-US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3.4.5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基于派生表的查询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3.4.5 Select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语句的一般形式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755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嵌套查询（续）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7555" name="Rectangle 3"/>
          <p:cNvSpPr>
            <a:spLocks noGrp="1"/>
          </p:cNvSpPr>
          <p:nvPr>
            <p:ph type="body" idx="1"/>
          </p:nvPr>
        </p:nvSpPr>
        <p:spPr>
          <a:xfrm>
            <a:off x="611188" y="1098550"/>
            <a:ext cx="7772400" cy="5138738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嵌套查询概述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一个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SELECT-FROM-WHERE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语句称为一个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查询块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00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将一个查询块嵌套在另一个查询块的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子句或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HAVING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短语的条件中的查询称为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嵌套查询</a:t>
            </a:r>
            <a:endParaRPr kumimoji="0" lang="zh-CN" altLang="en-US" sz="2400" b="0" i="0" u="none" strike="noStrike" kern="1200" cap="none" spc="0" normalizeH="0" baseline="0" noProof="1">
              <a:solidFill>
                <a:srgbClr val="FF00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/*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外层查询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父查询*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FROM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IN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/*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内层查询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子查询*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FROM SC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' 2 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FF00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8578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嵌套查询（续）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8579" name="Rectangle 1027"/>
          <p:cNvSpPr>
            <a:spLocks noGrp="1"/>
          </p:cNvSpPr>
          <p:nvPr>
            <p:ph type="body" idx="1"/>
          </p:nvPr>
        </p:nvSpPr>
        <p:spPr>
          <a:xfrm>
            <a:off x="457200" y="1125538"/>
            <a:ext cx="8229600" cy="4854575"/>
          </a:xfrm>
        </p:spPr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上层的查询块称为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外层查询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或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父查询</a:t>
            </a:r>
            <a:endParaRPr kumimoji="0" lang="zh-CN" altLang="en-US" sz="2400" b="0" i="0" u="none" strike="noStrike" kern="1200" cap="none" spc="0" normalizeH="0" baseline="0" noProof="1">
              <a:solidFill>
                <a:srgbClr val="FF00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下层查询块称为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内层查询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或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子查询</a:t>
            </a:r>
            <a:endParaRPr kumimoji="0" lang="zh-CN" altLang="en-US" sz="2400" b="0" i="0" u="none" strike="noStrike" kern="1200" cap="none" spc="0" normalizeH="0" baseline="0" noProof="1">
              <a:solidFill>
                <a:srgbClr val="FF00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语言允许多层嵌套查询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即一个子查询中还可以嵌套其他子查询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子查询的限制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不能使用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ORDER BY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0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嵌套查询求解方法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9603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不相关子查询：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子查询的查询条件不依赖于父查询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由里向外 逐层处理。即每个子查询在上一级查询处理之前求解，子查询的结果用于建立其父查询的查找条件。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SELECT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Sname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	                           /*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外层查询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父查询*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/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    FROM Student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    WHERE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Sno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IN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                   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(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SELECT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Sno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       /*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内层查询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/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子查询*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/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                         FROM SC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                         WHERE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Cno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= ' 2 '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);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62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嵌套查询求解方法（续）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0627" name="Rectangle 3"/>
          <p:cNvSpPr>
            <a:spLocks noGrp="1"/>
          </p:cNvSpPr>
          <p:nvPr>
            <p:ph type="body" idx="1"/>
          </p:nvPr>
        </p:nvSpPr>
        <p:spPr>
          <a:xfrm>
            <a:off x="138113" y="917575"/>
            <a:ext cx="8901113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相关子查询：子查询的查询条件依赖于父查询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取外层查询中表的第一个元组，根据它与内查询相关的属性值处理内查询，若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子句返回值为真，取此元组放入结果表。</a:t>
            </a:r>
            <a:endParaRPr kumimoji="0" lang="zh-CN" altLang="en-US" sz="22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然后再取外层表的下一个元组，重复这一过程，直至外层表全部检查完为止。</a:t>
            </a:r>
            <a:endParaRPr kumimoji="0" lang="zh-CN" altLang="en-US" sz="22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[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例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3.57 ]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找出每个学生超过他选修课程平均成绩的课程号。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   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SELECT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Sno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Cno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       FROM    SC  x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       WHERE Grade &gt;=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(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SELECT AVG</a:t>
            </a:r>
            <a:r>
              <a:rPr kumimoji="0" lang="zh-CN" altLang="en-US" sz="2200" b="0" i="0" u="none" strike="noStrike" kern="1200" cap="none" spc="0" normalizeH="0" baseline="0" noProof="1" dirty="0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（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Grade</a:t>
            </a:r>
            <a:r>
              <a:rPr kumimoji="0" lang="zh-CN" altLang="en-US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） </a:t>
            </a:r>
            <a:endParaRPr kumimoji="0" lang="zh-CN" altLang="en-US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		                           FROM  SC y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                                     WHERE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y.Sno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=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x.Sno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)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;</a:t>
            </a:r>
            <a:endParaRPr kumimoji="0" lang="zh-CN" altLang="en-US" sz="22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165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3.4.3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嵌套查询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1651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1.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带有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IN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谓词的子查询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7030A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带有比较运算符的子查询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带有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ANY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SOME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）或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谓词的子查询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带有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EXISTS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谓词的子查询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400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数据查询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84003" name="Rectangle 3"/>
          <p:cNvSpPr>
            <a:spLocks noGrp="1"/>
          </p:cNvSpPr>
          <p:nvPr>
            <p:ph type="body" idx="1"/>
          </p:nvPr>
        </p:nvSpPr>
        <p:spPr>
          <a:xfrm>
            <a:off x="900113" y="1196975"/>
            <a:ext cx="6911975" cy="4548188"/>
          </a:xfrm>
        </p:spPr>
        <p:txBody>
          <a:bodyPr vert="horz" wrap="square" lIns="91440" tIns="45720" rIns="91440" bIns="45720" anchor="t"/>
          <a:p>
            <a:pPr marL="0" marR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3.4.1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单表查询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3.4.2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连接查询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B05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3.4.3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嵌套查询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3.4.4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集合查询</a:t>
            </a:r>
            <a:endParaRPr kumimoji="0" lang="zh-CN" altLang="en-US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3.4.5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基于派生表的查询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3.4.5 Select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语句的一般形式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267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IN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2675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3.55]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查询与“刘晨”在同一个系学习的学生。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此查询要求可以分步来完成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① 确定“刘晨”所在系名            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FROM     Student                           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WHERE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'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刘晨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结果为：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CS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98463"/>
            <a:ext cx="7391400" cy="433388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IN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3699" name="Rectangle 3"/>
          <p:cNvSpPr>
            <a:spLocks noGrp="1"/>
          </p:cNvSpPr>
          <p:nvPr>
            <p:ph type="body" sz="half" idx="1"/>
          </p:nvPr>
        </p:nvSpPr>
        <p:spPr>
          <a:xfrm>
            <a:off x="817563" y="1196975"/>
            <a:ext cx="6562725" cy="2320925"/>
          </a:xfrm>
        </p:spPr>
        <p:txBody>
          <a:bodyPr vert="horz" wrap="square" lIns="91440" tIns="45720" rIns="91440" bIns="45720" anchor="t"/>
          <a:lstStyle>
            <a:lvl1pPr lvl="0">
              <a:buClr>
                <a:srgbClr val="0033CC"/>
              </a:buClr>
              <a:buSzTx/>
              <a:buFont typeface="Wingdings" panose="05000000000000000000" pitchFamily="2" charset="2"/>
              <a:defRPr sz="2400"/>
            </a:lvl1pPr>
            <a:lvl2pPr lvl="1">
              <a:buClr>
                <a:srgbClr val="0033CC"/>
              </a:buClr>
              <a:buSzTx/>
              <a:buFont typeface="Wingdings" panose="05000000000000000000" pitchFamily="2" charset="2"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②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查找所有在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系学习的学生。   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FROM      Student                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WHERE 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' CS 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结果为：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13700" name="内容占位符 413699"/>
          <p:cNvGraphicFramePr/>
          <p:nvPr>
            <p:ph sz="half" idx="1"/>
          </p:nvPr>
        </p:nvGraphicFramePr>
        <p:xfrm>
          <a:off x="1042988" y="3833813"/>
          <a:ext cx="6985000" cy="1790700"/>
        </p:xfrm>
        <a:graphic>
          <a:graphicData uri="http://schemas.openxmlformats.org/drawingml/2006/table">
            <a:tbl>
              <a:tblPr/>
              <a:tblGrid>
                <a:gridCol w="2081213"/>
                <a:gridCol w="2390775"/>
                <a:gridCol w="2513012"/>
              </a:tblGrid>
              <a:tr h="596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Sno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Sdept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李勇</a:t>
                      </a:r>
                      <a:endParaRPr lang="zh-CN" altLang="en-US" sz="2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</a:rPr>
                        <a:t>201215122</a:t>
                      </a:r>
                      <a:endParaRPr lang="en-US" altLang="zh-CN" sz="22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</a:rPr>
                        <a:t>刘晨</a:t>
                      </a:r>
                      <a:endParaRPr lang="zh-CN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</a:rPr>
                        <a:t>CS</a:t>
                      </a:r>
                      <a:endParaRPr lang="en-US" altLang="zh-CN" sz="22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09" name="Line 79"/>
          <p:cNvSpPr/>
          <p:nvPr/>
        </p:nvSpPr>
        <p:spPr>
          <a:xfrm>
            <a:off x="1258888" y="4292600"/>
            <a:ext cx="612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472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IN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4723" name="Rectangle 3"/>
          <p:cNvSpPr>
            <a:spLocks noGrp="1"/>
          </p:cNvSpPr>
          <p:nvPr>
            <p:ph type="body" idx="1"/>
          </p:nvPr>
        </p:nvSpPr>
        <p:spPr>
          <a:xfrm>
            <a:off x="806450" y="1268413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将第一步查询嵌入到第二步查询的条件中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	FROM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	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IN</a:t>
            </a:r>
            <a:endParaRPr kumimoji="0" lang="en-US" altLang="zh-CN" sz="2400" b="0" i="0" u="none" strike="noStrike" kern="1200" cap="none" spc="0" normalizeH="0" baseline="0" noProof="1">
              <a:solidFill>
                <a:srgbClr val="FF00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FROM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刘晨 ');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此查询为不相关子查询。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8915" name="AutoShape 5">
            <a:hlinkClick r:id="" action="ppaction://hlinkshowjump?jump=nextslide"/>
          </p:cNvPr>
          <p:cNvSpPr/>
          <p:nvPr/>
        </p:nvSpPr>
        <p:spPr>
          <a:xfrm>
            <a:off x="8153400" y="6248400"/>
            <a:ext cx="304800" cy="304800"/>
          </a:xfrm>
          <a:prstGeom prst="actionButtonForwardNext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Text Box 6"/>
          <p:cNvSpPr txBox="1"/>
          <p:nvPr/>
        </p:nvSpPr>
        <p:spPr>
          <a:xfrm>
            <a:off x="7605713" y="6172200"/>
            <a:ext cx="180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574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IN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5747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用自身连接完成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3.55]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查询要求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 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S1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S1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S1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.Sdept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FROM     Student 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 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S2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WHERE  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S1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.Sdept = 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S2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.Sdept  AND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S2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.Sname = 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刘晨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677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IN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6771" name="Rectangle 3"/>
          <p:cNvSpPr>
            <a:spLocks noGrp="1"/>
          </p:cNvSpPr>
          <p:nvPr>
            <p:ph type="body" idx="1"/>
          </p:nvPr>
        </p:nvSpPr>
        <p:spPr>
          <a:xfrm>
            <a:off x="458787" y="1412875"/>
            <a:ext cx="8772525" cy="426720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3.56]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查询选修了课程名为“信息系统”的学生学号和姓名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	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③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最后在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关系中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	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   Student                  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取出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	WHERE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IN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</a:t>
            </a:r>
            <a:r>
              <a:rPr kumimoji="0" lang="en-US" altLang="zh-CN" sz="22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2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200" b="0" i="0" u="none" strike="noStrike" kern="1200" cap="none" spc="0" normalizeH="0" baseline="0" noProof="1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2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② </a:t>
            </a:r>
            <a:r>
              <a:rPr kumimoji="0" lang="zh-CN" altLang="en-US" sz="22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然后在</a:t>
            </a:r>
            <a:r>
              <a:rPr kumimoji="0" lang="en-US" altLang="zh-CN" sz="22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</a:t>
            </a:r>
            <a:r>
              <a:rPr kumimoji="0" lang="zh-CN" altLang="en-US" sz="22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关系中找出选</a:t>
            </a:r>
            <a:endParaRPr kumimoji="0" lang="zh-CN" altLang="en-US" sz="2200" b="0" i="0" u="none" strike="noStrike" kern="1200" cap="none" spc="0" normalizeH="0" baseline="0" noProof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</a:t>
            </a:r>
            <a:r>
              <a:rPr kumimoji="0" lang="en-US" altLang="zh-CN" sz="22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   SC                         </a:t>
            </a:r>
            <a:r>
              <a:rPr kumimoji="0" lang="zh-CN" altLang="en-US" sz="22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修了</a:t>
            </a:r>
            <a:r>
              <a:rPr kumimoji="0" lang="en-US" altLang="zh-CN" sz="22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2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号课程的学生学号</a:t>
            </a:r>
            <a:endParaRPr kumimoji="0" lang="zh-CN" altLang="en-US" sz="2200" b="0" i="0" u="none" strike="noStrike" kern="1200" cap="none" spc="0" normalizeH="0" baseline="0" noProof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</a:t>
            </a:r>
            <a:r>
              <a:rPr kumimoji="0" lang="en-US" altLang="zh-CN" sz="22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  </a:t>
            </a:r>
            <a:r>
              <a:rPr kumimoji="0" lang="en-US" altLang="zh-CN" sz="2200" b="0" i="0" u="none" strike="noStrike" kern="1200" cap="none" spc="0" normalizeH="0" baseline="0" noProof="1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2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IN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①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首先在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Course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关系中找出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Course       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“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信息系统”的课程号</a:t>
            </a:r>
            <a:r>
              <a:rPr kumimoji="0" lang="en-US" altLang="zh-CN" sz="2200" b="0" i="0" u="none" strike="noStrike" kern="1200" cap="none" spc="0" normalizeH="0" baseline="0" noProof="1" dirty="0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‘3’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Cname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'信息系统'                      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          )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</a:t>
            </a:r>
            <a:r>
              <a:rPr kumimoji="0" lang="en-US" altLang="zh-CN" sz="22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2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2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en-US" altLang="zh-CN" sz="2200" b="0" i="0" u="none" strike="noStrike" kern="1200" cap="none" spc="0" normalizeH="0" baseline="0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779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IN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7795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用连接查询实现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3.56]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：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FROM    Student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Course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Student.Sno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SC.Sno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AND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SC.Cno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Course.Cno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AND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Course.Cname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'信息系统'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881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3.4.3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嵌套查询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8819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1.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带有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IN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谓词的子查询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带有比较运算符的子查询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7030A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带有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ANY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SOME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）或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谓词的子查询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带有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EXISTS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谓词的子查询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4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带有比较运算符的子查询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9843" name="Rectangle 3"/>
          <p:cNvSpPr>
            <a:spLocks noGrp="1"/>
          </p:cNvSpPr>
          <p:nvPr>
            <p:ph type="body" idx="1"/>
          </p:nvPr>
        </p:nvSpPr>
        <p:spPr>
          <a:xfrm>
            <a:off x="457200" y="1098550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当能确切知道内层查询返回单值时，可用比较运算符（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&gt;=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&lt;=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!=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 &gt;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3.55]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中，由于一个学生只可能在一个系学习，则可以</a:t>
            </a:r>
            <a:r>
              <a:rPr kumimoji="0" lang="zh-CN" altLang="en-US" sz="24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用 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</a:t>
            </a:r>
            <a:r>
              <a:rPr kumimoji="0" lang="zh-CN" altLang="en-US" sz="24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代替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IN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FROM   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D75B5B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FROM   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'刘晨');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086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带有比较运算符的子查询（续）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0867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3.57 ]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找出每个学生超过他选修课程平均成绩的课程号。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FROM    SC  x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WHERE Grade &gt;=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AVG</a:t>
            </a:r>
            <a:r>
              <a:rPr kumimoji="0" lang="zh-CN" altLang="en-US" sz="2400" b="0" i="0" u="none" strike="noStrike" kern="1200" cap="none" spc="0" normalizeH="0" baseline="0" noProof="1" dirty="0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Grade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 </a:t>
            </a:r>
            <a:endParaRPr kumimoji="0" lang="zh-CN" altLang="en-US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                        FROM  SC y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y.Sno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x.Sno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1988" name="AutoShape 4"/>
          <p:cNvSpPr/>
          <p:nvPr/>
        </p:nvSpPr>
        <p:spPr>
          <a:xfrm>
            <a:off x="5076825" y="1773238"/>
            <a:ext cx="1512888" cy="792162"/>
          </a:xfrm>
          <a:prstGeom prst="wedgeRoundRectCallout">
            <a:avLst>
              <a:gd name="adj1" fmla="val -84417"/>
              <a:gd name="adj2" fmla="val 73648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4E8FF"/>
              </a:gs>
            </a:gsLst>
            <a:lin ang="5400000" scaled="1"/>
            <a:tileRect/>
          </a:gradFill>
          <a:ln w="25400" cap="flat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marL="342900" indent="-342900">
              <a:buFont typeface="Arial" panose="020B0604020202020204" pitchFamily="34" charset="0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相关子查询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1890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带有比较运算符的子查询（续）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1891" name="Rectangle 1027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5040313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可能的执行过程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从外层查询中取出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的一个元组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，将元组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值（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201215121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）传送给内层查询。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	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AVG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Grade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SC y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y.Sno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='201215121‘;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502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3.4.2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连接查询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85027" name="Rectangle 3"/>
          <p:cNvSpPr>
            <a:spLocks noGrp="1"/>
          </p:cNvSpPr>
          <p:nvPr>
            <p:ph type="body" idx="1"/>
          </p:nvPr>
        </p:nvSpPr>
        <p:spPr>
          <a:xfrm>
            <a:off x="323850" y="1030288"/>
            <a:ext cx="8505825" cy="5494338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连接查询：同时涉及两个以上的表的查询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连接条件或连接谓词：用来连接两个表的条件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 一般格式：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1&gt;.]&lt;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1&gt;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D75B5B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D75B5B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比较运算符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D75B5B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[&lt;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2&gt;.]&lt;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2&gt;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1&gt;.]&lt;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1&gt;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D75B5B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BETWEEN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[&lt;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2&gt;.]&lt;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2&gt;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D75B5B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AND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[&lt;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2&gt;.]&lt;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3&gt;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连接字段：连接谓词中的列名称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连接条件中的各连接字段类型必须是可比的，但名字不必相同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2914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带有比较运算符的子查询（续）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2915" name="Rectangle 1027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5040313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可能的执行过程（续）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执行内层查询，得到值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88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（近似值），用该值代替内层查询，得到外层查询：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	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Sno,Cno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FROM     SC x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WHERE  Grade &gt;=88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3938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带有比较运算符的子查询（续）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3939" name="Rectangle 1027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lvl="1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可能的执行过程（续） 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执行这个查询，得到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		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201215121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		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201215121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 </a:t>
            </a:r>
            <a:endParaRPr kumimoji="0" lang="zh-CN" altLang="en-US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然后外层查询取出下一个元组重复做上述①至③步骤，直到外层的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元组全部处理完毕。结果为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: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201215121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		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201215121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		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201215122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496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3.4.3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嵌套查询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4963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1.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带有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IN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谓词的子查询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带有比较运算符的子查询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带有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ANY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SOME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）或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谓词的子查询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7030A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带有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EXISTS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谓词的子查询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5986" name="Rectangle 2"/>
          <p:cNvSpPr>
            <a:spLocks noGrp="1"/>
          </p:cNvSpPr>
          <p:nvPr>
            <p:ph type="title" idx="4294967295"/>
          </p:nvPr>
        </p:nvSpPr>
        <p:spPr>
          <a:xfrm>
            <a:off x="-101600" y="-33337"/>
            <a:ext cx="9353550" cy="1131888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ANY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SOME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）或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ALL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 （续）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5987" name="Rectangle 3"/>
          <p:cNvSpPr>
            <a:spLocks noGrp="1"/>
          </p:cNvSpPr>
          <p:nvPr>
            <p:ph type="body" idx="1"/>
          </p:nvPr>
        </p:nvSpPr>
        <p:spPr>
          <a:xfrm>
            <a:off x="457200" y="981075"/>
            <a:ext cx="7999413" cy="5283200"/>
          </a:xfrm>
        </p:spPr>
        <p:txBody>
          <a:bodyPr vert="horz" wrap="square" lIns="91440" tIns="45720" rIns="91440" bIns="45720" anchor="t"/>
          <a:p>
            <a:pPr marL="609600" marR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ANY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谓词时必须同时使用比较运算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语义为：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&gt; ANY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大于子查询结果（集合）中的某个值      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ALL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大于子查询结果中的所有值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 ANY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小于子查询结果中的某个值   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 ALL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小于子查询结果中的所有值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&gt;= ANY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大于等于子查询结果中的某个值   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&gt;= ALL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大于等于子查询结果中的所有值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7010" name="Rectangle 2"/>
          <p:cNvSpPr>
            <a:spLocks noGrp="1"/>
          </p:cNvSpPr>
          <p:nvPr>
            <p:ph type="title" idx="4294967295"/>
          </p:nvPr>
        </p:nvSpPr>
        <p:spPr>
          <a:xfrm>
            <a:off x="-101600" y="-33337"/>
            <a:ext cx="9353550" cy="1131888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ANY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SOME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）或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ALL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 （续）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7011" name="Rectangle 3"/>
          <p:cNvSpPr>
            <a:spLocks noGrp="1"/>
          </p:cNvSpPr>
          <p:nvPr>
            <p:ph type="body" idx="1"/>
          </p:nvPr>
        </p:nvSpPr>
        <p:spPr>
          <a:xfrm>
            <a:off x="457200" y="981075"/>
            <a:ext cx="8794750" cy="5283200"/>
          </a:xfrm>
        </p:spPr>
        <p:txBody>
          <a:bodyPr vert="horz" wrap="square" lIns="91440" tIns="45720" rIns="91440" bIns="45720" anchor="t"/>
          <a:p>
            <a:pPr marL="609600" marR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ANY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谓词时必须同时使用比较运算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语义为（续）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&lt;= ANY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小于等于子查询结果中的某个值   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&lt;= ALL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小于等于子查询结果中的所有值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ANY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等于子查询结果中的某个值       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=ALL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等于子查询结果中的所有值（通常没有实际意义）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!=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（或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&lt;&gt;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ANY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不等于子查询结果中的某个值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!=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（或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&lt;&gt;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ALL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不等于子查询结果中的任何一个值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8034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7"/>
            <a:ext cx="9144000" cy="1131888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ANY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SOME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）或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ALL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 （续）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8035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609600" marR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3.58]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查询非计算机科学系中比计算机科学系</a:t>
            </a:r>
            <a:r>
              <a:rPr kumimoji="0" lang="zh-CN" altLang="en-US" sz="24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任意一个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学生年龄小的学生姓名和年龄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Sage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FROM   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WHERE Sage &lt; 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ANY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 Sage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   FROM   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' CS 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AND </a:t>
            </a:r>
            <a:r>
              <a:rPr kumimoji="0" lang="en-US" altLang="zh-CN" sz="2400" b="0" i="0" u="none" strike="noStrike" kern="1200" cap="none" spc="0" normalizeH="0" baseline="0" noProof="1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&lt;&gt; ‘CS '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          /*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父查询块中的条件 *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9058" name="Rectangle 2"/>
          <p:cNvSpPr>
            <a:spLocks noGrp="1"/>
          </p:cNvSpPr>
          <p:nvPr>
            <p:ph type="title" idx="4294967295"/>
          </p:nvPr>
        </p:nvSpPr>
        <p:spPr>
          <a:xfrm>
            <a:off x="0" y="190500"/>
            <a:ext cx="9180513" cy="563563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ANY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SOME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）或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ALL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 （续）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905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296986"/>
            <a:ext cx="7715250" cy="4641850"/>
          </a:xfrm>
        </p:spPr>
        <p:txBody>
          <a:bodyPr vert="horz" wrap="square" lIns="91440" tIns="45720" rIns="91440" bIns="45720" anchor="t"/>
          <a:lstStyle>
            <a:lvl1pPr lvl="0">
              <a:buClr>
                <a:srgbClr val="0033CC"/>
              </a:buClr>
              <a:buSzTx/>
              <a:buFont typeface="Wingdings" panose="05000000000000000000" pitchFamily="2" charset="2"/>
              <a:defRPr sz="2400"/>
            </a:lvl1pPr>
            <a:lvl2pPr lvl="1">
              <a:buClr>
                <a:srgbClr val="0033CC"/>
              </a:buClr>
              <a:buSzTx/>
              <a:buFont typeface="Wingdings" panose="05000000000000000000" pitchFamily="2" charset="2"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结果：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执行过程：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首先处理子查询，找出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系中所有学生的年龄，构成一个集合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19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处理父查询，找所有不是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系且年龄小于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或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D75B5B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19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的学生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29060" name="内容占位符 429059"/>
          <p:cNvGraphicFramePr/>
          <p:nvPr>
            <p:ph sz="half" idx="1"/>
          </p:nvPr>
        </p:nvGraphicFramePr>
        <p:xfrm>
          <a:off x="1033463" y="1892300"/>
          <a:ext cx="4186238" cy="1479550"/>
        </p:xfrm>
        <a:graphic>
          <a:graphicData uri="http://schemas.openxmlformats.org/drawingml/2006/table">
            <a:tbl>
              <a:tblPr/>
              <a:tblGrid>
                <a:gridCol w="2093913"/>
                <a:gridCol w="2092325"/>
              </a:tblGrid>
              <a:tr h="4429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T="45697" marB="4569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Sage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T="45697" marB="4569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王敏</a:t>
                      </a:r>
                      <a:endParaRPr lang="zh-CN" altLang="en-US" sz="2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T="45697" marB="4569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zh-CN" sz="2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T="45697" marB="4569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</a:rPr>
                        <a:t>张立</a:t>
                      </a:r>
                      <a:endParaRPr lang="zh-CN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marT="45697" marB="4569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latin typeface="Times New Roman" panose="02020603050405020304" pitchFamily="18" charset="0"/>
                        </a:rPr>
                        <a:t>19</a:t>
                      </a:r>
                      <a:endParaRPr lang="en-US" altLang="zh-CN" sz="2200">
                        <a:latin typeface="Times New Roman" panose="02020603050405020304" pitchFamily="18" charset="0"/>
                      </a:endParaRPr>
                    </a:p>
                  </a:txBody>
                  <a:tcPr marT="45697" marB="4569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65" name="Line 56"/>
          <p:cNvSpPr/>
          <p:nvPr/>
        </p:nvSpPr>
        <p:spPr>
          <a:xfrm>
            <a:off x="1403350" y="2349500"/>
            <a:ext cx="3097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82" name="Rectangle 1026"/>
          <p:cNvSpPr>
            <a:spLocks noGrp="1"/>
          </p:cNvSpPr>
          <p:nvPr>
            <p:ph type="title" idx="4294967295"/>
          </p:nvPr>
        </p:nvSpPr>
        <p:spPr>
          <a:xfrm>
            <a:off x="0" y="-33337"/>
            <a:ext cx="9144000" cy="1131888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ANY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SOME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）或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ALL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 （续）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0083" name="Rectangle 1027"/>
          <p:cNvSpPr>
            <a:spLocks noGrp="1"/>
          </p:cNvSpPr>
          <p:nvPr>
            <p:ph type="body" idx="1"/>
          </p:nvPr>
        </p:nvSpPr>
        <p:spPr>
          <a:xfrm>
            <a:off x="914400" y="1371600"/>
            <a:ext cx="7772400" cy="4735512"/>
          </a:xfrm>
        </p:spPr>
        <p:txBody>
          <a:bodyPr vert="horz" wrap="square" lIns="91440" tIns="45720" rIns="91440" bIns="45720" anchor="t"/>
          <a:p>
            <a:pPr marL="609600" marR="0" indent="-609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用聚集函数实现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3.58]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SELECT 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Sage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FROM   Student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WHERE Sage &lt; 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8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MAX</a:t>
            </a:r>
            <a:r>
              <a:rPr kumimoji="0" lang="zh-CN" altLang="en-US" sz="2800" b="0" i="0" u="none" strike="noStrike" kern="1200" cap="none" spc="0" normalizeH="0" baseline="0" noProof="1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Sage</a:t>
            </a:r>
            <a:r>
              <a:rPr kumimoji="0" lang="zh-CN" altLang="en-US" sz="28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Student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WHERE 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CS '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AND 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&lt;&gt; ' CS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1106" name="Rectangle 2"/>
          <p:cNvSpPr>
            <a:spLocks noGrp="1"/>
          </p:cNvSpPr>
          <p:nvPr>
            <p:ph type="title" idx="4294967295"/>
          </p:nvPr>
        </p:nvSpPr>
        <p:spPr>
          <a:xfrm>
            <a:off x="-28575" y="-33337"/>
            <a:ext cx="9209088" cy="1131888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ANY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SOME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）或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ALL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 （续）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1107" name="Rectangle 3"/>
          <p:cNvSpPr>
            <a:spLocks noGrp="1"/>
          </p:cNvSpPr>
          <p:nvPr>
            <p:ph type="body" idx="1"/>
          </p:nvPr>
        </p:nvSpPr>
        <p:spPr>
          <a:xfrm>
            <a:off x="611188" y="1098550"/>
            <a:ext cx="7772400" cy="5283200"/>
          </a:xfrm>
        </p:spPr>
        <p:txBody>
          <a:bodyPr vert="horz" wrap="square" lIns="91440" tIns="45720" rIns="91440" bIns="45720" anchor="t"/>
          <a:p>
            <a:pPr marL="609600" marR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3.59]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查询非计算机科学系中比计算机科学系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所有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学生年龄都小的学生姓名及年龄。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方法一：用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Sage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FROM Student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WHERE Sage &lt; ALL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Sage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FROM Student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' CS 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AND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&lt;&gt; ' CS ’;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2130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7"/>
            <a:ext cx="9180513" cy="1131888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ANY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SOME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）或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ALL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 （续）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2131" name="Rectangle 3"/>
          <p:cNvSpPr>
            <a:spLocks noGrp="1"/>
          </p:cNvSpPr>
          <p:nvPr>
            <p:ph type="body" idx="1"/>
          </p:nvPr>
        </p:nvSpPr>
        <p:spPr>
          <a:xfrm>
            <a:off x="611188" y="1098550"/>
            <a:ext cx="7772400" cy="4572000"/>
          </a:xfrm>
        </p:spPr>
        <p:txBody>
          <a:bodyPr vert="horz" wrap="square" lIns="91440" tIns="45720" rIns="91440" bIns="45720" anchor="t"/>
          <a:p>
            <a:pPr marL="609600" marR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方法二：用聚集函数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Sage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FROM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WHERE Sage &lt;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MIN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Sage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3399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FROM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' CS 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AND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&lt;&gt;' CS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605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连接查询（续）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86051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等值与非等值连接查询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7030A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自身连接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外连接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多表连接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3154" name="Rectangle 2"/>
          <p:cNvSpPr>
            <a:spLocks noGrp="1"/>
          </p:cNvSpPr>
          <p:nvPr>
            <p:ph type="title" idx="4294967295"/>
          </p:nvPr>
        </p:nvSpPr>
        <p:spPr>
          <a:xfrm>
            <a:off x="-28575" y="-33337"/>
            <a:ext cx="9209088" cy="1131888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ANY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SOME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）或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ALL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 （续）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3155" name="Rectangle 3"/>
          <p:cNvSpPr>
            <a:spLocks noGrp="1"/>
          </p:cNvSpPr>
          <p:nvPr>
            <p:ph type="body" idx="1"/>
          </p:nvPr>
        </p:nvSpPr>
        <p:spPr>
          <a:xfrm>
            <a:off x="-28575" y="1385888"/>
            <a:ext cx="9209088" cy="890588"/>
          </a:xfrm>
        </p:spPr>
        <p:txBody>
          <a:bodyPr vert="horz" wrap="square" lIns="91440" tIns="45720" rIns="91440" bIns="45720" anchor="t"/>
          <a:p>
            <a:pPr marL="609600" marR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3.7 ANY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（或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SOME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谓词与聚集函数、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谓词的等价转换关系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57347" name="Group 4"/>
          <p:cNvGrpSpPr/>
          <p:nvPr/>
        </p:nvGrpSpPr>
        <p:grpSpPr>
          <a:xfrm>
            <a:off x="520700" y="2589213"/>
            <a:ext cx="8299450" cy="2057400"/>
            <a:chOff x="0" y="0"/>
            <a:chExt cx="4065" cy="1302"/>
          </a:xfrm>
        </p:grpSpPr>
        <p:grpSp>
          <p:nvGrpSpPr>
            <p:cNvPr id="57348" name="Group 5"/>
            <p:cNvGrpSpPr/>
            <p:nvPr/>
          </p:nvGrpSpPr>
          <p:grpSpPr>
            <a:xfrm>
              <a:off x="3" y="3"/>
              <a:ext cx="4059" cy="1296"/>
              <a:chOff x="0" y="0"/>
              <a:chExt cx="4059" cy="1296"/>
            </a:xfrm>
          </p:grpSpPr>
          <p:grpSp>
            <p:nvGrpSpPr>
              <p:cNvPr id="57349" name="Group 6"/>
              <p:cNvGrpSpPr/>
              <p:nvPr/>
            </p:nvGrpSpPr>
            <p:grpSpPr>
              <a:xfrm>
                <a:off x="0" y="0"/>
                <a:ext cx="493" cy="432"/>
                <a:chOff x="0" y="0"/>
                <a:chExt cx="493" cy="432"/>
              </a:xfrm>
            </p:grpSpPr>
            <p:sp>
              <p:nvSpPr>
                <p:cNvPr id="57350" name="Rectangle 7"/>
                <p:cNvSpPr/>
                <p:nvPr/>
              </p:nvSpPr>
              <p:spPr>
                <a:xfrm>
                  <a:off x="44" y="0"/>
                  <a:ext cx="406" cy="3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en-US" altLang="zh-CN" sz="900">
                      <a:latin typeface="Arial" panose="020B0604020202020204" pitchFamily="34" charset="0"/>
                      <a:ea typeface="宋体" panose="02010600030101010101" pitchFamily="2" charset="-122"/>
                    </a:rPr>
                    <a:t> </a:t>
                  </a:r>
                  <a:endParaRPr lang="en-US" altLang="zh-CN" sz="9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eaLnBrk="0" hangingPunct="0">
                    <a:buFont typeface="Arial" panose="020B0604020202020204" pitchFamily="34" charset="0"/>
                  </a:pPr>
                  <a:endPara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51" name="Rectangle 8"/>
                <p:cNvSpPr/>
                <p:nvPr/>
              </p:nvSpPr>
              <p:spPr>
                <a:xfrm>
                  <a:off x="0" y="0"/>
                  <a:ext cx="493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52" name="Group 9"/>
              <p:cNvGrpSpPr/>
              <p:nvPr/>
            </p:nvGrpSpPr>
            <p:grpSpPr>
              <a:xfrm>
                <a:off x="493" y="0"/>
                <a:ext cx="396" cy="432"/>
                <a:chOff x="0" y="0"/>
                <a:chExt cx="396" cy="432"/>
              </a:xfrm>
            </p:grpSpPr>
            <p:sp>
              <p:nvSpPr>
                <p:cNvPr id="57353" name="Rectangle 10"/>
                <p:cNvSpPr/>
                <p:nvPr/>
              </p:nvSpPr>
              <p:spPr>
                <a:xfrm>
                  <a:off x="43" y="0"/>
                  <a:ext cx="310" cy="2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defTabSz="914400">
                    <a:buFont typeface="Arial" panose="020B0604020202020204" pitchFamily="34" charset="0"/>
                    <a:tabLst>
                      <a:tab pos="266700" algn="r"/>
                      <a:tab pos="5292725" algn="r"/>
                    </a:tabLst>
                  </a:pPr>
                  <a:r>
                    <a:rPr lang="en-US" altLang="zh-CN" sz="24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 =</a:t>
                  </a:r>
                  <a:endParaRPr lang="en-US" altLang="zh-CN" sz="24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54" name="Rectangle 11"/>
                <p:cNvSpPr/>
                <p:nvPr/>
              </p:nvSpPr>
              <p:spPr>
                <a:xfrm>
                  <a:off x="0" y="0"/>
                  <a:ext cx="396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55" name="Group 12"/>
              <p:cNvGrpSpPr/>
              <p:nvPr/>
            </p:nvGrpSpPr>
            <p:grpSpPr>
              <a:xfrm>
                <a:off x="889" y="0"/>
                <a:ext cx="656" cy="432"/>
                <a:chOff x="0" y="0"/>
                <a:chExt cx="656" cy="432"/>
              </a:xfrm>
            </p:grpSpPr>
            <p:sp>
              <p:nvSpPr>
                <p:cNvPr id="57356" name="Rectangle 13"/>
                <p:cNvSpPr/>
                <p:nvPr/>
              </p:nvSpPr>
              <p:spPr>
                <a:xfrm>
                  <a:off x="45" y="0"/>
                  <a:ext cx="568" cy="2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en-US" altLang="zh-CN" sz="24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&lt;&gt;</a:t>
                  </a:r>
                  <a:r>
                    <a:rPr lang="zh-CN" altLang="en-US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或</a:t>
                  </a: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!=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57" name="Rectangle 14"/>
                <p:cNvSpPr/>
                <p:nvPr/>
              </p:nvSpPr>
              <p:spPr>
                <a:xfrm>
                  <a:off x="0" y="0"/>
                  <a:ext cx="656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58" name="Group 15"/>
              <p:cNvGrpSpPr/>
              <p:nvPr/>
            </p:nvGrpSpPr>
            <p:grpSpPr>
              <a:xfrm>
                <a:off x="1545" y="0"/>
                <a:ext cx="617" cy="432"/>
                <a:chOff x="0" y="0"/>
                <a:chExt cx="617" cy="432"/>
              </a:xfrm>
            </p:grpSpPr>
            <p:sp>
              <p:nvSpPr>
                <p:cNvPr id="57359" name="Rectangle 16"/>
                <p:cNvSpPr/>
                <p:nvPr/>
              </p:nvSpPr>
              <p:spPr>
                <a:xfrm>
                  <a:off x="43" y="0"/>
                  <a:ext cx="530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defTabSz="914400">
                    <a:buFont typeface="Arial" panose="020B0604020202020204" pitchFamily="34" charset="0"/>
                    <a:tabLst>
                      <a:tab pos="266700" algn="r"/>
                      <a:tab pos="5292725" algn="r"/>
                    </a:tabLst>
                  </a:pP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   &lt;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60" name="Rectangle 17"/>
                <p:cNvSpPr/>
                <p:nvPr/>
              </p:nvSpPr>
              <p:spPr>
                <a:xfrm>
                  <a:off x="0" y="0"/>
                  <a:ext cx="617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61" name="Group 18"/>
              <p:cNvGrpSpPr/>
              <p:nvPr/>
            </p:nvGrpSpPr>
            <p:grpSpPr>
              <a:xfrm>
                <a:off x="2162" y="0"/>
                <a:ext cx="655" cy="432"/>
                <a:chOff x="0" y="0"/>
                <a:chExt cx="655" cy="432"/>
              </a:xfrm>
            </p:grpSpPr>
            <p:sp>
              <p:nvSpPr>
                <p:cNvPr id="57362" name="Rectangle 19"/>
                <p:cNvSpPr/>
                <p:nvPr/>
              </p:nvSpPr>
              <p:spPr>
                <a:xfrm>
                  <a:off x="43" y="0"/>
                  <a:ext cx="569" cy="2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defTabSz="914400">
                    <a:buFont typeface="Arial" panose="020B0604020202020204" pitchFamily="34" charset="0"/>
                    <a:tabLst>
                      <a:tab pos="266700" algn="r"/>
                      <a:tab pos="5292725" algn="r"/>
                    </a:tabLst>
                  </a:pPr>
                  <a:r>
                    <a:rPr lang="en-US" altLang="zh-CN" sz="24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  &lt;=</a:t>
                  </a:r>
                  <a:endParaRPr lang="en-US" altLang="zh-CN" sz="24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63" name="Rectangle 20"/>
                <p:cNvSpPr/>
                <p:nvPr/>
              </p:nvSpPr>
              <p:spPr>
                <a:xfrm>
                  <a:off x="0" y="0"/>
                  <a:ext cx="655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64" name="Group 21"/>
              <p:cNvGrpSpPr/>
              <p:nvPr/>
            </p:nvGrpSpPr>
            <p:grpSpPr>
              <a:xfrm>
                <a:off x="2817" y="0"/>
                <a:ext cx="587" cy="432"/>
                <a:chOff x="0" y="0"/>
                <a:chExt cx="587" cy="432"/>
              </a:xfrm>
            </p:grpSpPr>
            <p:sp>
              <p:nvSpPr>
                <p:cNvPr id="57365" name="Rectangle 22"/>
                <p:cNvSpPr/>
                <p:nvPr/>
              </p:nvSpPr>
              <p:spPr>
                <a:xfrm>
                  <a:off x="43" y="0"/>
                  <a:ext cx="501" cy="2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defTabSz="914400">
                    <a:buFont typeface="Arial" panose="020B0604020202020204" pitchFamily="34" charset="0"/>
                    <a:tabLst>
                      <a:tab pos="266700" algn="r"/>
                      <a:tab pos="5292725" algn="r"/>
                    </a:tabLst>
                  </a:pPr>
                  <a:r>
                    <a:rPr lang="en-US" altLang="zh-CN" sz="24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  &gt;</a:t>
                  </a:r>
                  <a:endParaRPr lang="en-US" altLang="zh-CN" sz="24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66" name="Rectangle 23"/>
                <p:cNvSpPr/>
                <p:nvPr/>
              </p:nvSpPr>
              <p:spPr>
                <a:xfrm>
                  <a:off x="0" y="0"/>
                  <a:ext cx="587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67" name="Group 24"/>
              <p:cNvGrpSpPr/>
              <p:nvPr/>
            </p:nvGrpSpPr>
            <p:grpSpPr>
              <a:xfrm>
                <a:off x="3404" y="0"/>
                <a:ext cx="655" cy="432"/>
                <a:chOff x="0" y="0"/>
                <a:chExt cx="655" cy="432"/>
              </a:xfrm>
            </p:grpSpPr>
            <p:sp>
              <p:nvSpPr>
                <p:cNvPr id="57368" name="Rectangle 25"/>
                <p:cNvSpPr/>
                <p:nvPr/>
              </p:nvSpPr>
              <p:spPr>
                <a:xfrm>
                  <a:off x="43" y="0"/>
                  <a:ext cx="568" cy="2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defTabSz="914400">
                    <a:buFont typeface="Arial" panose="020B0604020202020204" pitchFamily="34" charset="0"/>
                    <a:tabLst>
                      <a:tab pos="266700" algn="r"/>
                      <a:tab pos="5292725" algn="r"/>
                    </a:tabLst>
                  </a:pPr>
                  <a:r>
                    <a:rPr lang="en-US" altLang="zh-CN" sz="24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  &gt;=</a:t>
                  </a:r>
                  <a:endParaRPr lang="en-US" altLang="zh-CN" sz="24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69" name="Rectangle 26"/>
                <p:cNvSpPr/>
                <p:nvPr/>
              </p:nvSpPr>
              <p:spPr>
                <a:xfrm>
                  <a:off x="0" y="0"/>
                  <a:ext cx="655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70" name="Group 27"/>
              <p:cNvGrpSpPr/>
              <p:nvPr/>
            </p:nvGrpSpPr>
            <p:grpSpPr>
              <a:xfrm>
                <a:off x="0" y="432"/>
                <a:ext cx="493" cy="432"/>
                <a:chOff x="0" y="0"/>
                <a:chExt cx="493" cy="432"/>
              </a:xfrm>
            </p:grpSpPr>
            <p:sp>
              <p:nvSpPr>
                <p:cNvPr id="57371" name="Rectangle 28"/>
                <p:cNvSpPr/>
                <p:nvPr/>
              </p:nvSpPr>
              <p:spPr>
                <a:xfrm>
                  <a:off x="44" y="2"/>
                  <a:ext cx="406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ANY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72" name="Rectangle 29"/>
                <p:cNvSpPr/>
                <p:nvPr/>
              </p:nvSpPr>
              <p:spPr>
                <a:xfrm>
                  <a:off x="0" y="0"/>
                  <a:ext cx="493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73" name="Group 30"/>
              <p:cNvGrpSpPr/>
              <p:nvPr/>
            </p:nvGrpSpPr>
            <p:grpSpPr>
              <a:xfrm>
                <a:off x="493" y="432"/>
                <a:ext cx="396" cy="432"/>
                <a:chOff x="0" y="0"/>
                <a:chExt cx="396" cy="432"/>
              </a:xfrm>
            </p:grpSpPr>
            <p:sp>
              <p:nvSpPr>
                <p:cNvPr id="57374" name="Rectangle 31"/>
                <p:cNvSpPr/>
                <p:nvPr/>
              </p:nvSpPr>
              <p:spPr>
                <a:xfrm>
                  <a:off x="43" y="2"/>
                  <a:ext cx="310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en-US" altLang="zh-CN" sz="15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 IN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75" name="Rectangle 32"/>
                <p:cNvSpPr/>
                <p:nvPr/>
              </p:nvSpPr>
              <p:spPr>
                <a:xfrm>
                  <a:off x="0" y="0"/>
                  <a:ext cx="396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76" name="Group 33"/>
              <p:cNvGrpSpPr/>
              <p:nvPr/>
            </p:nvGrpSpPr>
            <p:grpSpPr>
              <a:xfrm>
                <a:off x="889" y="432"/>
                <a:ext cx="656" cy="432"/>
                <a:chOff x="0" y="0"/>
                <a:chExt cx="656" cy="432"/>
              </a:xfrm>
            </p:grpSpPr>
            <p:sp>
              <p:nvSpPr>
                <p:cNvPr id="57377" name="Rectangle 34"/>
                <p:cNvSpPr/>
                <p:nvPr/>
              </p:nvSpPr>
              <p:spPr>
                <a:xfrm>
                  <a:off x="45" y="2"/>
                  <a:ext cx="568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en-US" altLang="zh-CN" sz="15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    </a:t>
                  </a: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--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78" name="Rectangle 35"/>
                <p:cNvSpPr/>
                <p:nvPr/>
              </p:nvSpPr>
              <p:spPr>
                <a:xfrm>
                  <a:off x="0" y="0"/>
                  <a:ext cx="656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79" name="Group 36"/>
              <p:cNvGrpSpPr/>
              <p:nvPr/>
            </p:nvGrpSpPr>
            <p:grpSpPr>
              <a:xfrm>
                <a:off x="1545" y="432"/>
                <a:ext cx="617" cy="432"/>
                <a:chOff x="0" y="0"/>
                <a:chExt cx="617" cy="432"/>
              </a:xfrm>
            </p:grpSpPr>
            <p:sp>
              <p:nvSpPr>
                <p:cNvPr id="57380" name="Rectangle 37"/>
                <p:cNvSpPr/>
                <p:nvPr/>
              </p:nvSpPr>
              <p:spPr>
                <a:xfrm>
                  <a:off x="43" y="2"/>
                  <a:ext cx="530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en-US" altLang="zh-CN" sz="15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&lt;MAX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81" name="Rectangle 38"/>
                <p:cNvSpPr/>
                <p:nvPr/>
              </p:nvSpPr>
              <p:spPr>
                <a:xfrm>
                  <a:off x="0" y="0"/>
                  <a:ext cx="617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82" name="Group 39"/>
              <p:cNvGrpSpPr/>
              <p:nvPr/>
            </p:nvGrpSpPr>
            <p:grpSpPr>
              <a:xfrm>
                <a:off x="2162" y="432"/>
                <a:ext cx="655" cy="432"/>
                <a:chOff x="0" y="0"/>
                <a:chExt cx="655" cy="432"/>
              </a:xfrm>
            </p:grpSpPr>
            <p:sp>
              <p:nvSpPr>
                <p:cNvPr id="57383" name="Rectangle 40"/>
                <p:cNvSpPr/>
                <p:nvPr/>
              </p:nvSpPr>
              <p:spPr>
                <a:xfrm>
                  <a:off x="43" y="2"/>
                  <a:ext cx="569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&lt;=MAX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84" name="Rectangle 41"/>
                <p:cNvSpPr/>
                <p:nvPr/>
              </p:nvSpPr>
              <p:spPr>
                <a:xfrm>
                  <a:off x="0" y="0"/>
                  <a:ext cx="655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85" name="Group 42"/>
              <p:cNvGrpSpPr/>
              <p:nvPr/>
            </p:nvGrpSpPr>
            <p:grpSpPr>
              <a:xfrm>
                <a:off x="2817" y="432"/>
                <a:ext cx="587" cy="432"/>
                <a:chOff x="0" y="0"/>
                <a:chExt cx="587" cy="432"/>
              </a:xfrm>
            </p:grpSpPr>
            <p:sp>
              <p:nvSpPr>
                <p:cNvPr id="57386" name="Rectangle 43"/>
                <p:cNvSpPr/>
                <p:nvPr/>
              </p:nvSpPr>
              <p:spPr>
                <a:xfrm>
                  <a:off x="43" y="2"/>
                  <a:ext cx="501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&gt;MIN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87" name="Rectangle 44"/>
                <p:cNvSpPr/>
                <p:nvPr/>
              </p:nvSpPr>
              <p:spPr>
                <a:xfrm>
                  <a:off x="0" y="0"/>
                  <a:ext cx="587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88" name="Group 45"/>
              <p:cNvGrpSpPr/>
              <p:nvPr/>
            </p:nvGrpSpPr>
            <p:grpSpPr>
              <a:xfrm>
                <a:off x="3404" y="432"/>
                <a:ext cx="655" cy="432"/>
                <a:chOff x="0" y="0"/>
                <a:chExt cx="655" cy="432"/>
              </a:xfrm>
            </p:grpSpPr>
            <p:sp>
              <p:nvSpPr>
                <p:cNvPr id="57389" name="Rectangle 46"/>
                <p:cNvSpPr/>
                <p:nvPr/>
              </p:nvSpPr>
              <p:spPr>
                <a:xfrm>
                  <a:off x="43" y="2"/>
                  <a:ext cx="568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&gt;= MIN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90" name="Rectangle 47"/>
                <p:cNvSpPr/>
                <p:nvPr/>
              </p:nvSpPr>
              <p:spPr>
                <a:xfrm>
                  <a:off x="0" y="0"/>
                  <a:ext cx="655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91" name="Group 48"/>
              <p:cNvGrpSpPr/>
              <p:nvPr/>
            </p:nvGrpSpPr>
            <p:grpSpPr>
              <a:xfrm>
                <a:off x="0" y="864"/>
                <a:ext cx="493" cy="432"/>
                <a:chOff x="0" y="0"/>
                <a:chExt cx="493" cy="432"/>
              </a:xfrm>
            </p:grpSpPr>
            <p:sp>
              <p:nvSpPr>
                <p:cNvPr id="57392" name="Rectangle 49"/>
                <p:cNvSpPr/>
                <p:nvPr/>
              </p:nvSpPr>
              <p:spPr>
                <a:xfrm>
                  <a:off x="44" y="0"/>
                  <a:ext cx="406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ALL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93" name="Rectangle 50"/>
                <p:cNvSpPr/>
                <p:nvPr/>
              </p:nvSpPr>
              <p:spPr>
                <a:xfrm>
                  <a:off x="0" y="0"/>
                  <a:ext cx="493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94" name="Group 51"/>
              <p:cNvGrpSpPr/>
              <p:nvPr/>
            </p:nvGrpSpPr>
            <p:grpSpPr>
              <a:xfrm>
                <a:off x="493" y="864"/>
                <a:ext cx="396" cy="432"/>
                <a:chOff x="0" y="0"/>
                <a:chExt cx="396" cy="432"/>
              </a:xfrm>
            </p:grpSpPr>
            <p:sp>
              <p:nvSpPr>
                <p:cNvPr id="57395" name="Rectangle 52"/>
                <p:cNvSpPr/>
                <p:nvPr/>
              </p:nvSpPr>
              <p:spPr>
                <a:xfrm>
                  <a:off x="43" y="0"/>
                  <a:ext cx="310" cy="2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en-US" altLang="zh-CN" sz="24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  --</a:t>
                  </a:r>
                  <a:endParaRPr lang="en-US" altLang="zh-CN" sz="24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96" name="Rectangle 53"/>
                <p:cNvSpPr/>
                <p:nvPr/>
              </p:nvSpPr>
              <p:spPr>
                <a:xfrm>
                  <a:off x="0" y="0"/>
                  <a:ext cx="396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97" name="Group 54"/>
              <p:cNvGrpSpPr/>
              <p:nvPr/>
            </p:nvGrpSpPr>
            <p:grpSpPr>
              <a:xfrm>
                <a:off x="889" y="864"/>
                <a:ext cx="656" cy="432"/>
                <a:chOff x="0" y="0"/>
                <a:chExt cx="656" cy="432"/>
              </a:xfrm>
            </p:grpSpPr>
            <p:sp>
              <p:nvSpPr>
                <p:cNvPr id="57398" name="Rectangle 55"/>
                <p:cNvSpPr/>
                <p:nvPr/>
              </p:nvSpPr>
              <p:spPr>
                <a:xfrm>
                  <a:off x="45" y="0"/>
                  <a:ext cx="568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NOT IN</a:t>
                  </a:r>
                  <a:endParaRPr lang="en-US" altLang="zh-CN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99" name="Rectangle 56"/>
                <p:cNvSpPr/>
                <p:nvPr/>
              </p:nvSpPr>
              <p:spPr>
                <a:xfrm>
                  <a:off x="0" y="0"/>
                  <a:ext cx="656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400" name="Group 57"/>
              <p:cNvGrpSpPr/>
              <p:nvPr/>
            </p:nvGrpSpPr>
            <p:grpSpPr>
              <a:xfrm>
                <a:off x="1545" y="864"/>
                <a:ext cx="617" cy="432"/>
                <a:chOff x="0" y="0"/>
                <a:chExt cx="617" cy="432"/>
              </a:xfrm>
            </p:grpSpPr>
            <p:sp>
              <p:nvSpPr>
                <p:cNvPr id="57401" name="Rectangle 58"/>
                <p:cNvSpPr/>
                <p:nvPr/>
              </p:nvSpPr>
              <p:spPr>
                <a:xfrm>
                  <a:off x="43" y="0"/>
                  <a:ext cx="530" cy="2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en-US" altLang="zh-CN" sz="15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4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&lt;</a:t>
                  </a: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MIN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402" name="Rectangle 59"/>
                <p:cNvSpPr/>
                <p:nvPr/>
              </p:nvSpPr>
              <p:spPr>
                <a:xfrm>
                  <a:off x="0" y="0"/>
                  <a:ext cx="617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403" name="Group 60"/>
              <p:cNvGrpSpPr/>
              <p:nvPr/>
            </p:nvGrpSpPr>
            <p:grpSpPr>
              <a:xfrm>
                <a:off x="2162" y="864"/>
                <a:ext cx="655" cy="432"/>
                <a:chOff x="0" y="0"/>
                <a:chExt cx="655" cy="432"/>
              </a:xfrm>
            </p:grpSpPr>
            <p:sp>
              <p:nvSpPr>
                <p:cNvPr id="57404" name="Rectangle 61"/>
                <p:cNvSpPr/>
                <p:nvPr/>
              </p:nvSpPr>
              <p:spPr>
                <a:xfrm>
                  <a:off x="43" y="0"/>
                  <a:ext cx="569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&lt;= MIN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405" name="Rectangle 62"/>
                <p:cNvSpPr/>
                <p:nvPr/>
              </p:nvSpPr>
              <p:spPr>
                <a:xfrm>
                  <a:off x="0" y="0"/>
                  <a:ext cx="655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406" name="Group 63"/>
              <p:cNvGrpSpPr/>
              <p:nvPr/>
            </p:nvGrpSpPr>
            <p:grpSpPr>
              <a:xfrm>
                <a:off x="2817" y="864"/>
                <a:ext cx="587" cy="432"/>
                <a:chOff x="0" y="0"/>
                <a:chExt cx="587" cy="432"/>
              </a:xfrm>
            </p:grpSpPr>
            <p:sp>
              <p:nvSpPr>
                <p:cNvPr id="57407" name="Rectangle 64"/>
                <p:cNvSpPr/>
                <p:nvPr/>
              </p:nvSpPr>
              <p:spPr>
                <a:xfrm>
                  <a:off x="43" y="0"/>
                  <a:ext cx="501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&gt;MAX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408" name="Rectangle 65"/>
                <p:cNvSpPr/>
                <p:nvPr/>
              </p:nvSpPr>
              <p:spPr>
                <a:xfrm>
                  <a:off x="0" y="0"/>
                  <a:ext cx="587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409" name="Group 66"/>
              <p:cNvGrpSpPr/>
              <p:nvPr/>
            </p:nvGrpSpPr>
            <p:grpSpPr>
              <a:xfrm>
                <a:off x="3404" y="864"/>
                <a:ext cx="655" cy="432"/>
                <a:chOff x="0" y="0"/>
                <a:chExt cx="655" cy="432"/>
              </a:xfrm>
            </p:grpSpPr>
            <p:sp>
              <p:nvSpPr>
                <p:cNvPr id="57410" name="Rectangle 67"/>
                <p:cNvSpPr/>
                <p:nvPr/>
              </p:nvSpPr>
              <p:spPr>
                <a:xfrm>
                  <a:off x="43" y="0"/>
                  <a:ext cx="568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en-US" altLang="zh-CN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&gt;= MAX</a:t>
                  </a:r>
                  <a:endParaRPr lang="en-US" altLang="zh-CN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411" name="Rectangle 68"/>
                <p:cNvSpPr/>
                <p:nvPr/>
              </p:nvSpPr>
              <p:spPr>
                <a:xfrm>
                  <a:off x="0" y="0"/>
                  <a:ext cx="655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7412" name="Rectangle 69"/>
            <p:cNvSpPr/>
            <p:nvPr/>
          </p:nvSpPr>
          <p:spPr>
            <a:xfrm>
              <a:off x="0" y="0"/>
              <a:ext cx="4065" cy="1302"/>
            </a:xfrm>
            <a:prstGeom prst="rect">
              <a:avLst/>
            </a:prstGeom>
            <a:noFill/>
            <a:ln w="11112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417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3.4.3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嵌套查询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4179" name="Rectangle 3"/>
          <p:cNvSpPr>
            <a:spLocks noGrp="1"/>
          </p:cNvSpPr>
          <p:nvPr>
            <p:ph type="body" idx="1"/>
          </p:nvPr>
        </p:nvSpPr>
        <p:spPr>
          <a:xfrm>
            <a:off x="457200" y="1555750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1.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带有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IN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谓词的子查询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带有比较运算符的子查询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带有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ANY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SOME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）或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谓词的子查询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带有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EXISTS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谓词的子查询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7030A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520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EXISTS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5203" name="Rectangle 3"/>
          <p:cNvSpPr>
            <a:spLocks noGrp="1"/>
          </p:cNvSpPr>
          <p:nvPr>
            <p:ph type="body" idx="1"/>
          </p:nvPr>
        </p:nvSpPr>
        <p:spPr>
          <a:xfrm>
            <a:off x="252413" y="1098550"/>
            <a:ext cx="8640763" cy="485140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EXISTS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存在量词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带有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EXISTS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谓词的子查询不返回任何数据，只产生逻辑真值“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true”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或逻辑假值“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false”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若内层查询结果非空，则外层的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子句返回真值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若内层查询结果为空，则外层的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子句返回假值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由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EXISTS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引出的子查询，其目标列表达式通常都用 * ，因为带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EXISTS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的子查询只返回真值或假值，给出列名无实际意义。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6226" name="Rectangle 2"/>
          <p:cNvSpPr>
            <a:spLocks noGrp="1"/>
          </p:cNvSpPr>
          <p:nvPr>
            <p:ph type="body" idx="1"/>
          </p:nvPr>
        </p:nvSpPr>
        <p:spPr>
          <a:xfrm>
            <a:off x="457200" y="1698625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NOT EXISTS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若内层查询结果非空，则外层的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子句返回假值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若内层查询结果为空，则外层的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子句返回真值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0418" name="Rectangle 2"/>
          <p:cNvSpPr>
            <a:spLocks noGrp="1"/>
          </p:cNvSpPr>
          <p:nvPr/>
        </p:nvSpPr>
        <p:spPr>
          <a:xfrm>
            <a:off x="584200" y="-49212"/>
            <a:ext cx="8229600" cy="11318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带有</a:t>
            </a:r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EXISTS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谓词的子查询（续）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725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EXISTS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7251" name="Rectangle 3"/>
          <p:cNvSpPr>
            <a:spLocks noGrp="1"/>
          </p:cNvSpPr>
          <p:nvPr>
            <p:ph type="body" idx="1"/>
          </p:nvPr>
        </p:nvSpPr>
        <p:spPr>
          <a:xfrm>
            <a:off x="250825" y="957263"/>
            <a:ext cx="8435975" cy="6434138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3.60]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查询所有选修了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号课程的学生姓名。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思路分析：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本查询涉及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关系</a:t>
            </a:r>
            <a:endParaRPr kumimoji="0" lang="zh-CN" altLang="en-US" sz="22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中依次取每个元组的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值，用此值去检查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</a:t>
            </a:r>
            <a:endParaRPr kumimoji="0" lang="zh-CN" altLang="en-US" sz="22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中存在这样的元组，其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值等于此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Student.Sno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值，并且其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‘1’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，则取此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Student.Sname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送入结果表</a:t>
            </a:r>
            <a:endParaRPr kumimoji="0" lang="zh-CN" altLang="en-US" sz="22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FROM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FF00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WHERE EXISTS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*</a:t>
            </a:r>
            <a:endParaRPr kumimoji="0" lang="en-US" altLang="zh-CN" sz="2000" b="0" i="0" u="none" strike="noStrike" kern="1200" cap="none" spc="0" normalizeH="0" baseline="0" noProof="1">
              <a:solidFill>
                <a:srgbClr val="FF00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FROM SC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WHERE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Student.Sno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AND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' 1 '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);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</a:t>
            </a:r>
            <a:endParaRPr kumimoji="0" lang="zh-CN" altLang="en-US" sz="1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827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EXISTS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8275" name="Rectangle 3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137525" cy="4114800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3.61]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查询没有选修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号课程的学生姓名。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FROM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FF00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WHERE NOT EXISTS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*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FROM SC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Student.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AND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='1'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929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EXISTS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9299" name="Rectangle 3"/>
          <p:cNvSpPr>
            <a:spLocks noGrp="1"/>
          </p:cNvSpPr>
          <p:nvPr>
            <p:ph type="body" idx="1"/>
          </p:nvPr>
        </p:nvSpPr>
        <p:spPr>
          <a:xfrm>
            <a:off x="250825" y="1052513"/>
            <a:ext cx="8435975" cy="528320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不同形式的查询间的替换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一些带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EXISTS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NOT EXISTS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谓词的子查询不能被其他形式的子查询等价替换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所有带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谓词、比较运算符、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ANY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谓词的子查询都能用带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EXISTS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谓词的子查询等价替换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用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EXISTS/NOT EXISTS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实现全称量词（难点）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语言中没有全称量词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For all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可以把带有全称量词的谓词转换为等价的带有存在量词的谓词：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1" dirty="0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P(x) ≡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P(x)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））</a:t>
            </a:r>
            <a:endParaRPr kumimoji="0" lang="zh-CN" altLang="en-US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  </a:t>
            </a:r>
            <a:endParaRPr kumimoji="0" lang="en-US" altLang="zh-CN" sz="16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2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EXISTS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0323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3.55]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查询与“刘晨”在同一个系学习的学生。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可以用带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EXISTS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谓词的子查询替换：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FROM Student S1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WHERE EXISTS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　  </a:t>
            </a:r>
            <a:r>
              <a:rPr kumimoji="0" lang="zh-CN" altLang="en-US" sz="24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*</a:t>
            </a:r>
            <a:endParaRPr kumimoji="0" lang="en-US" altLang="zh-CN" sz="2400" b="0" i="0" u="none" strike="noStrike" kern="1200" cap="none" spc="0" normalizeH="0" baseline="0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FROM Student S2</a:t>
            </a:r>
            <a:endParaRPr kumimoji="0" lang="en-US" altLang="zh-CN" sz="2400" b="0" i="0" u="none" strike="noStrike" kern="1200" cap="none" spc="0" normalizeH="0" baseline="0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WHERE S2.Sdept = S1.Sdept AND</a:t>
            </a:r>
            <a:endParaRPr kumimoji="0" lang="en-US" altLang="zh-CN" sz="2400" b="0" i="0" u="none" strike="noStrike" kern="1200" cap="none" spc="0" normalizeH="0" baseline="0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S2.Sname = </a:t>
            </a:r>
            <a:r>
              <a:rPr kumimoji="0" lang="zh-CN" altLang="en-US" sz="24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'刘晨');</a:t>
            </a:r>
            <a:endParaRPr kumimoji="0" lang="zh-CN" altLang="en-US" sz="2400" b="0" i="0" u="none" strike="noStrike" kern="1200" cap="none" spc="0" normalizeH="0" baseline="0" noProof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134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EXISTS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续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</a:t>
            </a:r>
            <a:endParaRPr kumimoji="0" lang="zh-CN" altLang="en-US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1347" name="Rectangle 3"/>
          <p:cNvSpPr>
            <a:spLocks noGrp="1"/>
          </p:cNvSpPr>
          <p:nvPr>
            <p:ph type="body" idx="1"/>
          </p:nvPr>
        </p:nvSpPr>
        <p:spPr>
          <a:xfrm>
            <a:off x="684213" y="1098550"/>
            <a:ext cx="8280400" cy="5138738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3.62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查询选修了全部课程的学生姓名。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endParaRPr kumimoji="0" lang="en-US" altLang="zh-CN" sz="22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FROM Student</a:t>
            </a:r>
            <a:endParaRPr kumimoji="0" lang="en-US" altLang="zh-CN" sz="22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WHERE NOT EXISTS</a:t>
            </a:r>
            <a:endParaRPr kumimoji="0" lang="en-US" altLang="zh-CN" sz="22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*</a:t>
            </a:r>
            <a:endParaRPr kumimoji="0" lang="en-US" altLang="zh-CN" sz="2200" b="0" i="0" u="none" strike="noStrike" kern="1200" cap="none" spc="0" normalizeH="0" baseline="0" noProof="1">
              <a:solidFill>
                <a:srgbClr val="C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FROM Course</a:t>
            </a:r>
            <a:endParaRPr kumimoji="0" lang="en-US" altLang="zh-CN" sz="2200" b="0" i="0" u="none" strike="noStrike" kern="1200" cap="none" spc="0" normalizeH="0" baseline="0" noProof="1">
              <a:solidFill>
                <a:srgbClr val="C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WHERE NOT EXISTS</a:t>
            </a:r>
            <a:endParaRPr kumimoji="0" lang="en-US" altLang="zh-CN" sz="2200" b="0" i="0" u="none" strike="noStrike" kern="1200" cap="none" spc="0" normalizeH="0" baseline="0" noProof="1">
              <a:solidFill>
                <a:srgbClr val="C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*</a:t>
            </a:r>
            <a:endParaRPr kumimoji="0" lang="en-US" altLang="zh-CN" sz="22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 FROM SC</a:t>
            </a:r>
            <a:endParaRPr kumimoji="0" lang="en-US" altLang="zh-CN" sz="22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 WHERE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Student.Sno</a:t>
            </a:r>
            <a:endParaRPr kumimoji="0" lang="en-US" altLang="zh-CN" sz="22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       AND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Course.Cno</a:t>
            </a:r>
            <a:endParaRPr kumimoji="0" lang="en-US" altLang="zh-CN" sz="22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2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);</a:t>
            </a:r>
            <a:endParaRPr kumimoji="0" lang="en-US" altLang="zh-CN" sz="22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2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237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EXISTS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续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</a:t>
            </a:r>
            <a:endParaRPr kumimoji="0" lang="zh-CN" altLang="en-US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2371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用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EXISTS/NOT EXISTS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实现逻辑蕴涵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难点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语言中没有蕴涵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Implication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逻辑运算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可以利用谓词演算将逻辑蕴涵谓词等价转换为：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q ≡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p∨q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707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 等值与非等值连接查询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87075" name="Rectangle 3"/>
          <p:cNvSpPr>
            <a:spLocks noGrp="1"/>
          </p:cNvSpPr>
          <p:nvPr>
            <p:ph type="body" idx="1"/>
          </p:nvPr>
        </p:nvSpPr>
        <p:spPr>
          <a:xfrm>
            <a:off x="684213" y="1268413"/>
            <a:ext cx="7696200" cy="4586288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等值连接：连接运算符为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3.49]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查询每个学生及其选修课程的情况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 Student.*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SC.*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  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    Student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Student.Sno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SC.Sno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SELECT  Student.*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SC.*</a:t>
            </a:r>
            <a:endParaRPr kumimoji="0" lang="en-US" altLang="zh-CN" sz="2400" b="0" i="0" u="none" strike="noStrike" kern="1200" cap="none" spc="0" normalizeH="0" baseline="0" noProof="1">
              <a:solidFill>
                <a:srgbClr val="00206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		FROM    Student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inner join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SC</a:t>
            </a:r>
            <a:endParaRPr kumimoji="0" lang="en-US" altLang="zh-CN" sz="2400" b="0" i="0" u="none" strike="noStrike" kern="1200" cap="none" spc="0" normalizeH="0" baseline="0" noProof="1">
              <a:solidFill>
                <a:srgbClr val="00206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         on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Student.Sno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=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SC.Sno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206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00206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339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EXISTS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续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</a:t>
            </a:r>
            <a:endParaRPr kumimoji="0" lang="zh-CN" altLang="en-US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3395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3.63]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查询至少选修了学生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201215122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选修的全部课程的学生号码。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解题思路：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用逻辑蕴涵表达：查询学号为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的学生，对所有的课程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，只要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201215122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学生选修了课程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，则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也选修了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形式化表示：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表示谓词 “学生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201215122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选修了课程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y”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表示谓词 “学生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选修了课程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y”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则上述查询为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: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q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441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EXISTS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续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</a:t>
            </a:r>
            <a:endParaRPr kumimoji="0" lang="zh-CN" altLang="en-US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4419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等价变换：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	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q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≡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q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））</a:t>
            </a:r>
            <a:endParaRPr kumimoji="0" lang="zh-CN" altLang="en-US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≡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p∨ q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 ））</a:t>
            </a:r>
            <a:endParaRPr kumimoji="0" lang="zh-CN" altLang="en-US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≡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p∧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变换后语义：不存在这样的课程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，学生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201215122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选修了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，而学生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没有选。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544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22238"/>
            <a:ext cx="8229600" cy="868363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EXISTS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续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</a:t>
            </a:r>
            <a:r>
              <a:rPr kumimoji="0" lang="zh-CN" altLang="en-US" sz="4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Times New Roman" panose="02020603050405020304" pitchFamily="18" charset="0"/>
              </a:rPr>
              <a:t> </a:t>
            </a:r>
            <a:endParaRPr kumimoji="0" lang="zh-CN" altLang="en-US" sz="4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445443" name="Rectangle 3"/>
          <p:cNvSpPr>
            <a:spLocks noGrp="1"/>
          </p:cNvSpPr>
          <p:nvPr>
            <p:ph type="body" idx="1"/>
          </p:nvPr>
        </p:nvSpPr>
        <p:spPr>
          <a:xfrm>
            <a:off x="457200" y="931863"/>
            <a:ext cx="7772400" cy="4994275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NOT EXISTS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谓词表示：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DISTINCT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FROM SC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SCX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WHERE NOT EXISTS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*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FROM SC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99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SCY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WHERE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SCY.Sno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= ' 201215122 '  AND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NOT EXISTS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*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FROM SC SCZ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WHERE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SCZ.Sno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SCX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.Sno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AND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            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SCZ.Cno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0099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SCY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.Cno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));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544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22238"/>
            <a:ext cx="8229600" cy="868363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带有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EXISTS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谓词的子查询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0" lang="zh-CN" altLang="en-US" sz="3200" b="1" i="0" u="none" strike="noStrike" kern="1200" cap="none" spc="0" normalizeH="0" baseline="0" noProof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另一写法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</a:t>
            </a:r>
            <a:r>
              <a:rPr kumimoji="0" lang="zh-CN" altLang="en-US" sz="4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Times New Roman" panose="02020603050405020304" pitchFamily="18" charset="0"/>
              </a:rPr>
              <a:t> </a:t>
            </a:r>
            <a:endParaRPr kumimoji="0" lang="zh-CN" altLang="en-US" sz="4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445443" name="Rectangle 3"/>
          <p:cNvSpPr>
            <a:spLocks noGrp="1"/>
          </p:cNvSpPr>
          <p:nvPr>
            <p:ph type="body" idx="1"/>
          </p:nvPr>
        </p:nvSpPr>
        <p:spPr>
          <a:xfrm>
            <a:off x="457200" y="931863"/>
            <a:ext cx="7772400" cy="4994275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NOT EXISTS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谓词表示：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FROM  student  stu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WHERE NOT EXISTS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</a:t>
            </a:r>
            <a:r>
              <a:rPr kumimoji="0" lang="en-US" altLang="zh-CN" sz="22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2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*</a:t>
            </a:r>
            <a:endParaRPr kumimoji="0" lang="en-US" altLang="zh-CN" sz="2200" b="0" i="0" u="none" strike="noStrike" kern="1200" cap="none" spc="0" normalizeH="0" baseline="0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FROM SC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SCY</a:t>
            </a:r>
            <a:endParaRPr kumimoji="0" lang="en-US" altLang="zh-CN" sz="2200" b="0" i="0" u="none" strike="noStrike" kern="1200" cap="none" spc="0" normalizeH="0" baseline="0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WHERE </a:t>
            </a:r>
            <a:r>
              <a:rPr kumimoji="0" lang="en-US" altLang="zh-CN" sz="2200" b="0" i="0" u="none" strike="noStrike" kern="1200" cap="none" spc="0" normalizeH="0" baseline="0" noProof="1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SCY.Sno</a:t>
            </a:r>
            <a:r>
              <a:rPr kumimoji="0" lang="en-US" altLang="zh-CN" sz="22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= ' 201215122 '  AND</a:t>
            </a:r>
            <a:endParaRPr kumimoji="0" lang="en-US" altLang="zh-CN" sz="2200" b="0" i="0" u="none" strike="noStrike" kern="1200" cap="none" spc="0" normalizeH="0" baseline="0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NOT EXISTS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*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FROM SC </a:t>
            </a:r>
            <a:r>
              <a:rPr kumimoji="0" lang="en-US" altLang="zh-CN" sz="22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SCZ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WHERE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SCZ.Sno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.Sno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AND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宋体" panose="02010600030101010101" pitchFamily="2" charset="-12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            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SCZ.Cno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0099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SCY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.Cno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));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6466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数据查询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6467" name="Rectangle 1027"/>
          <p:cNvSpPr>
            <a:spLocks noGrp="1"/>
          </p:cNvSpPr>
          <p:nvPr>
            <p:ph type="body" idx="1"/>
          </p:nvPr>
        </p:nvSpPr>
        <p:spPr>
          <a:xfrm>
            <a:off x="971550" y="1268413"/>
            <a:ext cx="5410200" cy="4321175"/>
          </a:xfrm>
        </p:spPr>
        <p:txBody>
          <a:bodyPr vert="horz" wrap="square" lIns="91440" tIns="45720" rIns="91440" bIns="45720" anchor="t"/>
          <a:p>
            <a:pPr marL="0" marR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6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3.4.1 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单表查询</a:t>
            </a:r>
            <a:endParaRPr kumimoji="0" lang="zh-CN" altLang="en-US" sz="26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6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3.4.2 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连接查询</a:t>
            </a:r>
            <a:endParaRPr kumimoji="0" lang="zh-CN" altLang="en-US" sz="26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6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3.4.3 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嵌套查询</a:t>
            </a:r>
            <a:endParaRPr kumimoji="0" lang="zh-CN" altLang="en-US" sz="26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6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3.4.4 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集合查询</a:t>
            </a:r>
            <a:endParaRPr kumimoji="0" lang="zh-CN" altLang="en-US" sz="2600" b="0" i="0" u="none" strike="noStrike" kern="1200" cap="none" spc="0" normalizeH="0" baseline="0" noProof="1">
              <a:solidFill>
                <a:srgbClr val="00B05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6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3.4.5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基于派生表的查询</a:t>
            </a:r>
            <a:endParaRPr kumimoji="0" lang="zh-CN" altLang="en-US" sz="26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6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3.4.5 Select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语句的一般形式 </a:t>
            </a:r>
            <a:endParaRPr kumimoji="0" lang="zh-CN" altLang="en-US" sz="26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749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3.4.4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集合查询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7491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集合操作的种类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并操作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UNION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交操作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INTERSECT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差操作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EXCEPT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参加集合操作的各查询结果的</a:t>
            </a:r>
            <a:r>
              <a:rPr kumimoji="0" lang="zh-CN" altLang="en-US" sz="28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列数必须相同;对应项的数据类型也必须相同</a:t>
            </a:r>
            <a:r>
              <a:rPr kumimoji="0" lang="en-US" altLang="zh-CN" sz="28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关系</a:t>
            </a:r>
            <a:r>
              <a:rPr kumimoji="0" lang="zh-CN" altLang="zh-CN" sz="2800" b="0" i="0" u="none" strike="noStrike" kern="1200" cap="none" spc="0" normalizeH="0" baseline="0" noProof="1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模式相同</a:t>
            </a:r>
            <a:r>
              <a:rPr kumimoji="0" lang="en-US" altLang="zh-CN" sz="28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851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j-ea"/>
                <a:cs typeface="+mj-cs"/>
              </a:rPr>
              <a:t>集合查询（续）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48515" name="Rectangle 3"/>
          <p:cNvSpPr>
            <a:spLocks noGrp="1"/>
          </p:cNvSpPr>
          <p:nvPr>
            <p:ph type="body" idx="1"/>
          </p:nvPr>
        </p:nvSpPr>
        <p:spPr>
          <a:xfrm>
            <a:off x="250825" y="1098550"/>
            <a:ext cx="8893175" cy="449580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3.64]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查询计算机科学系的学生及年龄不大于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19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岁的学生。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SELECT *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FROM Student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WHERE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'CS'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2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UNION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SELECT *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FROM Student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WHERE Sage&lt;=19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UNION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：将多个查询结果合并起来时，系统自动去掉重复元组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UNION ALL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：将多个查询结果合并起来时，保留重复元组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953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j-ea"/>
                <a:cs typeface="+mj-cs"/>
              </a:rPr>
              <a:t>集合查询（续）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49539" name="Rectangle 3"/>
          <p:cNvSpPr>
            <a:spLocks noGrp="1"/>
          </p:cNvSpPr>
          <p:nvPr>
            <p:ph type="body" idx="1"/>
          </p:nvPr>
        </p:nvSpPr>
        <p:spPr>
          <a:xfrm>
            <a:off x="685800" y="1296987"/>
            <a:ext cx="8001000" cy="4262438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3.65]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查询选修了课程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或者选修了课程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的学生。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FROM SC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=' 1 '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UNION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FROM SC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' 2 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6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j-ea"/>
                <a:cs typeface="+mj-cs"/>
              </a:rPr>
              <a:t>集合查询（续）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50563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3.66]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查询计算机科学系的学生与年龄不大于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19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岁的学生的交集。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SELECT *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FROM Student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='CS' 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+mn-ea"/>
                <a:cs typeface="+mn-cs"/>
              </a:rPr>
              <a:t>INTERSECT</a:t>
            </a:r>
            <a:endParaRPr kumimoji="0" lang="en-US" altLang="zh-CN" sz="2400" b="0" i="0" u="none" strike="noStrike" kern="1200" cap="none" spc="0" normalizeH="0" baseline="0" noProof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Arial" panose="020B0604020202020204" pitchFamily="34" charset="0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SELECT *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FROM Student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WHERE Sage&lt;=19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158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j-ea"/>
                <a:cs typeface="+mj-cs"/>
              </a:rPr>
              <a:t>集合查询（续）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51587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3.66]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实际上就是查询计算机科学系中年龄不大	               	    于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19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岁的学生。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*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	FROM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	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'CS' AND  Sage&lt;=19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8098" name="Rectangle 312"/>
          <p:cNvSpPr>
            <a:spLocks noGrp="1"/>
          </p:cNvSpPr>
          <p:nvPr>
            <p:ph type="title" idx="4294967295"/>
          </p:nvPr>
        </p:nvSpPr>
        <p:spPr>
          <a:xfrm>
            <a:off x="900113" y="398463"/>
            <a:ext cx="7391400" cy="433388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等值与非等值连接查询（续）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88099" name="内容占位符 388098"/>
          <p:cNvGraphicFramePr/>
          <p:nvPr>
            <p:ph idx="1"/>
          </p:nvPr>
        </p:nvGraphicFramePr>
        <p:xfrm>
          <a:off x="684213" y="1892300"/>
          <a:ext cx="7999413" cy="3084513"/>
        </p:xfrm>
        <a:graphic>
          <a:graphicData uri="http://schemas.openxmlformats.org/drawingml/2006/table">
            <a:tbl>
              <a:tblPr/>
              <a:tblGrid>
                <a:gridCol w="1565275"/>
                <a:gridCol w="957263"/>
                <a:gridCol w="752475"/>
                <a:gridCol w="819150"/>
                <a:gridCol w="819150"/>
                <a:gridCol w="1436687"/>
                <a:gridCol w="674688"/>
                <a:gridCol w="974725"/>
              </a:tblGrid>
              <a:tr h="5397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Student.Sno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Ssex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Sage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Sdept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SC.Sno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Cno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李勇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李勇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李勇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201215122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刘晨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201215122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201215122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刘晨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201215122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55" name="Text Box 423"/>
          <p:cNvSpPr txBox="1"/>
          <p:nvPr/>
        </p:nvSpPr>
        <p:spPr>
          <a:xfrm>
            <a:off x="427038" y="1270000"/>
            <a:ext cx="17065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 algn="ctr">
              <a:buFont typeface="Arial" panose="020B0604020202020204" pitchFamily="34" charset="0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查询结果：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56" name="Line 424"/>
          <p:cNvSpPr/>
          <p:nvPr/>
        </p:nvSpPr>
        <p:spPr>
          <a:xfrm>
            <a:off x="684213" y="2420938"/>
            <a:ext cx="79200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261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j-ea"/>
                <a:cs typeface="+mj-cs"/>
              </a:rPr>
              <a:t>集合查询（续）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52611" name="Rectangle 3"/>
          <p:cNvSpPr>
            <a:spLocks noGrp="1"/>
          </p:cNvSpPr>
          <p:nvPr>
            <p:ph type="body" idx="1"/>
          </p:nvPr>
        </p:nvSpPr>
        <p:spPr>
          <a:xfrm>
            <a:off x="827088" y="1371600"/>
            <a:ext cx="7772400" cy="4262438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3.67]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查询既选修了课程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又选修了课程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的学生。   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FROM SC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=' 1 ' 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INTERSECT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FROM SC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='2 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363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j-ea"/>
                <a:cs typeface="+mj-cs"/>
              </a:rPr>
              <a:t>集合查询（续）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53635" name="Rectangle 3"/>
          <p:cNvSpPr>
            <a:spLocks noGrp="1"/>
          </p:cNvSpPr>
          <p:nvPr>
            <p:ph type="body" idx="1"/>
          </p:nvPr>
        </p:nvSpPr>
        <p:spPr>
          <a:xfrm>
            <a:off x="682625" y="1098550"/>
            <a:ext cx="8569325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3.67]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也可以表示为：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FROM    SC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=' 1 ' AND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IN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    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           FROM SC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     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=' 2 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465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j-ea"/>
                <a:cs typeface="+mj-cs"/>
              </a:rPr>
              <a:t>集合查询（续）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54659" name="Rectangle 3"/>
          <p:cNvSpPr>
            <a:spLocks noGrp="1"/>
          </p:cNvSpPr>
          <p:nvPr>
            <p:ph type="body" idx="1"/>
          </p:nvPr>
        </p:nvSpPr>
        <p:spPr>
          <a:xfrm>
            <a:off x="684211" y="1098550"/>
            <a:ext cx="7772400" cy="411480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3.68]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查询计算机科学系的学生与年龄不大于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19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岁的学生的差集。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*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FROM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='CS'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EXCEPT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SELECT  *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FROM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WHERE Sage &lt;=19;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5682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j-ea"/>
                <a:cs typeface="+mj-cs"/>
              </a:rPr>
              <a:t>集合查询（续）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55683" name="Rectangle 1027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3.68]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实际上是查询计算机科学系中年龄大于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19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岁的学生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*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FROM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'CS' AND  Sage&gt;19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3"/>
          <p:cNvSpPr txBox="1"/>
          <p:nvPr/>
        </p:nvSpPr>
        <p:spPr>
          <a:xfrm>
            <a:off x="1042988" y="1196975"/>
            <a:ext cx="5410200" cy="403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3.4.1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单表查询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3.4.2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连接查询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3.4.3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嵌套查询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3.4.4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集合查询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</a:pPr>
            <a:r>
              <a:rPr lang="en-US" altLang="zh-CN" sz="28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3.4.5基于派生表的查询</a:t>
            </a:r>
            <a:endParaRPr lang="en-US" altLang="zh-CN" sz="2800" b="1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rgbClr val="33CC33"/>
              </a:buClr>
              <a:buFont typeface="Arial" panose="020B0604020202020204" pitchFamily="34" charset="0"/>
            </a:pPr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3.4.6 SELECT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语句的一般形式 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9779" name="Rectangle 2"/>
          <p:cNvSpPr>
            <a:spLocks noGrp="1"/>
          </p:cNvSpPr>
          <p:nvPr>
            <p:ph type="title" idx="4294967295"/>
          </p:nvPr>
        </p:nvSpPr>
        <p:spPr>
          <a:xfrm>
            <a:off x="755650" y="409575"/>
            <a:ext cx="7391400" cy="4318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数据查询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0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sym typeface="+mn-ea"/>
              </a:rPr>
              <a:t>3.4.5 基于派生表的查询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60803" name="Rectangle 3"/>
          <p:cNvSpPr>
            <a:spLocks noGrp="1"/>
          </p:cNvSpPr>
          <p:nvPr>
            <p:ph type="body" idx="1"/>
          </p:nvPr>
        </p:nvSpPr>
        <p:spPr>
          <a:xfrm>
            <a:off x="221615" y="964565"/>
            <a:ext cx="8701405" cy="529780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子查询可以出现在条件中 </a:t>
            </a:r>
            <a:r>
              <a:rPr kumimoji="0" lang="zh-CN" altLang="en-US" sz="2400" b="0" i="0" u="none" strike="noStrike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，也可生成临时派生表用在</a:t>
            </a:r>
            <a:r>
              <a:rPr kumimoji="0" lang="en-US" altLang="zh-CN" sz="2400" b="0" i="0" u="none" strike="noStrike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</a:t>
            </a:r>
            <a:r>
              <a:rPr kumimoji="0" lang="zh-CN" altLang="en-US" sz="2400" b="0" i="0" u="none" strike="noStrike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</a:t>
            </a:r>
            <a:endParaRPr kumimoji="0" lang="en-US" altLang="zh-CN" sz="2400" b="0" i="0" u="none" strike="noStrike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：查找每个学生超过自己平均成绩的课程号。</a:t>
            </a:r>
            <a:endParaRPr kumimoji="0" lang="en-US" altLang="zh-CN" sz="2400" b="0" i="0" u="none" strike="noStrike" kern="1200" cap="none" spc="0" normalizeH="0" baseline="0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Sno,Cno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     SC,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(SELECT sno,Avg(grade) from SC group by sno)</a:t>
            </a:r>
            <a:endParaRPr kumimoji="0" lang="en-US" altLang="zh-CN" sz="2400" b="0" i="0" u="none" strike="noStrike" kern="1200" cap="none" spc="0" normalizeH="0" baseline="0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                   as Avg_sc(avg_sno, Avg_grade)</a:t>
            </a:r>
            <a:endParaRPr kumimoji="0" lang="en-US" altLang="zh-CN" sz="2400" b="0" i="0" u="none" strike="noStrike" kern="1200" cap="none" spc="0" normalizeH="0" baseline="0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  SC.Sno=</a:t>
            </a:r>
            <a:r>
              <a:rPr lang="en-US" altLang="zh-CN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Avg_sc.avg_sno</a:t>
            </a:r>
            <a:r>
              <a:rPr lang="en-US" altLang="zh-CN" sz="2400">
                <a:solidFill>
                  <a:srgbClr val="800000"/>
                </a:solidFill>
                <a:sym typeface="+mn-ea"/>
              </a:rPr>
              <a:t>  </a:t>
            </a:r>
            <a:endParaRPr lang="en-US" altLang="zh-CN" sz="2400">
              <a:solidFill>
                <a:srgbClr val="800000"/>
              </a:solidFill>
              <a:sym typeface="+mn-ea"/>
            </a:endParaRP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800000"/>
                </a:solidFill>
                <a:sym typeface="+mn-ea"/>
              </a:rPr>
              <a:t>            and SC.grade&gt;</a:t>
            </a:r>
            <a:r>
              <a:rPr lang="en-US" altLang="zh-CN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Avg_sc.Avg_grade</a:t>
            </a:r>
            <a:endParaRPr lang="en-US" altLang="zh-CN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例</a:t>
            </a:r>
            <a:r>
              <a:rPr lang="en-US" altLang="zh-CN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2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：查询所有选修了</a:t>
            </a:r>
            <a:r>
              <a:rPr lang="en-US" altLang="zh-CN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1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号课的学生姓名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。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800000"/>
                </a:solidFill>
                <a:sym typeface="+mn-ea"/>
              </a:rPr>
              <a:t>SELECT   Sname</a:t>
            </a:r>
            <a:endParaRPr lang="en-US" altLang="zh-CN" sz="2400">
              <a:solidFill>
                <a:srgbClr val="800000"/>
              </a:solidFill>
              <a:sym typeface="+mn-ea"/>
            </a:endParaRP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800000"/>
                </a:solidFill>
                <a:sym typeface="+mn-ea"/>
              </a:rPr>
              <a:t>FROM    Student, </a:t>
            </a:r>
            <a:endParaRPr lang="en-US" altLang="zh-CN" sz="2400">
              <a:solidFill>
                <a:srgbClr val="800000"/>
              </a:solidFill>
              <a:sym typeface="+mn-ea"/>
            </a:endParaRP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800000"/>
                </a:solidFill>
                <a:sym typeface="+mn-ea"/>
              </a:rPr>
              <a:t>            </a:t>
            </a:r>
            <a:r>
              <a:rPr lang="en-US" altLang="zh-CN" sz="240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(SELECT Sno FROM SC WHERE Cno='1') AS SC1</a:t>
            </a:r>
            <a:endParaRPr lang="en-US" altLang="zh-CN" sz="2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800000"/>
                </a:solidFill>
                <a:sym typeface="+mn-ea"/>
              </a:rPr>
              <a:t>WHERE </a:t>
            </a:r>
            <a:r>
              <a:rPr lang="en-US" altLang="zh-CN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  </a:t>
            </a:r>
            <a:r>
              <a:rPr lang="en-US" altLang="zh-CN" sz="2400">
                <a:sym typeface="+mn-ea"/>
              </a:rPr>
              <a:t> Student.Sno=SC1.Sno</a:t>
            </a:r>
            <a:endParaRPr lang="en-US" altLang="zh-CN" sz="2400">
              <a:sym typeface="+mn-ea"/>
            </a:endParaRP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>
                <a:sym typeface="+mn-ea"/>
              </a:rPr>
              <a:t>                        </a:t>
            </a:r>
            <a:r>
              <a:rPr lang="zh-CN" altLang="zh-CN" sz="2400">
                <a:solidFill>
                  <a:srgbClr val="FF0000"/>
                </a:solidFill>
                <a:sym typeface="+mn-ea"/>
              </a:rPr>
              <a:t>临时派生表（相当于只用一次的视图）</a:t>
            </a:r>
            <a:endParaRPr lang="en-US" altLang="zh-CN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3"/>
          <p:cNvSpPr txBox="1"/>
          <p:nvPr/>
        </p:nvSpPr>
        <p:spPr>
          <a:xfrm>
            <a:off x="1042988" y="1196975"/>
            <a:ext cx="5410200" cy="403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3.4.1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单表查询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3.4.2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连接查询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3.4.3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嵌套查询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3.4.4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集合查询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3.4.5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基于派生表的查询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rgbClr val="33CC33"/>
              </a:buClr>
              <a:buFont typeface="Arial" panose="020B0604020202020204" pitchFamily="34" charset="0"/>
            </a:pPr>
            <a:r>
              <a:rPr lang="en-US" altLang="zh-CN" sz="28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3.4.6 SELECT</a:t>
            </a:r>
            <a:r>
              <a:rPr lang="zh-CN" alt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语句的一般形式 </a:t>
            </a:r>
            <a:endParaRPr lang="zh-CN" altLang="en-US" sz="2800" b="1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9779" name="Rectangle 2"/>
          <p:cNvSpPr>
            <a:spLocks noGrp="1"/>
          </p:cNvSpPr>
          <p:nvPr>
            <p:ph type="title" idx="4294967295"/>
          </p:nvPr>
        </p:nvSpPr>
        <p:spPr>
          <a:xfrm>
            <a:off x="755650" y="409575"/>
            <a:ext cx="7391400" cy="4318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数据查询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0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3.4.6 SELECT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语句的一般格式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60803" name="Rectangle 3"/>
          <p:cNvSpPr>
            <a:spLocks noGrp="1"/>
          </p:cNvSpPr>
          <p:nvPr>
            <p:ph type="body" idx="1"/>
          </p:nvPr>
        </p:nvSpPr>
        <p:spPr>
          <a:xfrm>
            <a:off x="457200" y="1296988"/>
            <a:ext cx="7772400" cy="4922838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SELECT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[ALL|DISTINCT] 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目标列表达式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别名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 [ ,&lt;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目标列表达式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别名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]]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+mn-ea"/>
                <a:cs typeface="+mn-cs"/>
              </a:rPr>
              <a:t>…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FROM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表名或视图名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别名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[ ,&lt;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表名或视图名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别名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]]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+mn-ea"/>
                <a:cs typeface="+mn-cs"/>
              </a:rPr>
              <a:t>…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|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&lt;SELECT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语句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[AS]&lt;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别名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[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条件表达式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&gt;]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[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GROUP BY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1&gt;[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HAVING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条件表达式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&gt;]]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[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ORDER BY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2&gt; [ASC|DESC]]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182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目标列表达式的可选格式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61827" name="Rectangle 3"/>
          <p:cNvSpPr>
            <a:spLocks noGrp="1"/>
          </p:cNvSpPr>
          <p:nvPr>
            <p:ph type="body" idx="1"/>
          </p:nvPr>
        </p:nvSpPr>
        <p:spPr>
          <a:xfrm>
            <a:off x="457200" y="1098550"/>
            <a:ext cx="8229600" cy="535622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目标列表达式格式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 *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&gt;.*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[DISTINCT|ALL]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* )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&gt;.]&lt;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属性列名表达式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&gt;[,&lt;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&gt;.]&lt;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属性列名表达式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&gt;]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+mn-ea"/>
                <a:cs typeface="+mn-cs"/>
              </a:rPr>
              <a:t>…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其中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属性列名表达式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可以是由属性列、作用于属性列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的聚集函数和常量的任意算术运算（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+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，*，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）组成的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运算公式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285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聚集函数的一般格式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62851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COUNT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SUM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AVG        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[DISTINCT|ALL] 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MAX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MIN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4995" name="AutoShape 4"/>
          <p:cNvSpPr/>
          <p:nvPr/>
        </p:nvSpPr>
        <p:spPr>
          <a:xfrm>
            <a:off x="1042988" y="1773238"/>
            <a:ext cx="1981200" cy="2209800"/>
          </a:xfrm>
          <a:prstGeom prst="bracePair">
            <a:avLst>
              <a:gd name="adj" fmla="val 8333"/>
            </a:avLst>
          </a:prstGeom>
          <a:noFill/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2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连接操作的执行过程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89123" name="Rectangle 3"/>
          <p:cNvSpPr>
            <a:spLocks noGrp="1"/>
          </p:cNvSpPr>
          <p:nvPr>
            <p:ph type="body" idx="1"/>
          </p:nvPr>
        </p:nvSpPr>
        <p:spPr>
          <a:xfrm>
            <a:off x="180975" y="785813"/>
            <a:ext cx="8721725" cy="5543550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）嵌套循环法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NESTED-LOOP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首先在表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中找到第一个元组，然后从头开始扫描表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，逐一查找满足连接件的元组，找到后就将表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中的第一个元组与该元组拼接起来，形成结果表中一个元组。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全部查找完后，再找表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中第二个元组，然后再从头开始扫描表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，逐一查找满足连接条件的元组，找到后就将表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中的第二个元组与该元组拼接起来，形成结果表中一个元组。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重复上述操作，直到表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中的全部元组都处理完毕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38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33337"/>
            <a:ext cx="8578850" cy="1131888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 WHERE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子句的条件表达式的可选格式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63875" name="Rectangle 3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49974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属性列名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属性列名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θ      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常量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            [ANY|ALL]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语句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				   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属性列名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                   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属性列名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属性列名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[NOT] BETWEEN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常量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              AND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常量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     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	       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语句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          （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语句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  	</a:t>
            </a:r>
            <a:endParaRPr kumimoji="0" lang="zh-CN" altLang="en-US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6019" name="AutoShape 4"/>
          <p:cNvSpPr/>
          <p:nvPr/>
        </p:nvSpPr>
        <p:spPr>
          <a:xfrm>
            <a:off x="3059113" y="1700213"/>
            <a:ext cx="4465637" cy="1368425"/>
          </a:xfrm>
          <a:prstGeom prst="bracePair">
            <a:avLst>
              <a:gd name="adj" fmla="val 8333"/>
            </a:avLst>
          </a:prstGeom>
          <a:noFill/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0" name="AutoShape 4"/>
          <p:cNvSpPr/>
          <p:nvPr/>
        </p:nvSpPr>
        <p:spPr>
          <a:xfrm>
            <a:off x="3779838" y="3992563"/>
            <a:ext cx="2049462" cy="1524000"/>
          </a:xfrm>
          <a:prstGeom prst="bracePair">
            <a:avLst>
              <a:gd name="adj" fmla="val 8333"/>
            </a:avLst>
          </a:prstGeom>
          <a:noFill/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1" name="AutoShape 5"/>
          <p:cNvSpPr/>
          <p:nvPr/>
        </p:nvSpPr>
        <p:spPr>
          <a:xfrm>
            <a:off x="6429375" y="3967163"/>
            <a:ext cx="2232025" cy="1676400"/>
          </a:xfrm>
          <a:prstGeom prst="bracePair">
            <a:avLst>
              <a:gd name="adj" fmla="val 8333"/>
            </a:avLst>
          </a:prstGeom>
          <a:noFill/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489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WHERE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子句的条件表达式格式（续）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64899" name="Rectangle 3"/>
          <p:cNvSpPr>
            <a:spLocks noGrp="1"/>
          </p:cNvSpPr>
          <p:nvPr>
            <p:ph type="body" idx="1"/>
          </p:nvPr>
        </p:nvSpPr>
        <p:spPr>
          <a:xfrm>
            <a:off x="838200" y="1196975"/>
            <a:ext cx="7772400" cy="489902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值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1&gt;[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值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2&gt; ]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+mn-ea"/>
                <a:cs typeface="+mn-cs"/>
              </a:rPr>
              <a:t>…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属性列名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[NOT] IN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	     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语句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属性列名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[NOT] LIKE 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匹配串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属性列名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IS [NOT] NULL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[NOT] EXISTS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语句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7043" name="AutoShape 4"/>
          <p:cNvSpPr/>
          <p:nvPr/>
        </p:nvSpPr>
        <p:spPr>
          <a:xfrm>
            <a:off x="4067175" y="1268413"/>
            <a:ext cx="3603625" cy="1485900"/>
          </a:xfrm>
          <a:prstGeom prst="bracePair">
            <a:avLst>
              <a:gd name="adj" fmla="val 8333"/>
            </a:avLst>
          </a:prstGeom>
          <a:noFill/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5922" name="Rectangle 2"/>
          <p:cNvSpPr>
            <a:spLocks noGrp="1"/>
          </p:cNvSpPr>
          <p:nvPr>
            <p:ph type="title" idx="4294967295"/>
          </p:nvPr>
        </p:nvSpPr>
        <p:spPr>
          <a:xfrm>
            <a:off x="287338" y="0"/>
            <a:ext cx="8856663" cy="113665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作业：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6592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362950" cy="411480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1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.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用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SQL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语句建立第二章习题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中的四个表。</a:t>
            </a:r>
            <a:endParaRPr kumimoji="0" lang="zh-CN" altLang="en-US" sz="2400" b="1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2.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针对上题中建立的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个表试用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SQL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语句完成第二章习题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中的查询。</a:t>
            </a:r>
            <a:endParaRPr kumimoji="0" lang="zh-CN" altLang="en-US" sz="2400" b="1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3.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针对习题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中的四个表试用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SQL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语句完成以下各项操作：</a:t>
            </a:r>
            <a:endParaRPr kumimoji="0" lang="zh-CN" altLang="en-US" sz="2400" b="1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(1)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找出所有供应商的姓名和所在城市。</a:t>
            </a:r>
            <a:endParaRPr kumimoji="0" lang="zh-CN" altLang="en-US" sz="2000" b="1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(2)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找出所有零件的名称、颜色、重量。</a:t>
            </a:r>
            <a:endParaRPr kumimoji="0" lang="zh-CN" altLang="en-US" sz="2000" b="1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(3)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找出使用供应商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S1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所供应零件的工程号码。</a:t>
            </a:r>
            <a:endParaRPr kumimoji="0" lang="zh-CN" altLang="en-US" sz="2000" b="1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(4)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找出工程项目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J2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使用的各种零件的名称及其数量。</a:t>
            </a:r>
            <a:endParaRPr kumimoji="0" lang="zh-CN" altLang="en-US" sz="2000" b="1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(5)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找出上海厂商供应的所有零件号码。</a:t>
            </a:r>
            <a:endParaRPr kumimoji="0" lang="zh-CN" altLang="en-US" sz="2000" b="1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(6)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找出使用上海产的零件的工程名称。</a:t>
            </a:r>
            <a:endParaRPr kumimoji="0" lang="zh-CN" altLang="en-US" sz="2000" b="1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(7)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找出没有使用天津产的的零件的工程号码。</a:t>
            </a:r>
            <a:endParaRPr kumimoji="0" lang="zh-CN" altLang="en-US" sz="2000" b="1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(8)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把全部红色零件的颜色该成兰色。</a:t>
            </a:r>
            <a:endParaRPr kumimoji="0" lang="zh-CN" altLang="en-US" sz="2000" b="1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(9)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由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S5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供给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J4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的零件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P6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改为由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S3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供应，请做必要的修改。</a:t>
            </a:r>
            <a:endParaRPr kumimoji="0" lang="zh-CN" altLang="en-US" sz="2000" b="1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(10)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从供应商关系中删除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S2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的记录，并从供应情况关系中删除相 应的记录。</a:t>
            </a:r>
            <a:endParaRPr kumimoji="0" lang="zh-CN" altLang="en-US" sz="2000" b="1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矩形 55297"/>
          <p:cNvSpPr/>
          <p:nvPr/>
        </p:nvSpPr>
        <p:spPr>
          <a:xfrm>
            <a:off x="762000" y="4724400"/>
            <a:ext cx="4495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3600" b="1"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1"/>
                </a:solidFill>
                <a:effectLst>
                  <a:outerShdw dist="53882" dir="2699999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Thank You !</a:t>
            </a:r>
            <a:endParaRPr lang="zh-CN" altLang="en-US" sz="3600" b="1"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accent1"/>
              </a:solidFill>
              <a:effectLst>
                <a:outerShdw dist="53882" dir="2699999" algn="ctr" rotWithShape="0">
                  <a:schemeClr val="tx1">
                    <a:alpha val="5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5299" name="副标题 55298"/>
          <p:cNvSpPr>
            <a:spLocks noGrp="1"/>
          </p:cNvSpPr>
          <p:nvPr>
            <p:ph type="subTitle" idx="1"/>
          </p:nvPr>
        </p:nvSpPr>
        <p:spPr>
          <a:xfrm>
            <a:off x="609600" y="5581650"/>
            <a:ext cx="3132138" cy="361950"/>
          </a:xfrm>
          <a:ln/>
        </p:spPr>
        <p:txBody>
          <a:bodyPr anchor="t"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1600" b="1" i="1" u="none" strike="noStrike" kern="1200" cap="none" spc="0" normalizeH="0" baseline="0" noProof="1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1600" b="1" i="1" u="none" strike="noStrike" kern="1200" cap="none" spc="0" normalizeH="0" baseline="0" noProof="1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014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连接操作的执行过程（续）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90147" name="Rectangle 3"/>
          <p:cNvSpPr>
            <a:spLocks noGrp="1"/>
          </p:cNvSpPr>
          <p:nvPr>
            <p:ph type="body" idx="1"/>
          </p:nvPr>
        </p:nvSpPr>
        <p:spPr>
          <a:xfrm>
            <a:off x="468313" y="1052513"/>
            <a:ext cx="8424863" cy="5184775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（2）排序合并法（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SORT-MERGE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常用于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连接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首先按连接属性对表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和表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排序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对表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的第一个元组，从头开始扫描表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，顺序查找满足连接条件的元组，找到后就将表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中的第一个元组与该元组拼接起来，形成结果表中一个元组。当遇到表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中第一条大于表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连接字段值的元组时，对表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的查询不再继续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50505"/>
      </a:accent4>
      <a:accent5>
        <a:srgbClr val="B2D4EF"/>
      </a:accent5>
      <a:accent6>
        <a:srgbClr val="800280"/>
      </a:accent6>
      <a:hlink>
        <a:srgbClr val="F77A1D"/>
      </a:hlink>
      <a:folHlink>
        <a:srgbClr val="5BBE4E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15151"/>
        </a:accent4>
        <a:accent5>
          <a:srgbClr val="E5D8B3"/>
        </a:accent5>
        <a:accent6>
          <a:srgbClr val="1F85A6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15151"/>
        </a:accent4>
        <a:accent5>
          <a:srgbClr val="BFC1D7"/>
        </a:accent5>
        <a:accent6>
          <a:srgbClr val="7E2D6F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50505"/>
        </a:accent4>
        <a:accent5>
          <a:srgbClr val="B2D4EF"/>
        </a:accent5>
        <a:accent6>
          <a:srgbClr val="800280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50505"/>
      </a:accent4>
      <a:accent5>
        <a:srgbClr val="B2D4EF"/>
      </a:accent5>
      <a:accent6>
        <a:srgbClr val="800280"/>
      </a:accent6>
      <a:hlink>
        <a:srgbClr val="F77A1D"/>
      </a:hlink>
      <a:folHlink>
        <a:srgbClr val="5BBE4E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15151"/>
        </a:accent4>
        <a:accent5>
          <a:srgbClr val="E5D8B3"/>
        </a:accent5>
        <a:accent6>
          <a:srgbClr val="1F85A6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15151"/>
        </a:accent4>
        <a:accent5>
          <a:srgbClr val="BFC1D7"/>
        </a:accent5>
        <a:accent6>
          <a:srgbClr val="7E2D6F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50505"/>
        </a:accent4>
        <a:accent5>
          <a:srgbClr val="B2D4EF"/>
        </a:accent5>
        <a:accent6>
          <a:srgbClr val="800280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Design">
  <a:themeElements>
    <a:clrScheme name="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50505"/>
      </a:accent4>
      <a:accent5>
        <a:srgbClr val="B2D4EF"/>
      </a:accent5>
      <a:accent6>
        <a:srgbClr val="800280"/>
      </a:accent6>
      <a:hlink>
        <a:srgbClr val="F77A1D"/>
      </a:hlink>
      <a:folHlink>
        <a:srgbClr val="5BBE4E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15151"/>
        </a:accent4>
        <a:accent5>
          <a:srgbClr val="E5D8B3"/>
        </a:accent5>
        <a:accent6>
          <a:srgbClr val="1F85A6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15151"/>
        </a:accent4>
        <a:accent5>
          <a:srgbClr val="BFC1D7"/>
        </a:accent5>
        <a:accent6>
          <a:srgbClr val="7E2D6F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50505"/>
        </a:accent4>
        <a:accent5>
          <a:srgbClr val="B2D4EF"/>
        </a:accent5>
        <a:accent6>
          <a:srgbClr val="800280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15728</Words>
  <Application>WPS 演示</Application>
  <PresentationFormat/>
  <Paragraphs>1256</Paragraphs>
  <Slides>83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83</vt:i4>
      </vt:variant>
    </vt:vector>
  </HeadingPairs>
  <TitlesOfParts>
    <vt:vector size="97" baseType="lpstr">
      <vt:lpstr>Arial</vt:lpstr>
      <vt:lpstr>宋体</vt:lpstr>
      <vt:lpstr>Wingdings</vt:lpstr>
      <vt:lpstr>微软雅黑</vt:lpstr>
      <vt:lpstr>Verdana</vt:lpstr>
      <vt:lpstr>黑体</vt:lpstr>
      <vt:lpstr>Times New Roman</vt:lpstr>
      <vt:lpstr>Courier New</vt:lpstr>
      <vt:lpstr>Symbol</vt:lpstr>
      <vt:lpstr>隶书</vt:lpstr>
      <vt:lpstr>Arial Unicode MS</vt:lpstr>
      <vt:lpstr>Default Design</vt:lpstr>
      <vt:lpstr>1_Default Design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3.4.6 SELECT语句的一般格式</vt:lpstr>
      <vt:lpstr>3.4  数据查询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www.themegallery.com</dc:creator>
  <cp:lastModifiedBy>海天</cp:lastModifiedBy>
  <cp:revision>86</cp:revision>
  <dcterms:created xsi:type="dcterms:W3CDTF">2007-02-20T07:59:33Z</dcterms:created>
  <dcterms:modified xsi:type="dcterms:W3CDTF">2020-03-16T15:59:49Z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