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8" r:id="rId14"/>
    <p:sldId id="307" r:id="rId15"/>
    <p:sldId id="309" r:id="rId16"/>
    <p:sldId id="310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1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87" autoAdjust="0"/>
  </p:normalViewPr>
  <p:slideViewPr>
    <p:cSldViewPr>
      <p:cViewPr varScale="1">
        <p:scale>
          <a:sx n="82" d="100"/>
          <a:sy n="82" d="100"/>
        </p:scale>
        <p:origin x="677" y="62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196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128FCA9C-FF92-4024-BDEC-A6D3B663DC09}" type="datetimeFigureOut">
              <a:rPr lang="en-US" altLang="zh-CN"/>
              <a:t>2/25/2020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446DCAE-1661-43FF-8A44-43DAFDC1FD90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72AB877-E7B1-4681-847E-D0918612832B}" type="datetimeFigureOut">
              <a:rPr lang="zh-CN" altLang="en-US"/>
              <a:t>2020/2/25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9C971FF-EF28-4195-A575-329446EFAA55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487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 latinLnBrk="0">
              <a:defRPr lang="zh-CN" sz="4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320" indent="-228600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p"/>
              <a:defRPr baseline="0">
                <a:latin typeface="Courier New" panose="02070309020205020404" pitchFamily="49" charset="0"/>
              </a:defRPr>
            </a:lvl1pPr>
            <a:lvl2pPr marL="502920" indent="-228600">
              <a:lnSpc>
                <a:spcPct val="110000"/>
              </a:lnSpc>
              <a:buClr>
                <a:srgbClr val="00B050"/>
              </a:buClr>
              <a:buFont typeface="Wingdings" panose="05000000000000000000" pitchFamily="2" charset="2"/>
              <a:buChar char="l"/>
              <a:defRPr baseline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defRPr>
            </a:lvl2pPr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2020/2/25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208836" y="1600200"/>
            <a:ext cx="9762377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 latinLnBrk="0">
              <a:defRPr lang="zh-CN" sz="4400" b="0" cap="all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2020/2/25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2020/2/25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 baseline="0"/>
            </a:lvl8pPr>
            <a:lvl9pPr latinLnBrk="0">
              <a:defRPr lang="zh-CN" sz="14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2020/2/25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2020/2/25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2020/2/25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2020/2/25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2020/2/25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zh-CN" altLang="en-US"/>
              <a:pPr/>
              <a:t>2020/2/25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 cap="all" baseline="0">
                <a:solidFill>
                  <a:schemeClr val="tx1"/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hyperlink" Target="http://localhost:8080/jndiDemo/tes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29444" y="1556792"/>
            <a:ext cx="9753600" cy="1951856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讲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JNDI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介绍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2029443" y="4005064"/>
            <a:ext cx="7854389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zh-CN"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主讲人：李焕哲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在</a:t>
            </a:r>
            <a:r>
              <a:rPr lang="en-US" altLang="zh-CN" dirty="0"/>
              <a:t>WEB</a:t>
            </a:r>
            <a:r>
              <a:rPr lang="zh-CN" altLang="en-US" dirty="0"/>
              <a:t>项目中的的</a:t>
            </a:r>
            <a:r>
              <a:rPr lang="en-US" altLang="zh-CN" dirty="0"/>
              <a:t>META-INF</a:t>
            </a:r>
            <a:r>
              <a:rPr lang="zh-CN" altLang="en-US" dirty="0"/>
              <a:t>中创建一个</a:t>
            </a:r>
            <a:r>
              <a:rPr lang="en-US" altLang="zh-CN" dirty="0" err="1"/>
              <a:t>context.xml</a:t>
            </a:r>
            <a:r>
              <a:rPr lang="zh-CN" altLang="en-US" dirty="0"/>
              <a:t>文件。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en-US" altLang="zh-CN" dirty="0" err="1"/>
              <a:t>JNDI</a:t>
            </a:r>
            <a:r>
              <a:rPr lang="zh-CN" altLang="en-US" dirty="0"/>
              <a:t>介绍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C02D90-2254-42C9-A272-4435501D5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0" y="2369977"/>
            <a:ext cx="10945216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5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在</a:t>
            </a:r>
            <a:r>
              <a:rPr lang="en-US" altLang="zh-CN" dirty="0"/>
              <a:t>web</a:t>
            </a:r>
            <a:r>
              <a:rPr lang="zh-CN" altLang="en-US" dirty="0"/>
              <a:t>项目的</a:t>
            </a:r>
            <a:r>
              <a:rPr lang="en-US" altLang="zh-CN" dirty="0" err="1"/>
              <a:t>web.xml</a:t>
            </a:r>
            <a:r>
              <a:rPr lang="zh-CN" altLang="en-US" dirty="0"/>
              <a:t>文件中引用配置好的</a:t>
            </a:r>
            <a:r>
              <a:rPr lang="en-US" altLang="zh-CN" dirty="0" err="1"/>
              <a:t>JNDI</a:t>
            </a:r>
            <a:r>
              <a:rPr lang="zh-CN" altLang="en-US" dirty="0"/>
              <a:t>数据源。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en-US" altLang="zh-CN" dirty="0" err="1"/>
              <a:t>JNDI</a:t>
            </a:r>
            <a:r>
              <a:rPr lang="zh-CN" altLang="en-US" dirty="0"/>
              <a:t>介绍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FB020FB-8C22-4C78-8C9A-AF9D264D5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88" y="2420888"/>
            <a:ext cx="7155800" cy="428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4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在</a:t>
            </a:r>
            <a:r>
              <a:rPr lang="en-US" altLang="zh-CN" dirty="0" err="1"/>
              <a:t>pom.xml</a:t>
            </a:r>
            <a:r>
              <a:rPr lang="zh-CN" altLang="en-US" dirty="0"/>
              <a:t>文件中加入</a:t>
            </a:r>
            <a:r>
              <a:rPr lang="en-US" altLang="zh-CN" dirty="0" err="1"/>
              <a:t>mysql</a:t>
            </a:r>
            <a:r>
              <a:rPr lang="zh-CN" altLang="en-US" dirty="0"/>
              <a:t>的</a:t>
            </a:r>
            <a:r>
              <a:rPr lang="en-US" altLang="zh-CN" dirty="0" err="1"/>
              <a:t>jdbc</a:t>
            </a:r>
            <a:r>
              <a:rPr lang="zh-CN" altLang="en-US" dirty="0"/>
              <a:t>依赖项。</a:t>
            </a:r>
            <a:endParaRPr lang="en-US" altLang="zh-CN" dirty="0"/>
          </a:p>
          <a:p>
            <a:pPr marL="4572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en-US" altLang="zh-CN" dirty="0" err="1"/>
              <a:t>JNDI</a:t>
            </a:r>
            <a:r>
              <a:rPr lang="zh-CN" altLang="en-US" dirty="0"/>
              <a:t>介绍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07491ED-ADD4-4A4C-86BF-CDC90BD9F510}"/>
              </a:ext>
            </a:extLst>
          </p:cNvPr>
          <p:cNvGrpSpPr/>
          <p:nvPr/>
        </p:nvGrpSpPr>
        <p:grpSpPr>
          <a:xfrm>
            <a:off x="1485900" y="2571800"/>
            <a:ext cx="9005257" cy="3600400"/>
            <a:chOff x="1485900" y="2571800"/>
            <a:chExt cx="9005257" cy="36004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CAAAE61-72F0-45EA-8407-0EE831C41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5900" y="2571800"/>
              <a:ext cx="9005257" cy="3600400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148E759-F724-4EDD-92BD-6A075ECC6547}"/>
                </a:ext>
              </a:extLst>
            </p:cNvPr>
            <p:cNvSpPr/>
            <p:nvPr/>
          </p:nvSpPr>
          <p:spPr>
            <a:xfrm>
              <a:off x="4654252" y="3140968"/>
              <a:ext cx="4536504" cy="1008112"/>
            </a:xfrm>
            <a:prstGeom prst="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51539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经过以上</a:t>
            </a:r>
            <a:r>
              <a:rPr lang="en-US" altLang="zh-CN" dirty="0"/>
              <a:t>3</a:t>
            </a:r>
            <a:r>
              <a:rPr lang="zh-CN" altLang="en-US" dirty="0"/>
              <a:t>个步骤，针对具体</a:t>
            </a:r>
            <a:r>
              <a:rPr lang="en-US" altLang="zh-CN" dirty="0"/>
              <a:t>web</a:t>
            </a:r>
            <a:r>
              <a:rPr lang="zh-CN" altLang="en-US" dirty="0"/>
              <a:t>项目配置的</a:t>
            </a:r>
            <a:r>
              <a:rPr lang="en-US" altLang="zh-CN" dirty="0" err="1"/>
              <a:t>JNDI</a:t>
            </a:r>
            <a:r>
              <a:rPr lang="zh-CN" altLang="en-US" dirty="0"/>
              <a:t>数据源就算是配置好了。</a:t>
            </a:r>
            <a:endParaRPr lang="en-US" altLang="zh-CN" dirty="0"/>
          </a:p>
          <a:p>
            <a:r>
              <a:rPr lang="zh-CN" altLang="en-US" dirty="0"/>
              <a:t>接下来就是测试了，测试代码如下：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en-US" altLang="zh-CN" dirty="0" err="1"/>
              <a:t>JNDI</a:t>
            </a:r>
            <a:r>
              <a:rPr lang="zh-CN" altLang="en-US" dirty="0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165997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CBD7C9F-9B81-4FF5-94E2-F4FB00354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700808"/>
            <a:ext cx="8942000" cy="4608512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en-US" altLang="zh-CN" dirty="0" err="1"/>
              <a:t>JNDI</a:t>
            </a:r>
            <a:r>
              <a:rPr lang="zh-CN" altLang="en-US" dirty="0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220361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en-US" altLang="zh-CN" dirty="0" err="1"/>
              <a:t>JNDI</a:t>
            </a:r>
            <a:r>
              <a:rPr lang="zh-CN" altLang="en-US" dirty="0"/>
              <a:t>介绍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E314C1-F46E-4AA4-BB7A-2CEA9BDD4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输入测试地址：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err="1">
                <a:hlinkClick r:id="rId2"/>
              </a:rPr>
              <a:t>localhost:8080</a:t>
            </a:r>
            <a:r>
              <a:rPr lang="en-US" altLang="zh-CN" dirty="0">
                <a:hlinkClick r:id="rId2"/>
              </a:rPr>
              <a:t>/</a:t>
            </a:r>
            <a:r>
              <a:rPr lang="en-US" altLang="zh-CN" dirty="0" err="1">
                <a:hlinkClick r:id="rId2"/>
              </a:rPr>
              <a:t>jndiDemo</a:t>
            </a:r>
            <a:r>
              <a:rPr lang="en-US" altLang="zh-CN" dirty="0">
                <a:hlinkClick r:id="rId2"/>
              </a:rPr>
              <a:t>/test</a:t>
            </a:r>
            <a:endParaRPr lang="en-US" altLang="zh-CN" dirty="0"/>
          </a:p>
          <a:p>
            <a:r>
              <a:rPr lang="zh-CN" altLang="en-US" dirty="0"/>
              <a:t>结果如下：</a:t>
            </a:r>
            <a:endParaRPr lang="en-US" altLang="zh-CN" dirty="0"/>
          </a:p>
          <a:p>
            <a:pPr marL="45720" indent="0">
              <a:buNone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4456850-A6FB-4618-B6E2-DBB582149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004" y="3140968"/>
            <a:ext cx="8002689" cy="141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/>
          <a:p>
            <a:r>
              <a:rPr lang="zh-CN" altLang="en-US"/>
              <a:t>本讲内容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 err="1"/>
              <a:t>JNDI</a:t>
            </a:r>
            <a:r>
              <a:rPr lang="zh-CN" altLang="en-US" dirty="0"/>
              <a:t>介绍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410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JNDI</a:t>
            </a:r>
            <a:r>
              <a:rPr lang="zh-CN" altLang="en-US" dirty="0"/>
              <a:t>是 </a:t>
            </a:r>
            <a:r>
              <a:rPr lang="en-US" altLang="zh-CN" dirty="0"/>
              <a:t>Java </a:t>
            </a:r>
            <a:r>
              <a:rPr lang="zh-CN" altLang="en-US" dirty="0"/>
              <a:t>命名与目录接口（</a:t>
            </a:r>
            <a:r>
              <a:rPr lang="en-US" altLang="zh-CN" dirty="0"/>
              <a:t>Java Naming and Directory Interface</a:t>
            </a:r>
            <a:r>
              <a:rPr lang="zh-CN" altLang="en-US" dirty="0"/>
              <a:t>），在</a:t>
            </a:r>
            <a:r>
              <a:rPr lang="en-US" altLang="zh-CN" dirty="0" err="1"/>
              <a:t>J2EE</a:t>
            </a:r>
            <a:r>
              <a:rPr lang="zh-CN" altLang="en-US" dirty="0"/>
              <a:t>规范中是重要的规范之一。</a:t>
            </a:r>
            <a:endParaRPr lang="en-US" altLang="zh-CN" dirty="0"/>
          </a:p>
          <a:p>
            <a:r>
              <a:rPr lang="zh-CN" altLang="en-US" dirty="0"/>
              <a:t>那么，</a:t>
            </a:r>
            <a:r>
              <a:rPr lang="en-US" altLang="zh-CN" dirty="0" err="1"/>
              <a:t>JNDI</a:t>
            </a:r>
            <a:r>
              <a:rPr lang="zh-CN" altLang="en-US" dirty="0"/>
              <a:t>到底起什么作用？</a:t>
            </a:r>
            <a:endParaRPr lang="en-US" altLang="zh-CN" dirty="0"/>
          </a:p>
          <a:p>
            <a:r>
              <a:rPr lang="zh-CN" altLang="en-US" dirty="0"/>
              <a:t>要了解</a:t>
            </a:r>
            <a:r>
              <a:rPr lang="en-US" altLang="zh-CN" dirty="0" err="1"/>
              <a:t>JNDI</a:t>
            </a:r>
            <a:r>
              <a:rPr lang="zh-CN" altLang="en-US" dirty="0"/>
              <a:t>的作用，我们可以从“如果不用</a:t>
            </a:r>
            <a:r>
              <a:rPr lang="en-US" altLang="zh-CN" dirty="0" err="1"/>
              <a:t>JNDI</a:t>
            </a:r>
            <a:r>
              <a:rPr lang="zh-CN" altLang="en-US" dirty="0"/>
              <a:t>我们怎样做？用了</a:t>
            </a:r>
            <a:r>
              <a:rPr lang="en-US" altLang="zh-CN" dirty="0" err="1"/>
              <a:t>JNDI</a:t>
            </a:r>
            <a:r>
              <a:rPr lang="zh-CN" altLang="en-US" dirty="0"/>
              <a:t>后我们又将怎样做？”这个问题来探讨。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en-US" altLang="zh-CN" dirty="0" err="1"/>
              <a:t>JNDI</a:t>
            </a:r>
            <a:r>
              <a:rPr lang="zh-CN" altLang="en-US" dirty="0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11711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没有</a:t>
            </a:r>
            <a:r>
              <a:rPr lang="en-US" altLang="zh-CN" dirty="0" err="1"/>
              <a:t>JNDI</a:t>
            </a:r>
            <a:r>
              <a:rPr lang="zh-CN" altLang="en-US" dirty="0"/>
              <a:t>的做法：</a:t>
            </a:r>
          </a:p>
          <a:p>
            <a:pPr marL="45720" indent="0">
              <a:buNone/>
            </a:pPr>
            <a:r>
              <a:rPr lang="zh-CN" altLang="en-US" dirty="0"/>
              <a:t>比如要开发访问</a:t>
            </a:r>
            <a:r>
              <a:rPr lang="en-US" altLang="zh-CN" dirty="0"/>
              <a:t>MySQL</a:t>
            </a:r>
            <a:r>
              <a:rPr lang="zh-CN" altLang="en-US" dirty="0"/>
              <a:t>数据库的应用，于是将一个对 </a:t>
            </a:r>
            <a:r>
              <a:rPr lang="en-US" altLang="zh-CN" dirty="0"/>
              <a:t>MySQL JDBC </a:t>
            </a:r>
            <a:r>
              <a:rPr lang="zh-CN" altLang="en-US" dirty="0"/>
              <a:t>驱动程序类的引用进行了编码，并通过使用适当的 </a:t>
            </a:r>
            <a:r>
              <a:rPr lang="en-US" altLang="zh-CN" dirty="0"/>
              <a:t>JDBC URL </a:t>
            </a:r>
            <a:r>
              <a:rPr lang="zh-CN" altLang="en-US" dirty="0"/>
              <a:t>连接到数据库。</a:t>
            </a:r>
          </a:p>
          <a:p>
            <a:pPr marL="45720" indent="0">
              <a:buNone/>
            </a:pPr>
            <a:r>
              <a:rPr lang="zh-CN" altLang="en-US" dirty="0"/>
              <a:t>就像以下代码这样：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en-US" altLang="zh-CN" dirty="0" err="1"/>
              <a:t>JNDI</a:t>
            </a:r>
            <a:r>
              <a:rPr lang="zh-CN" altLang="en-US" dirty="0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3504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en-US" altLang="zh-CN" dirty="0" err="1"/>
              <a:t>JNDI</a:t>
            </a:r>
            <a:r>
              <a:rPr lang="zh-CN" altLang="en-US" dirty="0"/>
              <a:t>介绍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824F11-6F62-43ED-8861-2E19A214B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799" y="1844824"/>
            <a:ext cx="9245226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这是传统的做法。这种做法一般在小规模的开发过程中不会产生问题，只要程序员熟悉</a:t>
            </a:r>
            <a:r>
              <a:rPr lang="en-US" altLang="zh-CN" dirty="0"/>
              <a:t>Java</a:t>
            </a:r>
            <a:r>
              <a:rPr lang="zh-CN" altLang="en-US" dirty="0"/>
              <a:t>语言、了解</a:t>
            </a:r>
            <a:r>
              <a:rPr lang="en-US" altLang="zh-CN" dirty="0"/>
              <a:t>JDBC</a:t>
            </a:r>
            <a:r>
              <a:rPr lang="zh-CN" altLang="en-US" dirty="0"/>
              <a:t>技术和</a:t>
            </a:r>
            <a:r>
              <a:rPr lang="en-US" altLang="zh-CN" dirty="0"/>
              <a:t>MySQL</a:t>
            </a:r>
            <a:r>
              <a:rPr lang="zh-CN" altLang="en-US" dirty="0"/>
              <a:t>，可以很快开发出相应的应用程序。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en-US" altLang="zh-CN" dirty="0" err="1"/>
              <a:t>JNDI</a:t>
            </a:r>
            <a:r>
              <a:rPr lang="zh-CN" altLang="en-US" dirty="0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142806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没有</a:t>
            </a:r>
            <a:r>
              <a:rPr lang="en-US" altLang="zh-CN" dirty="0" err="1"/>
              <a:t>JNDI</a:t>
            </a:r>
            <a:r>
              <a:rPr lang="zh-CN" altLang="en-US" dirty="0"/>
              <a:t>的做法存在的问题：</a:t>
            </a:r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、数据库服务器名称</a:t>
            </a:r>
            <a:r>
              <a:rPr lang="en-US" altLang="zh-CN" dirty="0" err="1"/>
              <a:t>MyDBServer</a:t>
            </a:r>
            <a:r>
              <a:rPr lang="en-US" altLang="zh-CN" dirty="0"/>
              <a:t> </a:t>
            </a:r>
            <a:r>
              <a:rPr lang="zh-CN" altLang="en-US" dirty="0"/>
              <a:t>、用户名和口令都可能需要改变，由此引发</a:t>
            </a:r>
            <a:r>
              <a:rPr lang="en-US" altLang="zh-CN" dirty="0"/>
              <a:t>JDBC URL</a:t>
            </a:r>
            <a:r>
              <a:rPr lang="zh-CN" altLang="en-US" dirty="0"/>
              <a:t>需要修改；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、数据库可能改用别的产品，如改用</a:t>
            </a:r>
            <a:r>
              <a:rPr lang="en-US" altLang="zh-CN" dirty="0" err="1"/>
              <a:t>DB2</a:t>
            </a:r>
            <a:r>
              <a:rPr lang="zh-CN" altLang="en-US" dirty="0"/>
              <a:t>或者</a:t>
            </a:r>
            <a:r>
              <a:rPr lang="en-US" altLang="zh-CN" dirty="0"/>
              <a:t>Oracle</a:t>
            </a:r>
            <a:r>
              <a:rPr lang="zh-CN" altLang="en-US" dirty="0"/>
              <a:t>，引发</a:t>
            </a:r>
            <a:r>
              <a:rPr lang="en-US" altLang="zh-CN" dirty="0"/>
              <a:t>JDBC</a:t>
            </a:r>
            <a:r>
              <a:rPr lang="zh-CN" altLang="en-US" dirty="0"/>
              <a:t>驱动程序包和类名需要修改；</a:t>
            </a:r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、随着实际使用终端的增加，原配置的连接池参数可能需要调整；</a:t>
            </a:r>
          </a:p>
          <a:p>
            <a:pPr marL="274320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en-US" altLang="zh-CN" dirty="0" err="1"/>
              <a:t>JNDI</a:t>
            </a:r>
            <a:r>
              <a:rPr lang="zh-CN" altLang="en-US" dirty="0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354806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解决办法：</a:t>
            </a:r>
          </a:p>
          <a:p>
            <a:pPr marL="45720" indent="0">
              <a:buNone/>
            </a:pPr>
            <a:r>
              <a:rPr lang="zh-CN" altLang="en-US" dirty="0"/>
              <a:t>程序员应该不需要关心“具体的数据库后台是什么？</a:t>
            </a:r>
            <a:r>
              <a:rPr lang="en-US" altLang="zh-CN" dirty="0"/>
              <a:t>JDBC</a:t>
            </a:r>
            <a:r>
              <a:rPr lang="zh-CN" altLang="en-US" dirty="0"/>
              <a:t>驱动程序是什么？</a:t>
            </a:r>
            <a:r>
              <a:rPr lang="en-US" altLang="zh-CN" dirty="0"/>
              <a:t>JDBC URL</a:t>
            </a:r>
            <a:r>
              <a:rPr lang="zh-CN" altLang="en-US" dirty="0"/>
              <a:t>格式是什么？访问数据库的用户名和口令是什么？”等等这些问题，程序员编写的程序应该没有对 </a:t>
            </a:r>
            <a:r>
              <a:rPr lang="en-US" altLang="zh-CN" dirty="0"/>
              <a:t>JDBC </a:t>
            </a:r>
            <a:r>
              <a:rPr lang="zh-CN" altLang="en-US" dirty="0"/>
              <a:t>驱动程序的引用，没有服务器名称，没有用户名称或口令 </a:t>
            </a:r>
            <a:r>
              <a:rPr lang="en-US" altLang="zh-CN" dirty="0"/>
              <a:t>—— </a:t>
            </a:r>
            <a:r>
              <a:rPr lang="zh-CN" altLang="en-US" dirty="0"/>
              <a:t>甚至没有数据库池或连接管理。而是把这些问题交给</a:t>
            </a:r>
            <a:r>
              <a:rPr lang="en-US" altLang="zh-CN" dirty="0" err="1"/>
              <a:t>J2EE</a:t>
            </a:r>
            <a:r>
              <a:rPr lang="zh-CN" altLang="en-US" dirty="0"/>
              <a:t>容器来配置和管理，程序员只需要对这些配置和管理进行引用即可。</a:t>
            </a:r>
            <a:endParaRPr lang="en-US" altLang="zh-CN" dirty="0"/>
          </a:p>
          <a:p>
            <a:r>
              <a:rPr lang="zh-CN" altLang="en-US" dirty="0"/>
              <a:t>由此，就有了</a:t>
            </a:r>
            <a:r>
              <a:rPr lang="en-US" altLang="zh-CN" dirty="0" err="1"/>
              <a:t>JNDI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en-US" altLang="zh-CN" dirty="0" err="1"/>
              <a:t>JNDI</a:t>
            </a:r>
            <a:r>
              <a:rPr lang="zh-CN" altLang="en-US" dirty="0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307975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用了</a:t>
            </a:r>
            <a:r>
              <a:rPr lang="en-US" altLang="zh-CN" dirty="0" err="1"/>
              <a:t>JNDI</a:t>
            </a:r>
            <a:r>
              <a:rPr lang="zh-CN" altLang="en-US" dirty="0"/>
              <a:t>之后的做法：</a:t>
            </a:r>
            <a:endParaRPr lang="en-US" altLang="zh-CN" dirty="0"/>
          </a:p>
          <a:p>
            <a:pPr marL="45720" indent="0">
              <a:buNone/>
            </a:pPr>
            <a:r>
              <a:rPr lang="zh-CN" altLang="en-US" dirty="0"/>
              <a:t>首先，在在</a:t>
            </a:r>
            <a:r>
              <a:rPr lang="en-US" altLang="zh-CN" dirty="0" err="1"/>
              <a:t>J2EE</a:t>
            </a:r>
            <a:r>
              <a:rPr lang="zh-CN" altLang="en-US" dirty="0"/>
              <a:t>容器中配置</a:t>
            </a:r>
            <a:r>
              <a:rPr lang="en-US" altLang="zh-CN" dirty="0" err="1"/>
              <a:t>JNDI</a:t>
            </a:r>
            <a:r>
              <a:rPr lang="zh-CN" altLang="en-US" dirty="0"/>
              <a:t>参数，定义一个数据源，也就是</a:t>
            </a:r>
            <a:r>
              <a:rPr lang="en-US" altLang="zh-CN" dirty="0"/>
              <a:t>JDBC</a:t>
            </a:r>
            <a:r>
              <a:rPr lang="zh-CN" altLang="en-US" dirty="0"/>
              <a:t>引用参数，给这个数据源设置一个名称；然后，在程序中，通过数据源名称引用数据源从而访问后台数据库。</a:t>
            </a:r>
            <a:endParaRPr lang="en-US" altLang="zh-CN" dirty="0"/>
          </a:p>
          <a:p>
            <a:pPr marL="45720" indent="0">
              <a:buNone/>
            </a:pPr>
            <a:r>
              <a:rPr lang="zh-CN" altLang="en-US" dirty="0"/>
              <a:t>具体操作如下（以</a:t>
            </a:r>
            <a:r>
              <a:rPr lang="en-US" altLang="zh-CN" dirty="0"/>
              <a:t>Tomcat</a:t>
            </a:r>
            <a:r>
              <a:rPr lang="zh-CN" altLang="en-US" dirty="0"/>
              <a:t>为例）：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en-US" altLang="zh-CN" dirty="0" err="1"/>
              <a:t>JNDI</a:t>
            </a:r>
            <a:r>
              <a:rPr lang="zh-CN" altLang="en-US" dirty="0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1073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_Asia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自定义 1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9C8696-0FC9-4CE5-B92E-6DB3A3C9E6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世界地图系列、亚洲大陆演示（宽屏）</Template>
  <TotalTime>0</TotalTime>
  <Words>535</Words>
  <Application>Microsoft Office PowerPoint</Application>
  <PresentationFormat>自定义</PresentationFormat>
  <Paragraphs>42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微软雅黑</vt:lpstr>
      <vt:lpstr>Arial</vt:lpstr>
      <vt:lpstr>Century Gothic</vt:lpstr>
      <vt:lpstr>Courier New</vt:lpstr>
      <vt:lpstr>Wingdings</vt:lpstr>
      <vt:lpstr>Continental_Asia_16x9</vt:lpstr>
      <vt:lpstr>第3讲-3 JNDI介绍</vt:lpstr>
      <vt:lpstr>本讲内容</vt:lpstr>
      <vt:lpstr>3.3 JNDI介绍</vt:lpstr>
      <vt:lpstr>3.3 JNDI介绍</vt:lpstr>
      <vt:lpstr>3.3 JNDI介绍</vt:lpstr>
      <vt:lpstr>3.3 JNDI介绍</vt:lpstr>
      <vt:lpstr>3.3 JNDI介绍</vt:lpstr>
      <vt:lpstr>3.3 JNDI介绍</vt:lpstr>
      <vt:lpstr>3.3 JNDI介绍</vt:lpstr>
      <vt:lpstr>3.3 JNDI介绍</vt:lpstr>
      <vt:lpstr>3.3 JNDI介绍</vt:lpstr>
      <vt:lpstr>3.3 JNDI介绍</vt:lpstr>
      <vt:lpstr>3.3 JNDI介绍</vt:lpstr>
      <vt:lpstr>3.3 JNDI介绍</vt:lpstr>
      <vt:lpstr>3.3 JNDI介绍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2016-02-17T05:20:02Z</dcterms:created>
  <dcterms:modified xsi:type="dcterms:W3CDTF">2020-02-25T09:46:45Z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TC028048679991</vt:lpwstr>
  </property>
</Properties>
</file>