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AB48-8CEA-4C93-8687-756E74463E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3C4C-DC70-4D87-A9F7-C955B9FB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7372" y="1502980"/>
            <a:ext cx="8164628" cy="45745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5628" y="1912883"/>
            <a:ext cx="1534510" cy="6831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 Hub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5628" y="3661578"/>
            <a:ext cx="1534510" cy="6831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2131" y="2460891"/>
            <a:ext cx="2777358" cy="68317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Deployment-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Webapp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3361" y="3695301"/>
            <a:ext cx="1226128" cy="6456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 - 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Webapp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680138" y="4003164"/>
            <a:ext cx="1347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7372" y="1522632"/>
            <a:ext cx="19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MINIKUBE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832131" y="3695301"/>
            <a:ext cx="1226128" cy="6456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- 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Webapp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26061" y="2460891"/>
            <a:ext cx="2829909" cy="68317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StatefulSet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29843" y="3676530"/>
            <a:ext cx="1226128" cy="6456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 - 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8613" y="3660552"/>
            <a:ext cx="1226128" cy="6456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- 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2131" y="4954890"/>
            <a:ext cx="1226128" cy="6456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Ingress - 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Webapp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45628" y="5015397"/>
            <a:ext cx="1534510" cy="6831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80138" y="5277705"/>
            <a:ext cx="22150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</p:cNvCxnSpPr>
          <p:nvPr/>
        </p:nvCxnSpPr>
        <p:spPr>
          <a:xfrm>
            <a:off x="2680138" y="2254469"/>
            <a:ext cx="673617" cy="1744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8" idx="0"/>
          </p:cNvCxnSpPr>
          <p:nvPr/>
        </p:nvCxnSpPr>
        <p:spPr>
          <a:xfrm rot="16200000" flipH="1">
            <a:off x="6332998" y="3031874"/>
            <a:ext cx="551238" cy="775615"/>
          </a:xfrm>
          <a:prstGeom prst="bentConnector3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2"/>
            <a:endCxn id="13" idx="0"/>
          </p:cNvCxnSpPr>
          <p:nvPr/>
        </p:nvCxnSpPr>
        <p:spPr>
          <a:xfrm rot="5400000">
            <a:off x="5557384" y="3031875"/>
            <a:ext cx="551238" cy="775615"/>
          </a:xfrm>
          <a:prstGeom prst="bentConnector3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10327229" y="3013104"/>
            <a:ext cx="551238" cy="775615"/>
          </a:xfrm>
          <a:prstGeom prst="bentConnector3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9551615" y="3013105"/>
            <a:ext cx="551238" cy="775615"/>
          </a:xfrm>
          <a:prstGeom prst="bentConnector3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17" idx="0"/>
          </p:cNvCxnSpPr>
          <p:nvPr/>
        </p:nvCxnSpPr>
        <p:spPr>
          <a:xfrm>
            <a:off x="5445195" y="4340931"/>
            <a:ext cx="0" cy="61395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914444" y="4935832"/>
            <a:ext cx="1226128" cy="6456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PVC - 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30437" y="4935832"/>
            <a:ext cx="1226128" cy="6456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 - 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6" idx="1"/>
            <a:endCxn id="35" idx="3"/>
          </p:cNvCxnSpPr>
          <p:nvPr/>
        </p:nvCxnSpPr>
        <p:spPr>
          <a:xfrm flipH="1">
            <a:off x="10140572" y="5258647"/>
            <a:ext cx="489865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5" idx="2"/>
            <a:endCxn id="35" idx="0"/>
          </p:cNvCxnSpPr>
          <p:nvPr/>
        </p:nvCxnSpPr>
        <p:spPr>
          <a:xfrm rot="5400000">
            <a:off x="9978372" y="3871297"/>
            <a:ext cx="613672" cy="1515399"/>
          </a:xfrm>
          <a:prstGeom prst="bentConnector3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3"/>
            <a:endCxn id="16" idx="1"/>
          </p:cNvCxnSpPr>
          <p:nvPr/>
        </p:nvCxnSpPr>
        <p:spPr>
          <a:xfrm flipV="1">
            <a:off x="7609489" y="3983367"/>
            <a:ext cx="1269124" cy="34749"/>
          </a:xfrm>
          <a:prstGeom prst="bentConnector3">
            <a:avLst>
              <a:gd name="adj1" fmla="val -797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3"/>
            <a:endCxn id="8" idx="1"/>
          </p:cNvCxnSpPr>
          <p:nvPr/>
        </p:nvCxnSpPr>
        <p:spPr>
          <a:xfrm>
            <a:off x="6058259" y="4018116"/>
            <a:ext cx="325102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122657" y="3981276"/>
            <a:ext cx="325102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135821" y="1853809"/>
            <a:ext cx="8056179" cy="41383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484502" y="1891964"/>
            <a:ext cx="19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Namespace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89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Implementation Diagram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Document</dc:title>
  <dc:creator>Saminathan, Dennis (623-Extern)</dc:creator>
  <cp:lastModifiedBy>Saminathan, Dennis (623-Extern)</cp:lastModifiedBy>
  <cp:revision>14</cp:revision>
  <dcterms:created xsi:type="dcterms:W3CDTF">2020-12-07T16:32:43Z</dcterms:created>
  <dcterms:modified xsi:type="dcterms:W3CDTF">2020-12-08T21:06:19Z</dcterms:modified>
</cp:coreProperties>
</file>