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5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7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2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C189-870C-463F-8009-0BA5FBCEE8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CB47-519E-4564-BB32-B91813BA21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25641"/>
            <a:ext cx="13011150" cy="731520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440158" y="938667"/>
            <a:ext cx="681309" cy="6158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6076541" y="2593295"/>
            <a:ext cx="2440442" cy="41210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8589917" y="2593295"/>
            <a:ext cx="2337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No se entiende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Qué es </a:t>
            </a:r>
            <a:r>
              <a:rPr lang="es-CL" dirty="0" err="1" smtClean="0">
                <a:solidFill>
                  <a:schemeClr val="bg1"/>
                </a:solidFill>
              </a:rPr>
              <a:t>enviador</a:t>
            </a:r>
            <a:endParaRPr lang="es-CL" dirty="0" smtClean="0">
              <a:solidFill>
                <a:schemeClr val="bg1"/>
              </a:solidFill>
            </a:endParaRPr>
          </a:p>
          <a:p>
            <a:r>
              <a:rPr lang="es-CL" dirty="0" smtClean="0">
                <a:solidFill>
                  <a:schemeClr val="bg1"/>
                </a:solidFill>
              </a:rPr>
              <a:t>Debería ser generador 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de carga </a:t>
            </a:r>
            <a:endParaRPr lang="es-CL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733107" y="4380648"/>
            <a:ext cx="24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Figuras  intercambiados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2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4018" r="1238" b="5446"/>
          <a:stretch/>
        </p:blipFill>
        <p:spPr>
          <a:xfrm>
            <a:off x="0" y="510698"/>
            <a:ext cx="12192000" cy="5589657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75211" y="1235235"/>
            <a:ext cx="3958046" cy="12858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7121707" y="1982263"/>
            <a:ext cx="3735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>
                <a:solidFill>
                  <a:schemeClr val="bg1"/>
                </a:solidFill>
              </a:rPr>
              <a:t>Footer</a:t>
            </a:r>
            <a:r>
              <a:rPr lang="es-CL" dirty="0" smtClean="0">
                <a:solidFill>
                  <a:schemeClr val="bg1"/>
                </a:solidFill>
              </a:rPr>
              <a:t> no se encuentra hasta el final de la página.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Textos en mayúsculas no se leen correctamente. 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Sin jerarquía de la </a:t>
            </a:r>
            <a:r>
              <a:rPr lang="es-CL" dirty="0" err="1" smtClean="0">
                <a:solidFill>
                  <a:schemeClr val="bg1"/>
                </a:solidFill>
              </a:rPr>
              <a:t>nformación</a:t>
            </a:r>
            <a:r>
              <a:rPr lang="es-CL" dirty="0" smtClean="0">
                <a:solidFill>
                  <a:schemeClr val="bg1"/>
                </a:solidFill>
              </a:rPr>
              <a:t> en </a:t>
            </a:r>
            <a:r>
              <a:rPr lang="es-CL" dirty="0" err="1" smtClean="0">
                <a:solidFill>
                  <a:schemeClr val="bg1"/>
                </a:solidFill>
              </a:rPr>
              <a:t>footer</a:t>
            </a:r>
            <a:r>
              <a:rPr lang="es-CL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Desaparece logo al bajar.</a:t>
            </a:r>
          </a:p>
          <a:p>
            <a:endParaRPr lang="es-CL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979715" y="352696"/>
            <a:ext cx="2664822" cy="7582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2947" r="1575" b="5447"/>
          <a:stretch/>
        </p:blipFill>
        <p:spPr>
          <a:xfrm>
            <a:off x="0" y="483326"/>
            <a:ext cx="12217754" cy="569540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875211" y="1235234"/>
            <a:ext cx="3422469" cy="52570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7552982" y="3173780"/>
            <a:ext cx="3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Sección Filtros muy grandes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5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4018" r="1374" b="5089"/>
          <a:stretch/>
        </p:blipFill>
        <p:spPr>
          <a:xfrm>
            <a:off x="0" y="7902"/>
            <a:ext cx="12192000" cy="5622184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875211" y="647399"/>
            <a:ext cx="3422469" cy="52570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ipse 3"/>
          <p:cNvSpPr/>
          <p:nvPr/>
        </p:nvSpPr>
        <p:spPr>
          <a:xfrm>
            <a:off x="6265817" y="1127354"/>
            <a:ext cx="2930435" cy="3278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841863" y="5870050"/>
            <a:ext cx="9744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Sección Filtros muy grandes.</a:t>
            </a:r>
          </a:p>
          <a:p>
            <a:r>
              <a:rPr lang="es-CL" dirty="0" smtClean="0"/>
              <a:t>Cuadrados con información a pujar muy pequeños, con Información apretada y sin jerarquía.</a:t>
            </a:r>
          </a:p>
          <a:p>
            <a:r>
              <a:rPr lang="es-CL" dirty="0" smtClean="0"/>
              <a:t>Avisos aparecen por defecto en el más antiguo, en vez de mostrar los nuevos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7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33267" t="40446" r="23060" b="7947"/>
          <a:stretch/>
        </p:blipFill>
        <p:spPr>
          <a:xfrm>
            <a:off x="-1" y="475090"/>
            <a:ext cx="7253984" cy="481931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315200" y="475090"/>
            <a:ext cx="43238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Etiqueta de empresa en color amarillo?</a:t>
            </a:r>
          </a:p>
          <a:p>
            <a:r>
              <a:rPr lang="es-CL" dirty="0" smtClean="0"/>
              <a:t>Etiqueta roja de vencido o contador de tiempo con tipografía diferente y de tamaño mayor al de sección empresa.</a:t>
            </a:r>
          </a:p>
          <a:p>
            <a:r>
              <a:rPr lang="es-CL" dirty="0" smtClean="0"/>
              <a:t>Tapa letras de abajo</a:t>
            </a:r>
          </a:p>
          <a:p>
            <a:r>
              <a:rPr lang="es-CL" dirty="0" smtClean="0"/>
              <a:t>Algunos textos se superponen</a:t>
            </a:r>
          </a:p>
          <a:p>
            <a:r>
              <a:rPr lang="es-CL" dirty="0" smtClean="0"/>
              <a:t>Recuadro de tiempo agotado o haz tu oferta no parece botón que tenga un llamado a seleccionar.</a:t>
            </a:r>
          </a:p>
          <a:p>
            <a:r>
              <a:rPr lang="es-CL" dirty="0" smtClean="0"/>
              <a:t>Textos apretados.</a:t>
            </a:r>
          </a:p>
          <a:p>
            <a:r>
              <a:rPr lang="es-CL" dirty="0" smtClean="0"/>
              <a:t>Dos nombres para un mismo lugar.</a:t>
            </a:r>
          </a:p>
          <a:p>
            <a:r>
              <a:rPr lang="es-CL" dirty="0" smtClean="0"/>
              <a:t>Fotografía de empresa innecesaria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n-US" dirty="0"/>
          </a:p>
        </p:txBody>
      </p:sp>
      <p:sp>
        <p:nvSpPr>
          <p:cNvPr id="4" name="Elipse 3"/>
          <p:cNvSpPr/>
          <p:nvPr/>
        </p:nvSpPr>
        <p:spPr>
          <a:xfrm>
            <a:off x="4526281" y="569361"/>
            <a:ext cx="2436222" cy="6846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4663439" y="1637617"/>
            <a:ext cx="1563189" cy="5834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3402874" y="4371702"/>
            <a:ext cx="3481252" cy="8965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0" y="1637617"/>
            <a:ext cx="2939143" cy="11186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1079862" y="958027"/>
            <a:ext cx="2323012" cy="5834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-1" y="2852379"/>
            <a:ext cx="2939143" cy="9750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-112252" y="374553"/>
            <a:ext cx="1523041" cy="1263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7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9573" t="16518" r="11013" b="5090"/>
          <a:stretch/>
        </p:blipFill>
        <p:spPr>
          <a:xfrm>
            <a:off x="0" y="0"/>
            <a:ext cx="10332720" cy="573459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0" y="4140926"/>
            <a:ext cx="2586446" cy="15936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" y="5838149"/>
            <a:ext cx="2808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Fotografía en la parte inferior.</a:t>
            </a:r>
          </a:p>
          <a:p>
            <a:r>
              <a:rPr lang="es-CL" dirty="0" smtClean="0"/>
              <a:t>Bloques desordenados.</a:t>
            </a:r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2947852" y="426720"/>
            <a:ext cx="2878182" cy="34137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6183086" y="1641566"/>
            <a:ext cx="2878182" cy="4920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2050870" y="3738155"/>
            <a:ext cx="1140823" cy="7554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2621281" y="5838149"/>
            <a:ext cx="9113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Títulos de las secciones ocupan mucho espacio y se encuentran a demasiada distancia del input.</a:t>
            </a:r>
          </a:p>
          <a:p>
            <a:r>
              <a:rPr lang="es-CL" dirty="0" smtClean="0"/>
              <a:t>No se sabe si textos en la parte inferior del inputs son ejemplos o información real del proceso. Place </a:t>
            </a:r>
            <a:r>
              <a:rPr lang="es-CL" dirty="0" err="1" smtClean="0"/>
              <a:t>holder</a:t>
            </a:r>
            <a:r>
              <a:rPr lang="es-CL" dirty="0" smtClean="0"/>
              <a:t> de monto indica tus ofertas, cuando sólo se puede ingresar una.</a:t>
            </a:r>
            <a:endParaRPr lang="en-US" dirty="0"/>
          </a:p>
        </p:txBody>
      </p:sp>
      <p:sp>
        <p:nvSpPr>
          <p:cNvPr id="10" name="Elipse 9"/>
          <p:cNvSpPr/>
          <p:nvPr/>
        </p:nvSpPr>
        <p:spPr>
          <a:xfrm>
            <a:off x="6048103" y="604297"/>
            <a:ext cx="1867988" cy="4920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3483" r="1374" b="7054"/>
          <a:stretch/>
        </p:blipFill>
        <p:spPr>
          <a:xfrm>
            <a:off x="0" y="15750"/>
            <a:ext cx="12192000" cy="552289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283132" y="3252646"/>
            <a:ext cx="3274422" cy="64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6857998" y="2612566"/>
            <a:ext cx="1079863" cy="64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3657601" y="3892726"/>
            <a:ext cx="2495005" cy="4136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182880" y="5720583"/>
            <a:ext cx="825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Reloj con fondo de color diferente y no se ve al estar posicionado abajo.</a:t>
            </a:r>
          </a:p>
          <a:p>
            <a:r>
              <a:rPr lang="es-CL" dirty="0" smtClean="0"/>
              <a:t>Botón haz tu oferta  de dimensión excesiva.</a:t>
            </a:r>
          </a:p>
          <a:p>
            <a:r>
              <a:rPr lang="es-CL" dirty="0" smtClean="0"/>
              <a:t>En duración de ofertas no se entiende a que se refiere con ese número.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6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477" t="19553" r="11013" b="6339"/>
          <a:stretch/>
        </p:blipFill>
        <p:spPr>
          <a:xfrm>
            <a:off x="0" y="0"/>
            <a:ext cx="10215154" cy="542108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82880" y="5720583"/>
            <a:ext cx="825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Información de anuncio e información de envío  no se entiende que pertenece a que lado.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5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557" r="1876" b="4732"/>
          <a:stretch/>
        </p:blipFill>
        <p:spPr>
          <a:xfrm>
            <a:off x="-1" y="0"/>
            <a:ext cx="12192001" cy="570802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3426823" y="2854011"/>
            <a:ext cx="7781108" cy="7513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182880" y="5720583"/>
            <a:ext cx="825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Información no debería </a:t>
            </a:r>
            <a:r>
              <a:rPr lang="es-CL" dirty="0" err="1" smtClean="0"/>
              <a:t>presentarce</a:t>
            </a:r>
            <a:r>
              <a:rPr lang="es-CL" dirty="0" smtClean="0"/>
              <a:t> en la parte inferior de la pantalla.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8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267" t="40446" r="23060" b="7947"/>
          <a:stretch/>
        </p:blipFill>
        <p:spPr>
          <a:xfrm>
            <a:off x="195943" y="-431075"/>
            <a:ext cx="12192000" cy="80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228839" y="2126660"/>
            <a:ext cx="5603966" cy="13023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3440158" y="938667"/>
            <a:ext cx="681309" cy="6158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6030821" y="5464220"/>
            <a:ext cx="2801983" cy="7079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3376884" y="5464220"/>
            <a:ext cx="2018075" cy="7079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4121467" y="2687638"/>
            <a:ext cx="1417183" cy="3560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/>
          <p:cNvSpPr txBox="1"/>
          <p:nvPr/>
        </p:nvSpPr>
        <p:spPr>
          <a:xfrm>
            <a:off x="9196251" y="2687638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No mayúsculas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3953" y="3332331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Llamado a la acción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 más grande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6054771" y="4794295"/>
            <a:ext cx="720498" cy="7079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7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47" y="68942"/>
            <a:ext cx="7995340" cy="6893561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6536055" y="3838622"/>
            <a:ext cx="1680482" cy="30193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7942217" y="4001294"/>
            <a:ext cx="13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????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995417" y="1678964"/>
            <a:ext cx="2221120" cy="6158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2743200" y="4101737"/>
            <a:ext cx="2782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Si </a:t>
            </a:r>
            <a:r>
              <a:rPr lang="es-CL" dirty="0" err="1" smtClean="0">
                <a:solidFill>
                  <a:schemeClr val="bg1"/>
                </a:solidFill>
              </a:rPr>
              <a:t>rut</a:t>
            </a:r>
            <a:r>
              <a:rPr lang="es-CL" dirty="0" smtClean="0">
                <a:solidFill>
                  <a:schemeClr val="bg1"/>
                </a:solidFill>
              </a:rPr>
              <a:t> invalido, la alerta es en inglés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7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07177" y="261257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Lista de regiones eterna, separar x reg. y comunas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6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374843" y="2976473"/>
            <a:ext cx="2007053" cy="6158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1240971" y="2976473"/>
            <a:ext cx="213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Corregir texto </a:t>
            </a:r>
            <a:r>
              <a:rPr lang="es-CL" dirty="0" err="1" smtClean="0">
                <a:solidFill>
                  <a:schemeClr val="bg1"/>
                </a:solidFill>
              </a:rPr>
              <a:t>placeholder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257278" y="4435227"/>
            <a:ext cx="5912848" cy="24227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967108" y="5708062"/>
            <a:ext cx="3743052" cy="10193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0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125" r="1174" b="4910"/>
          <a:stretch/>
        </p:blipFill>
        <p:spPr>
          <a:xfrm>
            <a:off x="0" y="600891"/>
            <a:ext cx="12214153" cy="569540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939043" y="5328064"/>
            <a:ext cx="3536368" cy="9682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200" t="12947" b="5090"/>
          <a:stretch/>
        </p:blipFill>
        <p:spPr>
          <a:xfrm>
            <a:off x="0" y="431071"/>
            <a:ext cx="10903404" cy="5995851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672194" y="3122021"/>
            <a:ext cx="2110194" cy="5225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304" r="1174" b="5267"/>
          <a:stretch/>
        </p:blipFill>
        <p:spPr>
          <a:xfrm>
            <a:off x="0" y="571809"/>
            <a:ext cx="12181713" cy="5643153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942447" y="600886"/>
            <a:ext cx="1976401" cy="8045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1782720" y="3502251"/>
            <a:ext cx="1976401" cy="4557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2553432" y="3983185"/>
            <a:ext cx="1976401" cy="12811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552982" y="3173780"/>
            <a:ext cx="348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Navbar</a:t>
            </a:r>
            <a:r>
              <a:rPr lang="es-CL" dirty="0" smtClean="0"/>
              <a:t> desordenado, sin jerarquía</a:t>
            </a:r>
          </a:p>
          <a:p>
            <a:r>
              <a:rPr lang="es-CL" dirty="0" smtClean="0"/>
              <a:t>Botones de certificación </a:t>
            </a:r>
          </a:p>
          <a:p>
            <a:r>
              <a:rPr lang="es-CL" dirty="0" smtClean="0"/>
              <a:t>llevan al inicio</a:t>
            </a:r>
          </a:p>
          <a:p>
            <a:r>
              <a:rPr lang="es-CL" dirty="0" smtClean="0"/>
              <a:t>Limpiar Filtros muy grande</a:t>
            </a:r>
          </a:p>
          <a:p>
            <a:r>
              <a:rPr lang="es-CL" dirty="0" smtClean="0"/>
              <a:t>Botón de buscar en </a:t>
            </a:r>
            <a:r>
              <a:rPr lang="es-CL" dirty="0" err="1" smtClean="0"/>
              <a:t>navbar</a:t>
            </a:r>
            <a:r>
              <a:rPr lang="es-CL" dirty="0" smtClean="0"/>
              <a:t>?</a:t>
            </a:r>
          </a:p>
          <a:p>
            <a:r>
              <a:rPr lang="es-CL" dirty="0" smtClean="0"/>
              <a:t>Filtros botones muy grandes</a:t>
            </a:r>
          </a:p>
          <a:p>
            <a:r>
              <a:rPr lang="es-CL" dirty="0" smtClean="0"/>
              <a:t>Titulo de avisos activos parece botón</a:t>
            </a:r>
          </a:p>
          <a:p>
            <a:endParaRPr lang="en-US" dirty="0"/>
          </a:p>
        </p:txBody>
      </p:sp>
      <p:sp>
        <p:nvSpPr>
          <p:cNvPr id="9" name="Elipse 8"/>
          <p:cNvSpPr/>
          <p:nvPr/>
        </p:nvSpPr>
        <p:spPr>
          <a:xfrm>
            <a:off x="1752241" y="3079883"/>
            <a:ext cx="1976401" cy="3164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4516323" y="1538668"/>
            <a:ext cx="3989400" cy="6202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9309103" y="605276"/>
            <a:ext cx="1976401" cy="9612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340</Words>
  <Application>Microsoft Office PowerPoint</Application>
  <PresentationFormat>Panorámica</PresentationFormat>
  <Paragraphs>47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20</cp:revision>
  <dcterms:created xsi:type="dcterms:W3CDTF">2018-10-13T20:01:22Z</dcterms:created>
  <dcterms:modified xsi:type="dcterms:W3CDTF">2018-10-18T12:36:35Z</dcterms:modified>
</cp:coreProperties>
</file>