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58AAB"/>
        </a:solidFill>
        <a:effectLst/>
        <a:uFillTx/>
        <a:latin typeface="+mj-lt"/>
        <a:ea typeface="+mj-ea"/>
        <a:cs typeface="+mj-cs"/>
        <a:sym typeface="Helvetica Neue Bold Condensed"/>
      </a:defRPr>
    </a:lvl1pPr>
    <a:lvl2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58AAB"/>
        </a:solidFill>
        <a:effectLst/>
        <a:uFillTx/>
        <a:latin typeface="+mj-lt"/>
        <a:ea typeface="+mj-ea"/>
        <a:cs typeface="+mj-cs"/>
        <a:sym typeface="Helvetica Neue Bold Condensed"/>
      </a:defRPr>
    </a:lvl2pPr>
    <a:lvl3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58AAB"/>
        </a:solidFill>
        <a:effectLst/>
        <a:uFillTx/>
        <a:latin typeface="+mj-lt"/>
        <a:ea typeface="+mj-ea"/>
        <a:cs typeface="+mj-cs"/>
        <a:sym typeface="Helvetica Neue Bold Condensed"/>
      </a:defRPr>
    </a:lvl3pPr>
    <a:lvl4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58AAB"/>
        </a:solidFill>
        <a:effectLst/>
        <a:uFillTx/>
        <a:latin typeface="+mj-lt"/>
        <a:ea typeface="+mj-ea"/>
        <a:cs typeface="+mj-cs"/>
        <a:sym typeface="Helvetica Neue Bold Condensed"/>
      </a:defRPr>
    </a:lvl4pPr>
    <a:lvl5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58AAB"/>
        </a:solidFill>
        <a:effectLst/>
        <a:uFillTx/>
        <a:latin typeface="+mj-lt"/>
        <a:ea typeface="+mj-ea"/>
        <a:cs typeface="+mj-cs"/>
        <a:sym typeface="Helvetica Neue Bold Condensed"/>
      </a:defRPr>
    </a:lvl5pPr>
    <a:lvl6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58AAB"/>
        </a:solidFill>
        <a:effectLst/>
        <a:uFillTx/>
        <a:latin typeface="+mj-lt"/>
        <a:ea typeface="+mj-ea"/>
        <a:cs typeface="+mj-cs"/>
        <a:sym typeface="Helvetica Neue Bold Condensed"/>
      </a:defRPr>
    </a:lvl6pPr>
    <a:lvl7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58AAB"/>
        </a:solidFill>
        <a:effectLst/>
        <a:uFillTx/>
        <a:latin typeface="+mj-lt"/>
        <a:ea typeface="+mj-ea"/>
        <a:cs typeface="+mj-cs"/>
        <a:sym typeface="Helvetica Neue Bold Condensed"/>
      </a:defRPr>
    </a:lvl7pPr>
    <a:lvl8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58AAB"/>
        </a:solidFill>
        <a:effectLst/>
        <a:uFillTx/>
        <a:latin typeface="+mj-lt"/>
        <a:ea typeface="+mj-ea"/>
        <a:cs typeface="+mj-cs"/>
        <a:sym typeface="Helvetica Neue Bold Condensed"/>
      </a:defRPr>
    </a:lvl8pPr>
    <a:lvl9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58AAB"/>
        </a:solidFill>
        <a:effectLst/>
        <a:uFillTx/>
        <a:latin typeface="+mj-lt"/>
        <a:ea typeface="+mj-ea"/>
        <a:cs typeface="+mj-cs"/>
        <a:sym typeface="Helvetica Neue Bold Condense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818181"/>
      </a:tcTxStyle>
      <a:tcStyle>
        <a:tcBdr>
          <a:left>
            <a:ln w="12700" cap="flat">
              <a:solidFill>
                <a:srgbClr val="A1A3A7"/>
              </a:solidFill>
              <a:prstDash val="solid"/>
              <a:miter lim="400000"/>
            </a:ln>
          </a:left>
          <a:right>
            <a:ln w="12700" cap="flat">
              <a:solidFill>
                <a:srgbClr val="A1A3A7"/>
              </a:solidFill>
              <a:prstDash val="solid"/>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fill>
          <a:noFill/>
        </a:fill>
      </a:tcStyle>
    </a:wholeTbl>
    <a:band2H>
      <a:tcTxStyle b="def" i="def"/>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solidFill>
                <a:srgbClr val="A1A3A7"/>
              </a:solidFill>
              <a:prstDash val="solid"/>
              <a:miter lim="400000"/>
            </a:ln>
          </a:left>
          <a:right>
            <a:ln w="12700" cap="flat">
              <a:solidFill>
                <a:srgbClr val="A1A3A7"/>
              </a:solidFill>
              <a:prstDash val="solid"/>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fill>
          <a:noFill/>
        </a:fill>
      </a:tcStyle>
    </a:firstCol>
    <a:lastRow>
      <a:tcTxStyle b="off" i="off">
        <a:font>
          <a:latin typeface="Helvetica Neue"/>
          <a:ea typeface="Helvetica Neue"/>
          <a:cs typeface="Helvetica Neue"/>
        </a:font>
        <a:srgbClr val="818181"/>
      </a:tcTxStyle>
      <a:tcStyle>
        <a:tcBdr>
          <a:left>
            <a:ln w="12700" cap="flat">
              <a:solidFill>
                <a:srgbClr val="A1A3A7"/>
              </a:solidFill>
              <a:prstDash val="solid"/>
              <a:miter lim="400000"/>
            </a:ln>
          </a:left>
          <a:right>
            <a:ln w="12700" cap="flat">
              <a:solidFill>
                <a:srgbClr val="A1A3A7"/>
              </a:solidFill>
              <a:prstDash val="solid"/>
              <a:miter lim="400000"/>
            </a:ln>
          </a:right>
          <a:top>
            <a:ln w="25400" cap="flat">
              <a:solidFill>
                <a:srgbClr val="66635E"/>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fill>
          <a:noFill/>
        </a:fill>
      </a:tcStyle>
    </a:lastRow>
    <a:firstRow>
      <a:tcTxStyle b="off" i="off">
        <a:font>
          <a:latin typeface="Helvetica Neue"/>
          <a:ea typeface="Helvetica Neue"/>
          <a:cs typeface="Helvetica Neue"/>
        </a:font>
        <a:srgbClr val="FFFFFF"/>
      </a:tcTxStyle>
      <a:tcStyle>
        <a:tcBdr>
          <a:left>
            <a:ln w="12700" cap="flat">
              <a:solidFill>
                <a:srgbClr val="A1A3A7"/>
              </a:solidFill>
              <a:prstDash val="solid"/>
              <a:miter lim="400000"/>
            </a:ln>
          </a:left>
          <a:right>
            <a:ln w="12700" cap="flat">
              <a:solidFill>
                <a:srgbClr val="A1A3A7"/>
              </a:solidFill>
              <a:prstDash val="solid"/>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12700" cap="flat">
              <a:solidFill>
                <a:srgbClr val="A1A3A7"/>
              </a:solidFill>
              <a:prstDash val="solid"/>
              <a:miter lim="400000"/>
            </a:ln>
          </a:insideV>
        </a:tcBdr>
        <a:fill>
          <a:noFill/>
        </a:fill>
      </a:tcStyle>
    </a:firstRow>
  </a:tblStyle>
  <a:tblStyle styleId="{C7B018BB-80A7-4F77-B60F-C8B233D01FF8}" styleName="">
    <a:tblBg/>
    <a:wholeTbl>
      <a:tcTxStyle b="off" i="off">
        <a:font>
          <a:latin typeface="Helvetica Neue"/>
          <a:ea typeface="Helvetica Neue"/>
          <a:cs typeface="Helvetica Neue"/>
        </a:font>
        <a:srgbClr val="818181"/>
      </a:tcTxStyle>
      <a:tcStyle>
        <a:tcBdr>
          <a:left>
            <a:ln w="12700" cap="flat">
              <a:solidFill>
                <a:srgbClr val="D6D5CB"/>
              </a:solidFill>
              <a:prstDash val="solid"/>
              <a:miter lim="400000"/>
            </a:ln>
          </a:left>
          <a:right>
            <a:ln w="12700" cap="flat">
              <a:solidFill>
                <a:srgbClr val="D6D5CB"/>
              </a:solidFill>
              <a:prstDash val="solid"/>
              <a:miter lim="400000"/>
            </a:ln>
          </a:right>
          <a:top>
            <a:ln w="12700" cap="flat">
              <a:solidFill>
                <a:srgbClr val="D6D5CB"/>
              </a:solidFill>
              <a:prstDash val="solid"/>
              <a:miter lim="400000"/>
            </a:ln>
          </a:top>
          <a:bottom>
            <a:ln w="12700" cap="flat">
              <a:solidFill>
                <a:srgbClr val="D6D5CB"/>
              </a:solidFill>
              <a:prstDash val="solid"/>
              <a:miter lim="400000"/>
            </a:ln>
          </a:bottom>
          <a:insideH>
            <a:ln w="12700" cap="flat">
              <a:solidFill>
                <a:srgbClr val="D6D5CB"/>
              </a:solidFill>
              <a:prstDash val="solid"/>
              <a:miter lim="400000"/>
            </a:ln>
          </a:insideH>
          <a:insideV>
            <a:ln w="12700" cap="flat">
              <a:solidFill>
                <a:srgbClr val="D6D5CB"/>
              </a:solidFill>
              <a:prstDash val="solid"/>
              <a:miter lim="400000"/>
            </a:ln>
          </a:insideV>
        </a:tcBdr>
        <a:fill>
          <a:noFill/>
        </a:fill>
      </a:tcStyle>
    </a:wholeTbl>
    <a:band2H>
      <a:tcTxStyle b="def" i="def"/>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5CB"/>
              </a:solidFill>
              <a:prstDash val="solid"/>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5CB"/>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Helvetica Neue"/>
          <a:ea typeface="Helvetica Neue"/>
          <a:cs typeface="Helvetica Neue"/>
        </a:font>
        <a:srgbClr val="818181"/>
      </a:tcTxStyle>
      <a:tcStyle>
        <a:tcBdr>
          <a:left>
            <a:ln w="12700" cap="flat">
              <a:solidFill>
                <a:srgbClr val="87660E">
                  <a:alpha val="85000"/>
                </a:srgbClr>
              </a:solidFill>
              <a:prstDash val="solid"/>
              <a:miter lim="400000"/>
            </a:ln>
          </a:left>
          <a:right>
            <a:ln w="12700" cap="flat">
              <a:solidFill>
                <a:srgbClr val="87660E">
                  <a:alpha val="85000"/>
                </a:srgbClr>
              </a:solidFill>
              <a:prstDash val="solid"/>
              <a:miter lim="400000"/>
            </a:ln>
          </a:right>
          <a:top>
            <a:ln w="12700" cap="flat">
              <a:solidFill>
                <a:schemeClr val="accent3">
                  <a:satOff val="9881"/>
                  <a:lumOff val="-13155"/>
                  <a:alpha val="85000"/>
                </a:schemeClr>
              </a:solidFill>
              <a:prstDash val="solid"/>
              <a:miter lim="400000"/>
            </a:ln>
          </a:top>
          <a:bottom>
            <a:ln w="12700" cap="flat">
              <a:solidFill>
                <a:schemeClr val="accent3">
                  <a:satOff val="9881"/>
                  <a:lumOff val="-13155"/>
                  <a:alpha val="85000"/>
                </a:schemeClr>
              </a:solidFill>
              <a:prstDash val="solid"/>
              <a:miter lim="400000"/>
            </a:ln>
          </a:bottom>
          <a:insideH>
            <a:ln w="12700" cap="flat">
              <a:solidFill>
                <a:schemeClr val="accent3">
                  <a:satOff val="9881"/>
                  <a:lumOff val="-13155"/>
                  <a:alpha val="85000"/>
                </a:schemeClr>
              </a:solidFill>
              <a:prstDash val="solid"/>
              <a:miter lim="400000"/>
            </a:ln>
          </a:insideH>
          <a:insideV>
            <a:ln w="12700" cap="flat">
              <a:solidFill>
                <a:srgbClr val="87660E">
                  <a:alpha val="85000"/>
                </a:srgbClr>
              </a:solidFill>
              <a:prstDash val="solid"/>
              <a:miter lim="400000"/>
            </a:ln>
          </a:insideV>
        </a:tcBdr>
        <a:fill>
          <a:noFill/>
        </a:fill>
      </a:tcStyle>
    </a:wholeTbl>
    <a:band2H>
      <a:tcTxStyle b="def" i="def"/>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solidFill>
                <a:schemeClr val="accent3">
                  <a:satOff val="9881"/>
                  <a:lumOff val="-13155"/>
                </a:schemeClr>
              </a:solidFill>
              <a:prstDash val="solid"/>
              <a:miter lim="400000"/>
            </a:ln>
          </a:left>
          <a:right>
            <a:ln w="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5CB"/>
              </a:solidFill>
              <a:prstDash val="solid"/>
              <a:miter lim="400000"/>
            </a:ln>
          </a:insideV>
        </a:tcBdr>
        <a:fill>
          <a:noFill/>
        </a:fill>
      </a:tcStyle>
    </a:firstCol>
    <a:lastRow>
      <a:tcTxStyle b="off" i="off">
        <a:font>
          <a:latin typeface="Helvetica Neue"/>
          <a:ea typeface="Helvetica Neue"/>
          <a:cs typeface="Helvetica Neue"/>
        </a:font>
        <a:srgbClr val="818181"/>
      </a:tcTxStyle>
      <a:tcStyle>
        <a:tcBdr>
          <a:left>
            <a:ln w="12700" cap="flat">
              <a:noFill/>
              <a:miter lim="400000"/>
            </a:ln>
          </a:left>
          <a:right>
            <a:ln w="12700" cap="flat">
              <a:noFill/>
              <a:miter lim="400000"/>
            </a:ln>
          </a:right>
          <a:top>
            <a:ln w="25400" cap="flat">
              <a:solidFill>
                <a:schemeClr val="accent3">
                  <a:satOff val="9881"/>
                  <a:lumOff val="-13155"/>
                </a:schemeClr>
              </a:solidFill>
              <a:prstDash val="solid"/>
              <a:miter lim="400000"/>
            </a:ln>
          </a:top>
          <a:bottom>
            <a:ln w="12700" cap="flat">
              <a:solidFill>
                <a:schemeClr val="accent3">
                  <a:satOff val="9881"/>
                  <a:lumOff val="-13155"/>
                </a:schemeClr>
              </a:solidFill>
              <a:prstDash val="solid"/>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solidFill>
                <a:srgbClr val="87660E">
                  <a:alpha val="85000"/>
                </a:srgbClr>
              </a:solidFill>
              <a:prstDash val="solid"/>
              <a:miter lim="400000"/>
            </a:ln>
          </a:left>
          <a:right>
            <a:ln w="12700" cap="flat">
              <a:solidFill>
                <a:srgbClr val="87660E">
                  <a:alpha val="85000"/>
                </a:srgbClr>
              </a:solidFill>
              <a:prstDash val="solid"/>
              <a:miter lim="400000"/>
            </a:ln>
          </a:right>
          <a:top>
            <a:ln w="12700" cap="flat">
              <a:solidFill>
                <a:schemeClr val="accent3">
                  <a:satOff val="9881"/>
                  <a:lumOff val="-13155"/>
                </a:schemeClr>
              </a:solidFill>
              <a:prstDash val="solid"/>
              <a:miter lim="400000"/>
            </a:ln>
          </a:top>
          <a:bottom>
            <a:ln w="12700" cap="flat">
              <a:noFill/>
              <a:miter lim="400000"/>
            </a:ln>
          </a:bottom>
          <a:insideH>
            <a:ln w="12700" cap="flat">
              <a:solidFill>
                <a:srgbClr val="87660E">
                  <a:alpha val="85000"/>
                </a:srgbClr>
              </a:solidFill>
              <a:prstDash val="solid"/>
              <a:miter lim="400000"/>
            </a:ln>
          </a:insideH>
          <a:insideV>
            <a:ln w="12700" cap="flat">
              <a:solidFill>
                <a:srgbClr val="87660E">
                  <a:alpha val="85000"/>
                </a:srgbClr>
              </a:solidFill>
              <a:prstDash val="solid"/>
              <a:miter lim="400000"/>
            </a:ln>
          </a:insideV>
        </a:tcBdr>
        <a:fill>
          <a:noFill/>
        </a:fill>
      </a:tcStyle>
    </a:firstRow>
  </a:tblStyle>
  <a:tblStyle styleId="{CF821DB8-F4EB-4A41-A1BA-3FCAFE7338EE}" styleName="">
    <a:tblBg/>
    <a:wholeTbl>
      <a:tcTxStyle b="off" i="off">
        <a:font>
          <a:latin typeface="Helvetica Neue"/>
          <a:ea typeface="Helvetica Neue"/>
          <a:cs typeface="Helvetica Neue"/>
        </a:font>
        <a:srgbClr val="818181"/>
      </a:tcTxStyle>
      <a:tcStyle>
        <a:tcBdr>
          <a:left>
            <a:ln w="25400" cap="rnd">
              <a:solidFill>
                <a:srgbClr val="A2A1A6"/>
              </a:solidFill>
              <a:custDash>
                <a:ds d="100000" sp="200000"/>
              </a:custDash>
              <a:miter lim="400000"/>
            </a:ln>
          </a:left>
          <a:right>
            <a:ln w="25400" cap="rnd">
              <a:solidFill>
                <a:srgbClr val="A2A1A6"/>
              </a:solidFill>
              <a:custDash>
                <a:ds d="100000" sp="200000"/>
              </a:custDash>
              <a:miter lim="400000"/>
            </a:ln>
          </a:right>
          <a:top>
            <a:ln w="12700" cap="flat">
              <a:solidFill>
                <a:srgbClr val="A1A3A7"/>
              </a:solidFill>
              <a:prstDash val="solid"/>
              <a:miter lim="400000"/>
            </a:ln>
          </a:top>
          <a:bottom>
            <a:ln w="12700" cap="flat">
              <a:solidFill>
                <a:srgbClr val="A1A3A7"/>
              </a:solidFill>
              <a:prstDash val="solid"/>
              <a:miter lim="400000"/>
            </a:ln>
          </a:bottom>
          <a:insideH>
            <a:ln w="12700" cap="flat">
              <a:solidFill>
                <a:srgbClr val="A1A3A7"/>
              </a:solidFill>
              <a:prstDash val="solid"/>
              <a:miter lim="400000"/>
            </a:ln>
          </a:insideH>
          <a:insideV>
            <a:ln w="25400" cap="rnd">
              <a:solidFill>
                <a:srgbClr val="A2A1A6"/>
              </a:solidFill>
              <a:custDash>
                <a:ds d="100000" sp="200000"/>
              </a:custDash>
              <a:miter lim="400000"/>
            </a:ln>
          </a:insideV>
        </a:tcBdr>
        <a:fill>
          <a:noFill/>
        </a:fill>
      </a:tcStyle>
    </a:wholeTbl>
    <a:band2H>
      <a:tcTxStyle b="def" i="def"/>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Helvetica Neue"/>
          <a:ea typeface="Helvetica Neue"/>
          <a:cs typeface="Helvetica Neue"/>
        </a:font>
        <a:srgbClr val="FFFFFF"/>
      </a:tcTxStyle>
      <a:tcStyle>
        <a:tcBdr>
          <a:left>
            <a:ln w="25400" cap="rnd">
              <a:solidFill>
                <a:srgbClr val="A1A3A7"/>
              </a:solidFill>
              <a:custDash>
                <a:ds d="100000" sp="200000"/>
              </a:custDash>
              <a:miter lim="400000"/>
            </a:ln>
          </a:left>
          <a:right>
            <a:ln w="25400" cap="rnd">
              <a:solidFill>
                <a:srgbClr val="A1A3A7"/>
              </a:solidFill>
              <a:custDash>
                <a:ds d="100000" sp="200000"/>
              </a:custDash>
              <a:miter lim="400000"/>
            </a:ln>
          </a:right>
          <a:top>
            <a:ln w="12700" cap="flat">
              <a:noFill/>
              <a:miter lim="400000"/>
            </a:ln>
          </a:top>
          <a:bottom>
            <a:ln w="12700" cap="flat">
              <a:noFill/>
              <a:miter lim="400000"/>
            </a:ln>
          </a:bottom>
          <a:insideH>
            <a:ln w="12700" cap="flat">
              <a:noFill/>
              <a:miter lim="400000"/>
            </a:ln>
          </a:insideH>
          <a:insideV>
            <a:ln w="25400" cap="rnd">
              <a:solidFill>
                <a:srgbClr val="A1A3A7"/>
              </a:solidFill>
              <a:custDash>
                <a:ds d="100000" sp="200000"/>
              </a:custDash>
              <a:miter lim="400000"/>
            </a:ln>
          </a:insideV>
        </a:tcBdr>
        <a:fill>
          <a:noFill/>
        </a:fill>
      </a:tcStyle>
    </a:lastRow>
    <a:firstRow>
      <a:tcTxStyle b="off" i="off">
        <a:font>
          <a:latin typeface="Helvetica Neue"/>
          <a:ea typeface="Helvetica Neue"/>
          <a:cs typeface="Helvetica Neue"/>
        </a:font>
        <a:srgbClr val="FFFFFF"/>
      </a:tcTxStyle>
      <a:tcStyle>
        <a:tcBdr>
          <a:left>
            <a:ln w="25400" cap="rnd">
              <a:solidFill>
                <a:srgbClr val="A1A3A7"/>
              </a:solidFill>
              <a:custDash>
                <a:ds d="100000" sp="200000"/>
              </a:custDash>
              <a:miter lim="400000"/>
            </a:ln>
          </a:left>
          <a:right>
            <a:ln w="25400" cap="rnd">
              <a:solidFill>
                <a:srgbClr val="A1A3A7"/>
              </a:solidFill>
              <a:custDash>
                <a:ds d="100000" sp="200000"/>
              </a:custDash>
              <a:miter lim="400000"/>
            </a:ln>
          </a:right>
          <a:top>
            <a:ln w="12700" cap="flat">
              <a:noFill/>
              <a:miter lim="400000"/>
            </a:ln>
          </a:top>
          <a:bottom>
            <a:ln w="12700" cap="flat">
              <a:noFill/>
              <a:miter lim="400000"/>
            </a:ln>
          </a:bottom>
          <a:insideH>
            <a:ln w="12700" cap="flat">
              <a:noFill/>
              <a:miter lim="400000"/>
            </a:ln>
          </a:insideH>
          <a:insideV>
            <a:ln w="25400" cap="rnd">
              <a:solidFill>
                <a:srgbClr val="A1A3A7"/>
              </a:solidFill>
              <a:custDash>
                <a:ds d="100000" sp="200000"/>
              </a:custDash>
              <a:miter lim="400000"/>
            </a:ln>
          </a:insideV>
        </a:tcBdr>
        <a:fill>
          <a:noFill/>
        </a:fill>
      </a:tcStyle>
    </a:firstRow>
  </a:tblStyle>
  <a:tblStyle styleId="{33BA23B1-9221-436E-865A-0063620EA4FD}" styleName="">
    <a:tblBg/>
    <a:wholeTbl>
      <a:tcTxStyle b="off" i="off">
        <a:font>
          <a:latin typeface="Helvetica Neue"/>
          <a:ea typeface="Helvetica Neue"/>
          <a:cs typeface="Helvetica Neue"/>
        </a:font>
        <a:srgbClr val="818181"/>
      </a:tcTxStyle>
      <a:tcStyle>
        <a:tcBdr>
          <a:left>
            <a:ln w="12700" cap="flat">
              <a:solidFill>
                <a:srgbClr val="AEADA0"/>
              </a:solidFill>
              <a:prstDash val="solid"/>
              <a:miter lim="400000"/>
            </a:ln>
          </a:left>
          <a:right>
            <a:ln w="12700" cap="flat">
              <a:solidFill>
                <a:srgbClr val="AEADA0"/>
              </a:solidFill>
              <a:prstDash val="solid"/>
              <a:miter lim="400000"/>
            </a:ln>
          </a:right>
          <a:top>
            <a:ln w="12700" cap="flat">
              <a:solidFill>
                <a:srgbClr val="AEADA0"/>
              </a:solidFill>
              <a:prstDash val="solid"/>
              <a:miter lim="400000"/>
            </a:ln>
          </a:top>
          <a:bottom>
            <a:ln w="12700" cap="flat">
              <a:solidFill>
                <a:srgbClr val="AEADA0"/>
              </a:solidFill>
              <a:prstDash val="solid"/>
              <a:miter lim="400000"/>
            </a:ln>
          </a:bottom>
          <a:insideH>
            <a:ln w="12700" cap="flat">
              <a:solidFill>
                <a:srgbClr val="AEADA0"/>
              </a:solidFill>
              <a:prstDash val="solid"/>
              <a:miter lim="400000"/>
            </a:ln>
          </a:insideH>
          <a:insideV>
            <a:ln w="12700" cap="flat">
              <a:solidFill>
                <a:srgbClr val="AEADA0"/>
              </a:solidFill>
              <a:prstDash val="solid"/>
              <a:miter lim="400000"/>
            </a:ln>
          </a:insideV>
        </a:tcBdr>
        <a:fill>
          <a:noFill/>
        </a:fill>
      </a:tcStyle>
    </a:wholeTbl>
    <a:band2H>
      <a:tcTxStyle b="def" i="def"/>
      <a:tcStyle>
        <a:tcBdr/>
        <a:fill>
          <a:solidFill>
            <a:srgbClr val="91908C">
              <a:alpha val="15000"/>
            </a:srgbClr>
          </a:solidFill>
        </a:fill>
      </a:tcStyle>
    </a:band2H>
    <a:firstCol>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2708684C-4D16-4618-839F-0558EEFCDFE6}" styleName="">
    <a:tblBg/>
    <a:wholeTbl>
      <a:tcTxStyle b="off" i="off">
        <a:font>
          <a:latin typeface="Helvetica Neue"/>
          <a:ea typeface="Helvetica Neue"/>
          <a:cs typeface="Helvetica Neue"/>
        </a:font>
        <a:srgbClr val="818181"/>
      </a:tcTxStyle>
      <a:tcStyle>
        <a:tcBdr>
          <a:left>
            <a:ln w="25400" cap="rnd">
              <a:solidFill>
                <a:srgbClr val="83827D"/>
              </a:solidFill>
              <a:custDash>
                <a:ds d="100000" sp="200000"/>
              </a:custDash>
              <a:miter lim="400000"/>
            </a:ln>
          </a:left>
          <a:right>
            <a:ln w="25400" cap="rnd">
              <a:solidFill>
                <a:srgbClr val="83827D"/>
              </a:solidFill>
              <a:custDash>
                <a:ds d="100000" sp="200000"/>
              </a:custDash>
              <a:miter lim="400000"/>
            </a:ln>
          </a:right>
          <a:top>
            <a:ln w="25400" cap="rnd">
              <a:solidFill>
                <a:srgbClr val="83827D"/>
              </a:solidFill>
              <a:custDash>
                <a:ds d="100000" sp="200000"/>
              </a:custDash>
              <a:miter lim="400000"/>
            </a:ln>
          </a:top>
          <a:bottom>
            <a:ln w="25400" cap="rnd">
              <a:solidFill>
                <a:srgbClr val="83827D"/>
              </a:solidFill>
              <a:custDash>
                <a:ds d="100000" sp="200000"/>
              </a:custDash>
              <a:miter lim="400000"/>
            </a:ln>
          </a:bottom>
          <a:insideH>
            <a:ln w="25400" cap="rnd">
              <a:solidFill>
                <a:srgbClr val="83827D"/>
              </a:solidFill>
              <a:custDash>
                <a:ds d="100000" sp="200000"/>
              </a:custDash>
              <a:miter lim="400000"/>
            </a:ln>
          </a:insideH>
          <a:insideV>
            <a:ln w="25400" cap="rnd">
              <a:solidFill>
                <a:srgbClr val="83827D"/>
              </a:solidFill>
              <a:custDash>
                <a:ds d="100000" sp="200000"/>
              </a:custDash>
              <a:miter lim="400000"/>
            </a:ln>
          </a:insideV>
        </a:tcBdr>
        <a:fill>
          <a:noFill/>
        </a:fill>
      </a:tcStyle>
    </a:wholeTbl>
    <a:band2H>
      <a:tcTxStyle b="def" i="def"/>
      <a:tcStyle>
        <a:tcBdr/>
        <a:fill>
          <a:solidFill>
            <a:srgbClr val="91908C">
              <a:alpha val="15000"/>
            </a:srgbClr>
          </a:solidFill>
        </a:fill>
      </a:tcStyle>
    </a:band2H>
    <a:firstCol>
      <a:tcTxStyle b="off" i="off">
        <a:font>
          <a:latin typeface="Helvetica Neue"/>
          <a:ea typeface="Helvetica Neue"/>
          <a:cs typeface="Helvetica Neue"/>
        </a:font>
        <a:srgbClr val="818181"/>
      </a:tcTxStyle>
      <a:tcStyle>
        <a:tcBdr>
          <a:left>
            <a:ln w="12700" cap="flat">
              <a:noFill/>
              <a:miter lim="400000"/>
            </a:ln>
          </a:left>
          <a:right>
            <a:ln w="25400" cap="flat">
              <a:solidFill>
                <a:srgbClr val="83827D"/>
              </a:solidFill>
              <a:prstDash val="solid"/>
              <a:miter lim="400000"/>
            </a:ln>
          </a:right>
          <a:top>
            <a:ln w="25400" cap="rnd">
              <a:solidFill>
                <a:srgbClr val="83827D"/>
              </a:solidFill>
              <a:custDash>
                <a:ds d="100000" sp="200000"/>
              </a:custDash>
              <a:miter lim="400000"/>
            </a:ln>
          </a:top>
          <a:bottom>
            <a:ln w="25400" cap="rnd">
              <a:solidFill>
                <a:srgbClr val="83827D"/>
              </a:solidFill>
              <a:custDash>
                <a:ds d="100000" sp="200000"/>
              </a:custDash>
              <a:miter lim="400000"/>
            </a:ln>
          </a:bottom>
          <a:insideH>
            <a:ln w="25400" cap="rnd">
              <a:solidFill>
                <a:srgbClr val="83827D"/>
              </a:solidFill>
              <a:custDash>
                <a:ds d="100000" sp="200000"/>
              </a:custDash>
              <a:miter lim="400000"/>
            </a:ln>
          </a:insideH>
          <a:insideV>
            <a:ln w="25400" cap="flat">
              <a:solidFill>
                <a:srgbClr val="83827D"/>
              </a:solidFill>
              <a:prstDash val="solid"/>
              <a:miter lim="400000"/>
            </a:ln>
          </a:insideV>
        </a:tcBdr>
        <a:fill>
          <a:noFill/>
        </a:fill>
      </a:tcStyle>
    </a:firstCol>
    <a:lastRow>
      <a:tcTxStyle b="off" i="off">
        <a:font>
          <a:latin typeface="Helvetica Neue"/>
          <a:ea typeface="Helvetica Neue"/>
          <a:cs typeface="Helvetica Neue"/>
        </a:font>
        <a:srgbClr val="818181"/>
      </a:tcTxStyle>
      <a:tcStyle>
        <a:tcBdr>
          <a:left>
            <a:ln w="25400" cap="rnd">
              <a:solidFill>
                <a:srgbClr val="83827D"/>
              </a:solidFill>
              <a:custDash>
                <a:ds d="100000" sp="200000"/>
              </a:custDash>
              <a:miter lim="400000"/>
            </a:ln>
          </a:left>
          <a:right>
            <a:ln w="25400" cap="rnd">
              <a:solidFill>
                <a:srgbClr val="83827D"/>
              </a:solidFill>
              <a:custDash>
                <a:ds d="100000" sp="200000"/>
              </a:custDash>
              <a:miter lim="400000"/>
            </a:ln>
          </a:right>
          <a:top>
            <a:ln w="25400" cap="flat">
              <a:solidFill>
                <a:srgbClr val="83827D"/>
              </a:solidFill>
              <a:prstDash val="solid"/>
              <a:miter lim="400000"/>
            </a:ln>
          </a:top>
          <a:bottom>
            <a:ln w="12700" cap="flat">
              <a:noFill/>
              <a:miter lim="400000"/>
            </a:ln>
          </a:bottom>
          <a:insideH>
            <a:ln w="12700" cap="flat">
              <a:noFill/>
              <a:miter lim="400000"/>
            </a:ln>
          </a:insideH>
          <a:insideV>
            <a:ln w="25400" cap="rnd">
              <a:solidFill>
                <a:srgbClr val="83827D"/>
              </a:solidFill>
              <a:custDash>
                <a:ds d="100000" sp="200000"/>
              </a:custDash>
              <a:miter lim="400000"/>
            </a:ln>
          </a:insideV>
        </a:tcBdr>
        <a:fill>
          <a:noFill/>
        </a:fill>
      </a:tcStyle>
    </a:lastRow>
    <a:firstRow>
      <a:tcTxStyle b="off" i="off">
        <a:font>
          <a:latin typeface="Helvetica Neue"/>
          <a:ea typeface="Helvetica Neue"/>
          <a:cs typeface="Helvetica Neue"/>
        </a:font>
        <a:srgbClr val="818181"/>
      </a:tcTxStyle>
      <a:tcStyle>
        <a:tcBdr>
          <a:left>
            <a:ln w="25400" cap="rnd">
              <a:solidFill>
                <a:srgbClr val="83827D"/>
              </a:solidFill>
              <a:custDash>
                <a:ds d="100000" sp="200000"/>
              </a:custDash>
              <a:miter lim="400000"/>
            </a:ln>
          </a:left>
          <a:right>
            <a:ln w="25400" cap="rnd">
              <a:solidFill>
                <a:srgbClr val="83827D"/>
              </a:solidFill>
              <a:custDash>
                <a:ds d="100000" sp="200000"/>
              </a:custDash>
              <a:miter lim="400000"/>
            </a:ln>
          </a:right>
          <a:top>
            <a:ln w="12700" cap="flat">
              <a:noFill/>
              <a:miter lim="400000"/>
            </a:ln>
          </a:top>
          <a:bottom>
            <a:ln w="25400" cap="flat">
              <a:solidFill>
                <a:srgbClr val="83827D"/>
              </a:solidFill>
              <a:prstDash val="solid"/>
              <a:miter lim="400000"/>
            </a:ln>
          </a:bottom>
          <a:insideH>
            <a:ln w="12700" cap="flat">
              <a:noFill/>
              <a:miter lim="400000"/>
            </a:ln>
          </a:insideH>
          <a:insideV>
            <a:ln w="25400" cap="rnd">
              <a:solidFill>
                <a:srgbClr val="83827D"/>
              </a:solidFill>
              <a:custDash>
                <a:ds d="1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4" name="Shape 164"/>
          <p:cNvSpPr/>
          <p:nvPr>
            <p:ph type="sldImg"/>
          </p:nvPr>
        </p:nvSpPr>
        <p:spPr>
          <a:xfrm>
            <a:off x="1143000" y="685800"/>
            <a:ext cx="4572000" cy="3429000"/>
          </a:xfrm>
          <a:prstGeom prst="rect">
            <a:avLst/>
          </a:prstGeom>
        </p:spPr>
        <p:txBody>
          <a:bodyPr/>
          <a:lstStyle/>
          <a:p>
            <a:pPr/>
          </a:p>
        </p:txBody>
      </p:sp>
      <p:sp>
        <p:nvSpPr>
          <p:cNvPr id="165" name="Shape 16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JAVA EE = Enterprise Edition. Biedt meer mogelijkheden en functies dan JAVA SE.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a:r>
              <a:t>-r optie voor system user, uid komt dan onder de 1000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Normaal gesproken wordt management alleen op localhost (127.0.0.1) gezet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Doe een diff tussen standalone.xml en standalone-full.xml</a:t>
            </a:r>
          </a:p>
          <a:p>
            <a:pPr/>
            <a:r>
              <a:t>O.a. activeMQ komt erbij.</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p>
            <a:pPr/>
          </a:p>
          <a:p>
            <a:pPr/>
            <a:r>
              <a:t>Opmerking: Strikt genomen zouden ook op de webserver de rechten aangepast moeten worden op de bestanden onder /var/www en /etc/httpd en /etc/pki/tls/certs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el en subtite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 name="Titeltekst"/>
          <p:cNvSpPr txBox="1"/>
          <p:nvPr>
            <p:ph type="title"/>
          </p:nvPr>
        </p:nvSpPr>
        <p:spPr>
          <a:xfrm>
            <a:off x="5048250" y="7375921"/>
            <a:ext cx="14823282" cy="3696892"/>
          </a:xfrm>
          <a:prstGeom prst="rect">
            <a:avLst/>
          </a:prstGeom>
        </p:spPr>
        <p:txBody>
          <a:bodyPr anchor="b"/>
          <a:lstStyle>
            <a:lvl1pPr>
              <a:defRPr cap="all">
                <a:solidFill>
                  <a:srgbClr val="DEDEDE"/>
                </a:solidFill>
                <a:latin typeface="+mj-lt"/>
                <a:ea typeface="+mj-ea"/>
                <a:cs typeface="+mj-cs"/>
                <a:sym typeface="Helvetica Neue Bold Condensed"/>
              </a:defRPr>
            </a:lvl1pPr>
          </a:lstStyle>
          <a:p>
            <a:pPr/>
            <a:r>
              <a:t>Titeltekst</a:t>
            </a:r>
          </a:p>
        </p:txBody>
      </p:sp>
      <p:sp>
        <p:nvSpPr>
          <p:cNvPr id="13" name="Hoofdtekst - niveau één…"/>
          <p:cNvSpPr txBox="1"/>
          <p:nvPr>
            <p:ph type="body" sz="quarter" idx="1"/>
          </p:nvPr>
        </p:nvSpPr>
        <p:spPr>
          <a:xfrm>
            <a:off x="5048250" y="11054953"/>
            <a:ext cx="14823282" cy="1928813"/>
          </a:xfrm>
          <a:prstGeom prst="rect">
            <a:avLst/>
          </a:prstGeom>
        </p:spPr>
        <p:txBody>
          <a:bodyPr anchor="t"/>
          <a:lstStyle>
            <a:lvl1pPr marL="0" indent="0">
              <a:spcBef>
                <a:spcPts val="0"/>
              </a:spcBef>
              <a:buSzTx/>
              <a:buNone/>
              <a:defRPr cap="all">
                <a:solidFill>
                  <a:srgbClr val="558AAB"/>
                </a:solidFill>
                <a:latin typeface="+mj-lt"/>
                <a:ea typeface="+mj-ea"/>
                <a:cs typeface="+mj-cs"/>
                <a:sym typeface="Helvetica Neue Bold Condensed"/>
              </a:defRPr>
            </a:lvl1pPr>
            <a:lvl2pPr marL="0" indent="0">
              <a:spcBef>
                <a:spcPts val="0"/>
              </a:spcBef>
              <a:buSzTx/>
              <a:buNone/>
              <a:defRPr cap="all">
                <a:solidFill>
                  <a:srgbClr val="558AAB"/>
                </a:solidFill>
                <a:latin typeface="+mj-lt"/>
                <a:ea typeface="+mj-ea"/>
                <a:cs typeface="+mj-cs"/>
                <a:sym typeface="Helvetica Neue Bold Condensed"/>
              </a:defRPr>
            </a:lvl2pPr>
            <a:lvl3pPr marL="0" indent="0">
              <a:spcBef>
                <a:spcPts val="0"/>
              </a:spcBef>
              <a:buSzTx/>
              <a:buNone/>
              <a:defRPr cap="all">
                <a:solidFill>
                  <a:srgbClr val="558AAB"/>
                </a:solidFill>
                <a:latin typeface="+mj-lt"/>
                <a:ea typeface="+mj-ea"/>
                <a:cs typeface="+mj-cs"/>
                <a:sym typeface="Helvetica Neue Bold Condensed"/>
              </a:defRPr>
            </a:lvl3pPr>
            <a:lvl4pPr marL="0" indent="0">
              <a:spcBef>
                <a:spcPts val="0"/>
              </a:spcBef>
              <a:buSzTx/>
              <a:buNone/>
              <a:defRPr cap="all">
                <a:solidFill>
                  <a:srgbClr val="558AAB"/>
                </a:solidFill>
                <a:latin typeface="+mj-lt"/>
                <a:ea typeface="+mj-ea"/>
                <a:cs typeface="+mj-cs"/>
                <a:sym typeface="Helvetica Neue Bold Condensed"/>
              </a:defRPr>
            </a:lvl4pPr>
            <a:lvl5pPr marL="0" indent="0">
              <a:spcBef>
                <a:spcPts val="0"/>
              </a:spcBef>
              <a:buSzTx/>
              <a:buNone/>
              <a:defRPr cap="all">
                <a:solidFill>
                  <a:srgbClr val="558AAB"/>
                </a:solidFill>
                <a:latin typeface="+mj-lt"/>
                <a:ea typeface="+mj-ea"/>
                <a:cs typeface="+mj-cs"/>
                <a:sym typeface="Helvetica Neue Bold Condensed"/>
              </a:defRPr>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4" name="Dianummer"/>
          <p:cNvSpPr txBox="1"/>
          <p:nvPr>
            <p:ph type="sldNum" sz="quarter" idx="2"/>
          </p:nvPr>
        </p:nvSpPr>
        <p:spPr>
          <a:xfrm>
            <a:off x="11992182" y="13323093"/>
            <a:ext cx="409779" cy="415875"/>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driema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5" name="Lijn"/>
          <p:cNvSpPr/>
          <p:nvPr/>
        </p:nvSpPr>
        <p:spPr>
          <a:xfrm>
            <a:off x="3439595" y="11751468"/>
            <a:ext cx="17521178" cy="3"/>
          </a:xfrm>
          <a:prstGeom prst="line">
            <a:avLst/>
          </a:prstGeom>
          <a:ln w="25400">
            <a:solidFill>
              <a:srgbClr val="83827D"/>
            </a:solidFill>
            <a:miter lim="400000"/>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116" name="Rechthoek"/>
          <p:cNvSpPr/>
          <p:nvPr/>
        </p:nvSpPr>
        <p:spPr>
          <a:xfrm>
            <a:off x="3440906" y="392906"/>
            <a:ext cx="17502188" cy="12965907"/>
          </a:xfrm>
          <a:prstGeom prst="rect">
            <a:avLst/>
          </a:prstGeom>
          <a:ln w="25400">
            <a:solidFill>
              <a:srgbClr val="83827D"/>
            </a:solidFill>
            <a:miter lim="400000"/>
          </a:ln>
        </p:spPr>
        <p:txBody>
          <a:bodyPr lIns="71437" tIns="71437" rIns="71437" bIns="71437" anchor="ctr"/>
          <a:lstStyle/>
          <a:p>
            <a:pPr/>
          </a:p>
        </p:txBody>
      </p:sp>
      <p:sp>
        <p:nvSpPr>
          <p:cNvPr id="117" name="Afbeelding"/>
          <p:cNvSpPr/>
          <p:nvPr>
            <p:ph type="pic" sz="quarter" idx="21"/>
          </p:nvPr>
        </p:nvSpPr>
        <p:spPr>
          <a:xfrm>
            <a:off x="15138796" y="4625578"/>
            <a:ext cx="5679282" cy="8518922"/>
          </a:xfrm>
          <a:prstGeom prst="rect">
            <a:avLst/>
          </a:prstGeom>
        </p:spPr>
        <p:txBody>
          <a:bodyPr lIns="91439" tIns="45719" rIns="91439" bIns="45719" anchor="t">
            <a:noAutofit/>
          </a:bodyPr>
          <a:lstStyle/>
          <a:p>
            <a:pPr/>
          </a:p>
        </p:txBody>
      </p:sp>
      <p:sp>
        <p:nvSpPr>
          <p:cNvPr id="118" name="Afbeelding"/>
          <p:cNvSpPr/>
          <p:nvPr>
            <p:ph type="pic" idx="22"/>
          </p:nvPr>
        </p:nvSpPr>
        <p:spPr>
          <a:xfrm>
            <a:off x="958453" y="517921"/>
            <a:ext cx="16662799" cy="11110459"/>
          </a:xfrm>
          <a:prstGeom prst="rect">
            <a:avLst/>
          </a:prstGeom>
        </p:spPr>
        <p:txBody>
          <a:bodyPr lIns="91439" tIns="45719" rIns="91439" bIns="45719" anchor="t">
            <a:noAutofit/>
          </a:bodyPr>
          <a:lstStyle/>
          <a:p>
            <a:pPr/>
          </a:p>
        </p:txBody>
      </p:sp>
      <p:sp>
        <p:nvSpPr>
          <p:cNvPr id="119" name="Afbeelding"/>
          <p:cNvSpPr/>
          <p:nvPr>
            <p:ph type="pic" sz="quarter" idx="23"/>
          </p:nvPr>
        </p:nvSpPr>
        <p:spPr>
          <a:xfrm>
            <a:off x="15138796" y="-982266"/>
            <a:ext cx="5679283" cy="8518923"/>
          </a:xfrm>
          <a:prstGeom prst="rect">
            <a:avLst/>
          </a:prstGeom>
        </p:spPr>
        <p:txBody>
          <a:bodyPr lIns="91439" tIns="45719" rIns="91439" bIns="45719" anchor="t">
            <a:noAutofit/>
          </a:bodyPr>
          <a:lstStyle/>
          <a:p>
            <a:pPr/>
          </a:p>
        </p:txBody>
      </p:sp>
      <p:sp>
        <p:nvSpPr>
          <p:cNvPr id="120" name="Titeltekst"/>
          <p:cNvSpPr txBox="1"/>
          <p:nvPr>
            <p:ph type="title"/>
          </p:nvPr>
        </p:nvSpPr>
        <p:spPr>
          <a:xfrm>
            <a:off x="3565921" y="11769328"/>
            <a:ext cx="17252158" cy="928688"/>
          </a:xfrm>
          <a:prstGeom prst="rect">
            <a:avLst/>
          </a:prstGeom>
        </p:spPr>
        <p:txBody>
          <a:bodyPr anchor="b"/>
          <a:lstStyle>
            <a:lvl1pPr>
              <a:lnSpc>
                <a:spcPct val="150000"/>
              </a:lnSpc>
              <a:defRPr cap="all" sz="5800">
                <a:solidFill>
                  <a:srgbClr val="DEDEDE"/>
                </a:solidFill>
                <a:latin typeface="+mj-lt"/>
                <a:ea typeface="+mj-ea"/>
                <a:cs typeface="+mj-cs"/>
                <a:sym typeface="Helvetica Neue Bold Condensed"/>
              </a:defRPr>
            </a:lvl1pPr>
          </a:lstStyle>
          <a:p>
            <a:pPr/>
            <a:r>
              <a:t>Titeltekst</a:t>
            </a:r>
          </a:p>
        </p:txBody>
      </p:sp>
      <p:sp>
        <p:nvSpPr>
          <p:cNvPr id="121" name="Hoofdtekst - niveau één…"/>
          <p:cNvSpPr txBox="1"/>
          <p:nvPr>
            <p:ph type="body" sz="quarter" idx="1"/>
          </p:nvPr>
        </p:nvSpPr>
        <p:spPr>
          <a:xfrm>
            <a:off x="3565921" y="12680156"/>
            <a:ext cx="17252158" cy="607219"/>
          </a:xfrm>
          <a:prstGeom prst="rect">
            <a:avLst/>
          </a:prstGeom>
        </p:spPr>
        <p:txBody>
          <a:bodyPr anchor="t"/>
          <a:lstStyle>
            <a:lvl1pPr marL="0" indent="0">
              <a:spcBef>
                <a:spcPts val="0"/>
              </a:spcBef>
              <a:buSzTx/>
              <a:buNone/>
              <a:defRPr cap="all" sz="3200">
                <a:solidFill>
                  <a:srgbClr val="558AAB"/>
                </a:solidFill>
                <a:latin typeface="+mj-lt"/>
                <a:ea typeface="+mj-ea"/>
                <a:cs typeface="+mj-cs"/>
                <a:sym typeface="Helvetica Neue Bold Condensed"/>
              </a:defRPr>
            </a:lvl1pPr>
            <a:lvl2pPr marL="0" indent="0">
              <a:spcBef>
                <a:spcPts val="0"/>
              </a:spcBef>
              <a:buSzTx/>
              <a:buNone/>
              <a:defRPr cap="all" sz="3200">
                <a:solidFill>
                  <a:srgbClr val="558AAB"/>
                </a:solidFill>
                <a:latin typeface="+mj-lt"/>
                <a:ea typeface="+mj-ea"/>
                <a:cs typeface="+mj-cs"/>
                <a:sym typeface="Helvetica Neue Bold Condensed"/>
              </a:defRPr>
            </a:lvl2pPr>
            <a:lvl3pPr marL="0" indent="0">
              <a:spcBef>
                <a:spcPts val="0"/>
              </a:spcBef>
              <a:buSzTx/>
              <a:buNone/>
              <a:defRPr cap="all" sz="3200">
                <a:solidFill>
                  <a:srgbClr val="558AAB"/>
                </a:solidFill>
                <a:latin typeface="+mj-lt"/>
                <a:ea typeface="+mj-ea"/>
                <a:cs typeface="+mj-cs"/>
                <a:sym typeface="Helvetica Neue Bold Condensed"/>
              </a:defRPr>
            </a:lvl3pPr>
            <a:lvl4pPr marL="0" indent="0">
              <a:spcBef>
                <a:spcPts val="0"/>
              </a:spcBef>
              <a:buSzTx/>
              <a:buNone/>
              <a:defRPr cap="all" sz="3200">
                <a:solidFill>
                  <a:srgbClr val="558AAB"/>
                </a:solidFill>
                <a:latin typeface="+mj-lt"/>
                <a:ea typeface="+mj-ea"/>
                <a:cs typeface="+mj-cs"/>
                <a:sym typeface="Helvetica Neue Bold Condensed"/>
              </a:defRPr>
            </a:lvl4pPr>
            <a:lvl5pPr marL="0" indent="0">
              <a:spcBef>
                <a:spcPts val="0"/>
              </a:spcBef>
              <a:buSzTx/>
              <a:buNone/>
              <a:defRPr cap="all" sz="3200">
                <a:solidFill>
                  <a:srgbClr val="558AAB"/>
                </a:solidFill>
                <a:latin typeface="+mj-lt"/>
                <a:ea typeface="+mj-ea"/>
                <a:cs typeface="+mj-cs"/>
                <a:sym typeface="Helvetica Neue Bold Condensed"/>
              </a:defRPr>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22"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eenma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9" name="Lijn"/>
          <p:cNvSpPr/>
          <p:nvPr/>
        </p:nvSpPr>
        <p:spPr>
          <a:xfrm>
            <a:off x="3439595" y="11751468"/>
            <a:ext cx="17521178" cy="3"/>
          </a:xfrm>
          <a:prstGeom prst="line">
            <a:avLst/>
          </a:prstGeom>
          <a:ln w="25400">
            <a:solidFill>
              <a:srgbClr val="83827D"/>
            </a:solidFill>
            <a:miter lim="400000"/>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130" name="Rechthoek"/>
          <p:cNvSpPr/>
          <p:nvPr/>
        </p:nvSpPr>
        <p:spPr>
          <a:xfrm>
            <a:off x="3440906" y="392906"/>
            <a:ext cx="17502188" cy="12965907"/>
          </a:xfrm>
          <a:prstGeom prst="rect">
            <a:avLst/>
          </a:prstGeom>
          <a:ln w="25400">
            <a:solidFill>
              <a:srgbClr val="83827D"/>
            </a:solidFill>
            <a:miter lim="400000"/>
          </a:ln>
        </p:spPr>
        <p:txBody>
          <a:bodyPr lIns="71437" tIns="71437" rIns="71437" bIns="71437" anchor="ctr"/>
          <a:lstStyle/>
          <a:p>
            <a:pPr/>
          </a:p>
        </p:txBody>
      </p:sp>
      <p:sp>
        <p:nvSpPr>
          <p:cNvPr id="131" name="Afbeelding"/>
          <p:cNvSpPr/>
          <p:nvPr>
            <p:ph type="pic" idx="21"/>
          </p:nvPr>
        </p:nvSpPr>
        <p:spPr>
          <a:xfrm>
            <a:off x="3315890" y="267890"/>
            <a:ext cx="17787937" cy="11860682"/>
          </a:xfrm>
          <a:prstGeom prst="rect">
            <a:avLst/>
          </a:prstGeom>
        </p:spPr>
        <p:txBody>
          <a:bodyPr lIns="91439" tIns="45719" rIns="91439" bIns="45719" anchor="t">
            <a:noAutofit/>
          </a:bodyPr>
          <a:lstStyle/>
          <a:p>
            <a:pPr/>
          </a:p>
        </p:txBody>
      </p:sp>
      <p:sp>
        <p:nvSpPr>
          <p:cNvPr id="132" name="Titeltekst"/>
          <p:cNvSpPr txBox="1"/>
          <p:nvPr>
            <p:ph type="title"/>
          </p:nvPr>
        </p:nvSpPr>
        <p:spPr>
          <a:xfrm>
            <a:off x="3565921" y="11769328"/>
            <a:ext cx="17252158" cy="928688"/>
          </a:xfrm>
          <a:prstGeom prst="rect">
            <a:avLst/>
          </a:prstGeom>
        </p:spPr>
        <p:txBody>
          <a:bodyPr anchor="b"/>
          <a:lstStyle>
            <a:lvl1pPr>
              <a:lnSpc>
                <a:spcPct val="150000"/>
              </a:lnSpc>
              <a:defRPr cap="all" sz="5800">
                <a:solidFill>
                  <a:srgbClr val="DEDEDE"/>
                </a:solidFill>
                <a:latin typeface="+mj-lt"/>
                <a:ea typeface="+mj-ea"/>
                <a:cs typeface="+mj-cs"/>
                <a:sym typeface="Helvetica Neue Bold Condensed"/>
              </a:defRPr>
            </a:lvl1pPr>
          </a:lstStyle>
          <a:p>
            <a:pPr/>
            <a:r>
              <a:t>Titeltekst</a:t>
            </a:r>
          </a:p>
        </p:txBody>
      </p:sp>
      <p:sp>
        <p:nvSpPr>
          <p:cNvPr id="133" name="Hoofdtekst - niveau één…"/>
          <p:cNvSpPr txBox="1"/>
          <p:nvPr>
            <p:ph type="body" sz="quarter" idx="1"/>
          </p:nvPr>
        </p:nvSpPr>
        <p:spPr>
          <a:xfrm>
            <a:off x="3565921" y="12680156"/>
            <a:ext cx="17252158" cy="607219"/>
          </a:xfrm>
          <a:prstGeom prst="rect">
            <a:avLst/>
          </a:prstGeom>
        </p:spPr>
        <p:txBody>
          <a:bodyPr anchor="t"/>
          <a:lstStyle>
            <a:lvl1pPr marL="0" indent="0">
              <a:spcBef>
                <a:spcPts val="0"/>
              </a:spcBef>
              <a:buSzTx/>
              <a:buNone/>
              <a:defRPr cap="all" sz="3200">
                <a:solidFill>
                  <a:srgbClr val="558AAB"/>
                </a:solidFill>
                <a:latin typeface="+mj-lt"/>
                <a:ea typeface="+mj-ea"/>
                <a:cs typeface="+mj-cs"/>
                <a:sym typeface="Helvetica Neue Bold Condensed"/>
              </a:defRPr>
            </a:lvl1pPr>
            <a:lvl2pPr marL="0" indent="0">
              <a:spcBef>
                <a:spcPts val="0"/>
              </a:spcBef>
              <a:buSzTx/>
              <a:buNone/>
              <a:defRPr cap="all" sz="3200">
                <a:solidFill>
                  <a:srgbClr val="558AAB"/>
                </a:solidFill>
                <a:latin typeface="+mj-lt"/>
                <a:ea typeface="+mj-ea"/>
                <a:cs typeface="+mj-cs"/>
                <a:sym typeface="Helvetica Neue Bold Condensed"/>
              </a:defRPr>
            </a:lvl2pPr>
            <a:lvl3pPr marL="0" indent="0">
              <a:spcBef>
                <a:spcPts val="0"/>
              </a:spcBef>
              <a:buSzTx/>
              <a:buNone/>
              <a:defRPr cap="all" sz="3200">
                <a:solidFill>
                  <a:srgbClr val="558AAB"/>
                </a:solidFill>
                <a:latin typeface="+mj-lt"/>
                <a:ea typeface="+mj-ea"/>
                <a:cs typeface="+mj-cs"/>
                <a:sym typeface="Helvetica Neue Bold Condensed"/>
              </a:defRPr>
            </a:lvl3pPr>
            <a:lvl4pPr marL="0" indent="0">
              <a:spcBef>
                <a:spcPts val="0"/>
              </a:spcBef>
              <a:buSzTx/>
              <a:buNone/>
              <a:defRPr cap="all" sz="3200">
                <a:solidFill>
                  <a:srgbClr val="558AAB"/>
                </a:solidFill>
                <a:latin typeface="+mj-lt"/>
                <a:ea typeface="+mj-ea"/>
                <a:cs typeface="+mj-cs"/>
                <a:sym typeface="Helvetica Neue Bold Condensed"/>
              </a:defRPr>
            </a:lvl4pPr>
            <a:lvl5pPr marL="0" indent="0">
              <a:spcBef>
                <a:spcPts val="0"/>
              </a:spcBef>
              <a:buSzTx/>
              <a:buNone/>
              <a:defRPr cap="all" sz="3200">
                <a:solidFill>
                  <a:srgbClr val="558AAB"/>
                </a:solidFill>
                <a:latin typeface="+mj-lt"/>
                <a:ea typeface="+mj-ea"/>
                <a:cs typeface="+mj-cs"/>
                <a:sym typeface="Helvetica Neue Bold Condensed"/>
              </a:defRPr>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34"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at">
    <p:spTree>
      <p:nvGrpSpPr>
        <p:cNvPr id="1" name=""/>
        <p:cNvGrpSpPr/>
        <p:nvPr/>
      </p:nvGrpSpPr>
      <p:grpSpPr>
        <a:xfrm>
          <a:off x="0" y="0"/>
          <a:ext cx="0" cy="0"/>
          <a:chOff x="0" y="0"/>
          <a:chExt cx="0" cy="0"/>
        </a:xfrm>
      </p:grpSpPr>
      <p:sp>
        <p:nvSpPr>
          <p:cNvPr id="141" name="&quot;Typ hier een citaat.&quot;"/>
          <p:cNvSpPr txBox="1"/>
          <p:nvPr>
            <p:ph type="body" sz="quarter" idx="21"/>
          </p:nvPr>
        </p:nvSpPr>
        <p:spPr>
          <a:xfrm>
            <a:off x="4833937" y="6036468"/>
            <a:ext cx="14716126" cy="892970"/>
          </a:xfrm>
          <a:prstGeom prst="rect">
            <a:avLst/>
          </a:prstGeom>
        </p:spPr>
        <p:txBody>
          <a:bodyPr>
            <a:spAutoFit/>
          </a:bodyPr>
          <a:lstStyle>
            <a:lvl1pPr marL="0" indent="0" algn="ctr">
              <a:spcBef>
                <a:spcPts val="3300"/>
              </a:spcBef>
              <a:buSzTx/>
              <a:buNone/>
            </a:lvl1pPr>
          </a:lstStyle>
          <a:p>
            <a:pPr/>
            <a:r>
              <a:t>"Typ hier een citaat."</a:t>
            </a:r>
          </a:p>
        </p:txBody>
      </p:sp>
      <p:sp>
        <p:nvSpPr>
          <p:cNvPr id="142" name="–Johnny Appleseed"/>
          <p:cNvSpPr txBox="1"/>
          <p:nvPr>
            <p:ph type="body" sz="quarter" idx="22"/>
          </p:nvPr>
        </p:nvSpPr>
        <p:spPr>
          <a:xfrm>
            <a:off x="4833937" y="8947546"/>
            <a:ext cx="14716126" cy="736601"/>
          </a:xfrm>
          <a:prstGeom prst="rect">
            <a:avLst/>
          </a:prstGeom>
        </p:spPr>
        <p:txBody>
          <a:bodyPr anchor="t">
            <a:spAutoFit/>
          </a:bodyPr>
          <a:lstStyle>
            <a:lvl1pPr marL="0" indent="0" algn="ctr">
              <a:spcBef>
                <a:spcPts val="3300"/>
              </a:spcBef>
              <a:buSzTx/>
              <a:buNone/>
              <a:defRPr i="1" sz="3800"/>
            </a:lvl1pPr>
          </a:lstStyle>
          <a:p>
            <a:pPr/>
            <a:r>
              <a:t>–Johnny Appleseed</a:t>
            </a:r>
          </a:p>
        </p:txBody>
      </p:sp>
      <p:sp>
        <p:nvSpPr>
          <p:cNvPr id="143"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50" name="Afbeelding"/>
          <p:cNvSpPr/>
          <p:nvPr>
            <p:ph type="pic" idx="21"/>
          </p:nvPr>
        </p:nvSpPr>
        <p:spPr>
          <a:xfrm>
            <a:off x="797718" y="-26790"/>
            <a:ext cx="23172540" cy="15451040"/>
          </a:xfrm>
          <a:prstGeom prst="rect">
            <a:avLst/>
          </a:prstGeom>
        </p:spPr>
        <p:txBody>
          <a:bodyPr lIns="91439" tIns="45719" rIns="91439" bIns="45719" anchor="t">
            <a:noAutofit/>
          </a:bodyPr>
          <a:lstStyle/>
          <a:p>
            <a:pPr/>
          </a:p>
        </p:txBody>
      </p:sp>
      <p:sp>
        <p:nvSpPr>
          <p:cNvPr id="151"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g">
    <p:spTree>
      <p:nvGrpSpPr>
        <p:cNvPr id="1" name=""/>
        <p:cNvGrpSpPr/>
        <p:nvPr/>
      </p:nvGrpSpPr>
      <p:grpSpPr>
        <a:xfrm>
          <a:off x="0" y="0"/>
          <a:ext cx="0" cy="0"/>
          <a:chOff x="0" y="0"/>
          <a:chExt cx="0" cy="0"/>
        </a:xfrm>
      </p:grpSpPr>
      <p:sp>
        <p:nvSpPr>
          <p:cNvPr id="158"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horizonta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 name="Lijn"/>
          <p:cNvSpPr/>
          <p:nvPr/>
        </p:nvSpPr>
        <p:spPr>
          <a:xfrm>
            <a:off x="3439595" y="12537281"/>
            <a:ext cx="17503499" cy="2"/>
          </a:xfrm>
          <a:prstGeom prst="line">
            <a:avLst/>
          </a:prstGeom>
          <a:ln w="25400">
            <a:solidFill>
              <a:srgbClr val="83827D"/>
            </a:solidFill>
            <a:miter lim="400000"/>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22" name="Lijn"/>
          <p:cNvSpPr/>
          <p:nvPr/>
        </p:nvSpPr>
        <p:spPr>
          <a:xfrm>
            <a:off x="10440650" y="12519422"/>
            <a:ext cx="1" cy="832802"/>
          </a:xfrm>
          <a:prstGeom prst="line">
            <a:avLst/>
          </a:prstGeom>
          <a:ln w="25400">
            <a:solidFill>
              <a:srgbClr val="83827D"/>
            </a:solidFill>
            <a:miter lim="400000"/>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23" name="Lijn"/>
          <p:cNvSpPr/>
          <p:nvPr/>
        </p:nvSpPr>
        <p:spPr>
          <a:xfrm>
            <a:off x="3439595" y="10108406"/>
            <a:ext cx="17503499" cy="2"/>
          </a:xfrm>
          <a:prstGeom prst="line">
            <a:avLst/>
          </a:prstGeom>
          <a:ln w="25400">
            <a:solidFill>
              <a:srgbClr val="83827D"/>
            </a:solidFill>
            <a:miter lim="400000"/>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24" name="Rechthoek"/>
          <p:cNvSpPr/>
          <p:nvPr/>
        </p:nvSpPr>
        <p:spPr>
          <a:xfrm>
            <a:off x="3440906" y="392906"/>
            <a:ext cx="17502188" cy="12965907"/>
          </a:xfrm>
          <a:prstGeom prst="rect">
            <a:avLst/>
          </a:prstGeom>
          <a:ln w="25400">
            <a:solidFill>
              <a:srgbClr val="83827D"/>
            </a:solidFill>
            <a:miter lim="400000"/>
          </a:ln>
        </p:spPr>
        <p:txBody>
          <a:bodyPr lIns="71437" tIns="71437" rIns="71437" bIns="71437" anchor="ctr"/>
          <a:lstStyle/>
          <a:p>
            <a:pPr/>
          </a:p>
        </p:txBody>
      </p:sp>
      <p:sp>
        <p:nvSpPr>
          <p:cNvPr id="25" name="NAAM"/>
          <p:cNvSpPr txBox="1"/>
          <p:nvPr>
            <p:ph type="body" sz="quarter" idx="21"/>
          </p:nvPr>
        </p:nvSpPr>
        <p:spPr>
          <a:xfrm>
            <a:off x="11991339" y="12481917"/>
            <a:ext cx="1696086" cy="914401"/>
          </a:xfrm>
          <a:prstGeom prst="rect">
            <a:avLst/>
          </a:prstGeom>
        </p:spPr>
        <p:txBody>
          <a:bodyPr wrap="none">
            <a:spAutoFit/>
          </a:bodyPr>
          <a:lstStyle>
            <a:lvl1pPr marL="0" indent="0">
              <a:spcBef>
                <a:spcPts val="0"/>
              </a:spcBef>
              <a:buSzTx/>
              <a:buNone/>
              <a:defRPr cap="all">
                <a:solidFill>
                  <a:srgbClr val="558AAB"/>
                </a:solidFill>
                <a:latin typeface="+mj-lt"/>
                <a:ea typeface="+mj-ea"/>
                <a:cs typeface="+mj-cs"/>
                <a:sym typeface="Helvetica Neue Bold Condensed"/>
              </a:defRPr>
            </a:lvl1pPr>
          </a:lstStyle>
          <a:p>
            <a:pPr/>
            <a:r>
              <a:t>NAAM</a:t>
            </a:r>
          </a:p>
        </p:txBody>
      </p:sp>
      <p:sp>
        <p:nvSpPr>
          <p:cNvPr id="26" name="PROJECT"/>
          <p:cNvSpPr txBox="1"/>
          <p:nvPr>
            <p:ph type="body" sz="quarter" idx="22"/>
          </p:nvPr>
        </p:nvSpPr>
        <p:spPr>
          <a:xfrm>
            <a:off x="3525925" y="10124876"/>
            <a:ext cx="1315440" cy="520701"/>
          </a:xfrm>
          <a:prstGeom prst="rect">
            <a:avLst/>
          </a:prstGeom>
        </p:spPr>
        <p:txBody>
          <a:bodyPr wrap="none">
            <a:spAutoFit/>
          </a:bodyPr>
          <a:lstStyle>
            <a:lvl1pPr marL="0" indent="0" algn="ctr">
              <a:spcBef>
                <a:spcPts val="0"/>
              </a:spcBef>
              <a:buSzTx/>
              <a:buNone/>
              <a:defRPr cap="all" sz="2400">
                <a:latin typeface="+mj-lt"/>
                <a:ea typeface="+mj-ea"/>
                <a:cs typeface="+mj-cs"/>
                <a:sym typeface="Helvetica Neue Bold Condensed"/>
              </a:defRPr>
            </a:lvl1pPr>
          </a:lstStyle>
          <a:p>
            <a:pPr/>
            <a:r>
              <a:t>PROJECT</a:t>
            </a:r>
          </a:p>
        </p:txBody>
      </p:sp>
      <p:sp>
        <p:nvSpPr>
          <p:cNvPr id="27" name="DATUM"/>
          <p:cNvSpPr txBox="1"/>
          <p:nvPr>
            <p:ph type="body" sz="quarter" idx="23"/>
          </p:nvPr>
        </p:nvSpPr>
        <p:spPr>
          <a:xfrm>
            <a:off x="3424077" y="12535892"/>
            <a:ext cx="1019074" cy="520701"/>
          </a:xfrm>
          <a:prstGeom prst="rect">
            <a:avLst/>
          </a:prstGeom>
        </p:spPr>
        <p:txBody>
          <a:bodyPr wrap="none">
            <a:spAutoFit/>
          </a:bodyPr>
          <a:lstStyle>
            <a:lvl1pPr marL="0" indent="0" algn="ctr">
              <a:spcBef>
                <a:spcPts val="0"/>
              </a:spcBef>
              <a:buSzTx/>
              <a:buNone/>
              <a:defRPr cap="all" sz="2400">
                <a:latin typeface="+mj-lt"/>
                <a:ea typeface="+mj-ea"/>
                <a:cs typeface="+mj-cs"/>
                <a:sym typeface="Helvetica Neue Bold Condensed"/>
              </a:defRPr>
            </a:lvl1pPr>
          </a:lstStyle>
          <a:p>
            <a:pPr/>
            <a:r>
              <a:t>DATUM</a:t>
            </a:r>
          </a:p>
        </p:txBody>
      </p:sp>
      <p:sp>
        <p:nvSpPr>
          <p:cNvPr id="28" name="Klant"/>
          <p:cNvSpPr txBox="1"/>
          <p:nvPr>
            <p:ph type="body" sz="quarter" idx="24"/>
          </p:nvPr>
        </p:nvSpPr>
        <p:spPr>
          <a:xfrm>
            <a:off x="10526870" y="12535892"/>
            <a:ext cx="1058583" cy="520701"/>
          </a:xfrm>
          <a:prstGeom prst="rect">
            <a:avLst/>
          </a:prstGeom>
        </p:spPr>
        <p:txBody>
          <a:bodyPr wrap="none">
            <a:spAutoFit/>
          </a:bodyPr>
          <a:lstStyle>
            <a:lvl1pPr marL="0" indent="0" algn="ctr">
              <a:spcBef>
                <a:spcPts val="0"/>
              </a:spcBef>
              <a:buSzTx/>
              <a:buNone/>
              <a:defRPr cap="all" sz="2400">
                <a:latin typeface="+mj-lt"/>
                <a:ea typeface="+mj-ea"/>
                <a:cs typeface="+mj-cs"/>
                <a:sym typeface="Helvetica Neue Bold Condensed"/>
              </a:defRPr>
            </a:lvl1pPr>
          </a:lstStyle>
          <a:p>
            <a:pPr/>
            <a:r>
              <a:t>Klant</a:t>
            </a:r>
          </a:p>
        </p:txBody>
      </p:sp>
      <p:sp>
        <p:nvSpPr>
          <p:cNvPr id="29" name="DATUM"/>
          <p:cNvSpPr txBox="1"/>
          <p:nvPr>
            <p:ph type="body" sz="quarter" idx="25"/>
          </p:nvPr>
        </p:nvSpPr>
        <p:spPr>
          <a:xfrm>
            <a:off x="5048250" y="12481917"/>
            <a:ext cx="1954530" cy="914401"/>
          </a:xfrm>
          <a:prstGeom prst="rect">
            <a:avLst/>
          </a:prstGeom>
        </p:spPr>
        <p:txBody>
          <a:bodyPr wrap="none">
            <a:spAutoFit/>
          </a:bodyPr>
          <a:lstStyle>
            <a:lvl1pPr marL="0" indent="0">
              <a:spcBef>
                <a:spcPts val="0"/>
              </a:spcBef>
              <a:buSzTx/>
              <a:buNone/>
              <a:defRPr cap="all">
                <a:solidFill>
                  <a:srgbClr val="558AAB"/>
                </a:solidFill>
                <a:latin typeface="+mj-lt"/>
                <a:ea typeface="+mj-ea"/>
                <a:cs typeface="+mj-cs"/>
                <a:sym typeface="Helvetica Neue Bold Condensed"/>
              </a:defRPr>
            </a:lvl1pPr>
          </a:lstStyle>
          <a:p>
            <a:pPr/>
            <a:r>
              <a:t>DATUM</a:t>
            </a:r>
          </a:p>
        </p:txBody>
      </p:sp>
      <p:sp>
        <p:nvSpPr>
          <p:cNvPr id="30" name="Afbeelding"/>
          <p:cNvSpPr/>
          <p:nvPr>
            <p:ph type="pic" idx="26"/>
          </p:nvPr>
        </p:nvSpPr>
        <p:spPr>
          <a:xfrm>
            <a:off x="3565921" y="-517922"/>
            <a:ext cx="17252156" cy="11503432"/>
          </a:xfrm>
          <a:prstGeom prst="rect">
            <a:avLst/>
          </a:prstGeom>
        </p:spPr>
        <p:txBody>
          <a:bodyPr lIns="91439" tIns="45719" rIns="91439" bIns="45719" anchor="t">
            <a:noAutofit/>
          </a:bodyPr>
          <a:lstStyle/>
          <a:p>
            <a:pPr/>
          </a:p>
        </p:txBody>
      </p:sp>
      <p:sp>
        <p:nvSpPr>
          <p:cNvPr id="31" name="Titeltekst"/>
          <p:cNvSpPr txBox="1"/>
          <p:nvPr>
            <p:ph type="title"/>
          </p:nvPr>
        </p:nvSpPr>
        <p:spPr>
          <a:xfrm>
            <a:off x="5048250" y="9983390"/>
            <a:ext cx="15251907" cy="1446610"/>
          </a:xfrm>
          <a:prstGeom prst="rect">
            <a:avLst/>
          </a:prstGeom>
        </p:spPr>
        <p:txBody>
          <a:bodyPr anchor="b"/>
          <a:lstStyle>
            <a:lvl1pPr>
              <a:defRPr cap="all">
                <a:solidFill>
                  <a:srgbClr val="DEDEDE"/>
                </a:solidFill>
                <a:latin typeface="+mj-lt"/>
                <a:ea typeface="+mj-ea"/>
                <a:cs typeface="+mj-cs"/>
                <a:sym typeface="Helvetica Neue Bold Condensed"/>
              </a:defRPr>
            </a:lvl1pPr>
          </a:lstStyle>
          <a:p>
            <a:pPr/>
            <a:r>
              <a:t>Titeltekst</a:t>
            </a:r>
          </a:p>
        </p:txBody>
      </p:sp>
      <p:sp>
        <p:nvSpPr>
          <p:cNvPr id="32" name="Hoofdtekst - niveau één…"/>
          <p:cNvSpPr txBox="1"/>
          <p:nvPr>
            <p:ph type="body" sz="quarter" idx="1"/>
          </p:nvPr>
        </p:nvSpPr>
        <p:spPr>
          <a:xfrm>
            <a:off x="5048250" y="11412140"/>
            <a:ext cx="15251907" cy="1053704"/>
          </a:xfrm>
          <a:prstGeom prst="rect">
            <a:avLst/>
          </a:prstGeom>
        </p:spPr>
        <p:txBody>
          <a:bodyPr anchor="t"/>
          <a:lstStyle>
            <a:lvl1pPr marL="0" indent="0">
              <a:lnSpc>
                <a:spcPct val="150000"/>
              </a:lnSpc>
              <a:spcBef>
                <a:spcPts val="0"/>
              </a:spcBef>
              <a:buSzTx/>
              <a:buNone/>
              <a:defRPr cap="all" sz="5800">
                <a:solidFill>
                  <a:srgbClr val="DEDEDE"/>
                </a:solidFill>
                <a:latin typeface="+mj-lt"/>
                <a:ea typeface="+mj-ea"/>
                <a:cs typeface="+mj-cs"/>
                <a:sym typeface="Helvetica Neue Bold Condensed"/>
              </a:defRPr>
            </a:lvl1pPr>
            <a:lvl2pPr marL="0" indent="0">
              <a:spcBef>
                <a:spcPts val="0"/>
              </a:spcBef>
              <a:buSzTx/>
              <a:buNone/>
              <a:defRPr cap="all" sz="6200">
                <a:solidFill>
                  <a:srgbClr val="DDDDDE"/>
                </a:solidFill>
                <a:latin typeface="+mj-lt"/>
                <a:ea typeface="+mj-ea"/>
                <a:cs typeface="+mj-cs"/>
                <a:sym typeface="Helvetica Neue Bold Condensed"/>
              </a:defRPr>
            </a:lvl2pPr>
            <a:lvl3pPr marL="0" indent="0">
              <a:spcBef>
                <a:spcPts val="0"/>
              </a:spcBef>
              <a:buSzTx/>
              <a:buNone/>
              <a:defRPr cap="all" sz="6200">
                <a:solidFill>
                  <a:srgbClr val="DDDDDE"/>
                </a:solidFill>
                <a:latin typeface="+mj-lt"/>
                <a:ea typeface="+mj-ea"/>
                <a:cs typeface="+mj-cs"/>
                <a:sym typeface="Helvetica Neue Bold Condensed"/>
              </a:defRPr>
            </a:lvl3pPr>
            <a:lvl4pPr marL="0" indent="0">
              <a:spcBef>
                <a:spcPts val="0"/>
              </a:spcBef>
              <a:buSzTx/>
              <a:buNone/>
              <a:defRPr cap="all" sz="6200">
                <a:solidFill>
                  <a:srgbClr val="DDDDDE"/>
                </a:solidFill>
                <a:latin typeface="+mj-lt"/>
                <a:ea typeface="+mj-ea"/>
                <a:cs typeface="+mj-cs"/>
                <a:sym typeface="Helvetica Neue Bold Condensed"/>
              </a:defRPr>
            </a:lvl4pPr>
            <a:lvl5pPr marL="0" indent="0">
              <a:spcBef>
                <a:spcPts val="0"/>
              </a:spcBef>
              <a:buSzTx/>
              <a:buNone/>
              <a:defRPr cap="all" sz="6200">
                <a:solidFill>
                  <a:srgbClr val="DDDDDE"/>
                </a:solidFill>
                <a:latin typeface="+mj-lt"/>
                <a:ea typeface="+mj-ea"/>
                <a:cs typeface="+mj-cs"/>
                <a:sym typeface="Helvetica Neue Bold Condensed"/>
              </a:defRPr>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33"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horizontaal vierma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 name="Lijn"/>
          <p:cNvSpPr/>
          <p:nvPr/>
        </p:nvSpPr>
        <p:spPr>
          <a:xfrm>
            <a:off x="3439595" y="12537281"/>
            <a:ext cx="17503499" cy="2"/>
          </a:xfrm>
          <a:prstGeom prst="line">
            <a:avLst/>
          </a:prstGeom>
          <a:ln w="25400">
            <a:solidFill>
              <a:srgbClr val="83827D"/>
            </a:solidFill>
            <a:miter lim="400000"/>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41" name="Lijn"/>
          <p:cNvSpPr/>
          <p:nvPr/>
        </p:nvSpPr>
        <p:spPr>
          <a:xfrm>
            <a:off x="10440650" y="12519422"/>
            <a:ext cx="1" cy="832802"/>
          </a:xfrm>
          <a:prstGeom prst="line">
            <a:avLst/>
          </a:prstGeom>
          <a:ln w="25400">
            <a:solidFill>
              <a:srgbClr val="83827D"/>
            </a:solidFill>
            <a:miter lim="400000"/>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42" name="Lijn"/>
          <p:cNvSpPr/>
          <p:nvPr/>
        </p:nvSpPr>
        <p:spPr>
          <a:xfrm>
            <a:off x="3439595" y="10108406"/>
            <a:ext cx="17503499" cy="2"/>
          </a:xfrm>
          <a:prstGeom prst="line">
            <a:avLst/>
          </a:prstGeom>
          <a:ln w="25400">
            <a:solidFill>
              <a:srgbClr val="83827D"/>
            </a:solidFill>
            <a:miter lim="400000"/>
          </a:ln>
        </p:spPr>
        <p:txBody>
          <a:bodyPr lIns="71437" tIns="71437" rIns="71437" bIns="71437" anchor="ctr"/>
          <a:lstStyle/>
          <a:p>
            <a:pPr algn="l" defTabSz="642937">
              <a:defRPr sz="1600">
                <a:solidFill>
                  <a:srgbClr val="000000"/>
                </a:solidFill>
                <a:latin typeface="Helvetica"/>
                <a:ea typeface="Helvetica"/>
                <a:cs typeface="Helvetica"/>
                <a:sym typeface="Helvetica"/>
              </a:defRPr>
            </a:pPr>
          </a:p>
        </p:txBody>
      </p:sp>
      <p:sp>
        <p:nvSpPr>
          <p:cNvPr id="43" name="Rechthoek"/>
          <p:cNvSpPr/>
          <p:nvPr/>
        </p:nvSpPr>
        <p:spPr>
          <a:xfrm>
            <a:off x="3440906" y="392906"/>
            <a:ext cx="17502188" cy="12965907"/>
          </a:xfrm>
          <a:prstGeom prst="rect">
            <a:avLst/>
          </a:prstGeom>
          <a:ln w="25400">
            <a:solidFill>
              <a:srgbClr val="83827D"/>
            </a:solidFill>
            <a:miter lim="400000"/>
          </a:ln>
        </p:spPr>
        <p:txBody>
          <a:bodyPr lIns="71437" tIns="71437" rIns="71437" bIns="71437" anchor="ctr"/>
          <a:lstStyle/>
          <a:p>
            <a:pPr/>
          </a:p>
        </p:txBody>
      </p:sp>
      <p:sp>
        <p:nvSpPr>
          <p:cNvPr id="44" name="NAAM"/>
          <p:cNvSpPr txBox="1"/>
          <p:nvPr>
            <p:ph type="body" sz="quarter" idx="21"/>
          </p:nvPr>
        </p:nvSpPr>
        <p:spPr>
          <a:xfrm>
            <a:off x="11991339" y="12481917"/>
            <a:ext cx="1696086" cy="914401"/>
          </a:xfrm>
          <a:prstGeom prst="rect">
            <a:avLst/>
          </a:prstGeom>
        </p:spPr>
        <p:txBody>
          <a:bodyPr wrap="none">
            <a:spAutoFit/>
          </a:bodyPr>
          <a:lstStyle>
            <a:lvl1pPr marL="0" indent="0">
              <a:spcBef>
                <a:spcPts val="0"/>
              </a:spcBef>
              <a:buSzTx/>
              <a:buNone/>
              <a:defRPr cap="all">
                <a:solidFill>
                  <a:srgbClr val="558AAB"/>
                </a:solidFill>
                <a:latin typeface="+mj-lt"/>
                <a:ea typeface="+mj-ea"/>
                <a:cs typeface="+mj-cs"/>
                <a:sym typeface="Helvetica Neue Bold Condensed"/>
              </a:defRPr>
            </a:lvl1pPr>
          </a:lstStyle>
          <a:p>
            <a:pPr/>
            <a:r>
              <a:t>NAAM</a:t>
            </a:r>
          </a:p>
        </p:txBody>
      </p:sp>
      <p:sp>
        <p:nvSpPr>
          <p:cNvPr id="45" name="PROJECT"/>
          <p:cNvSpPr txBox="1"/>
          <p:nvPr>
            <p:ph type="body" sz="quarter" idx="22"/>
          </p:nvPr>
        </p:nvSpPr>
        <p:spPr>
          <a:xfrm>
            <a:off x="3525925" y="10124876"/>
            <a:ext cx="1315440" cy="520701"/>
          </a:xfrm>
          <a:prstGeom prst="rect">
            <a:avLst/>
          </a:prstGeom>
        </p:spPr>
        <p:txBody>
          <a:bodyPr wrap="none">
            <a:spAutoFit/>
          </a:bodyPr>
          <a:lstStyle>
            <a:lvl1pPr marL="0" indent="0" algn="ctr">
              <a:spcBef>
                <a:spcPts val="0"/>
              </a:spcBef>
              <a:buSzTx/>
              <a:buNone/>
              <a:defRPr cap="all" sz="2400">
                <a:latin typeface="+mj-lt"/>
                <a:ea typeface="+mj-ea"/>
                <a:cs typeface="+mj-cs"/>
                <a:sym typeface="Helvetica Neue Bold Condensed"/>
              </a:defRPr>
            </a:lvl1pPr>
          </a:lstStyle>
          <a:p>
            <a:pPr/>
            <a:r>
              <a:t>PROJECT</a:t>
            </a:r>
          </a:p>
        </p:txBody>
      </p:sp>
      <p:sp>
        <p:nvSpPr>
          <p:cNvPr id="46" name="DATUM"/>
          <p:cNvSpPr txBox="1"/>
          <p:nvPr>
            <p:ph type="body" sz="quarter" idx="23"/>
          </p:nvPr>
        </p:nvSpPr>
        <p:spPr>
          <a:xfrm>
            <a:off x="3424077" y="12535892"/>
            <a:ext cx="1019074" cy="520701"/>
          </a:xfrm>
          <a:prstGeom prst="rect">
            <a:avLst/>
          </a:prstGeom>
        </p:spPr>
        <p:txBody>
          <a:bodyPr wrap="none">
            <a:spAutoFit/>
          </a:bodyPr>
          <a:lstStyle>
            <a:lvl1pPr marL="0" indent="0" algn="ctr">
              <a:spcBef>
                <a:spcPts val="0"/>
              </a:spcBef>
              <a:buSzTx/>
              <a:buNone/>
              <a:defRPr cap="all" sz="2400">
                <a:latin typeface="+mj-lt"/>
                <a:ea typeface="+mj-ea"/>
                <a:cs typeface="+mj-cs"/>
                <a:sym typeface="Helvetica Neue Bold Condensed"/>
              </a:defRPr>
            </a:lvl1pPr>
          </a:lstStyle>
          <a:p>
            <a:pPr/>
            <a:r>
              <a:t>DATUM</a:t>
            </a:r>
          </a:p>
        </p:txBody>
      </p:sp>
      <p:sp>
        <p:nvSpPr>
          <p:cNvPr id="47" name="Klant"/>
          <p:cNvSpPr txBox="1"/>
          <p:nvPr>
            <p:ph type="body" sz="quarter" idx="24"/>
          </p:nvPr>
        </p:nvSpPr>
        <p:spPr>
          <a:xfrm>
            <a:off x="10526870" y="12535892"/>
            <a:ext cx="1058583" cy="520701"/>
          </a:xfrm>
          <a:prstGeom prst="rect">
            <a:avLst/>
          </a:prstGeom>
        </p:spPr>
        <p:txBody>
          <a:bodyPr wrap="none">
            <a:spAutoFit/>
          </a:bodyPr>
          <a:lstStyle>
            <a:lvl1pPr marL="0" indent="0" algn="ctr">
              <a:spcBef>
                <a:spcPts val="0"/>
              </a:spcBef>
              <a:buSzTx/>
              <a:buNone/>
              <a:defRPr cap="all" sz="2400">
                <a:latin typeface="+mj-lt"/>
                <a:ea typeface="+mj-ea"/>
                <a:cs typeface="+mj-cs"/>
                <a:sym typeface="Helvetica Neue Bold Condensed"/>
              </a:defRPr>
            </a:lvl1pPr>
          </a:lstStyle>
          <a:p>
            <a:pPr/>
            <a:r>
              <a:t>Klant</a:t>
            </a:r>
          </a:p>
        </p:txBody>
      </p:sp>
      <p:sp>
        <p:nvSpPr>
          <p:cNvPr id="48" name="DATUM"/>
          <p:cNvSpPr txBox="1"/>
          <p:nvPr>
            <p:ph type="body" sz="quarter" idx="25"/>
          </p:nvPr>
        </p:nvSpPr>
        <p:spPr>
          <a:xfrm>
            <a:off x="5044042" y="12481917"/>
            <a:ext cx="1954531" cy="914401"/>
          </a:xfrm>
          <a:prstGeom prst="rect">
            <a:avLst/>
          </a:prstGeom>
        </p:spPr>
        <p:txBody>
          <a:bodyPr wrap="none">
            <a:spAutoFit/>
          </a:bodyPr>
          <a:lstStyle>
            <a:lvl1pPr marL="0" indent="0">
              <a:spcBef>
                <a:spcPts val="0"/>
              </a:spcBef>
              <a:buSzTx/>
              <a:buNone/>
              <a:defRPr cap="all">
                <a:solidFill>
                  <a:srgbClr val="558AAB"/>
                </a:solidFill>
                <a:latin typeface="+mj-lt"/>
                <a:ea typeface="+mj-ea"/>
                <a:cs typeface="+mj-cs"/>
                <a:sym typeface="Helvetica Neue Bold Condensed"/>
              </a:defRPr>
            </a:lvl1pPr>
          </a:lstStyle>
          <a:p>
            <a:pPr/>
            <a:r>
              <a:t>DATUM</a:t>
            </a:r>
          </a:p>
        </p:txBody>
      </p:sp>
      <p:sp>
        <p:nvSpPr>
          <p:cNvPr id="49" name="Afbeelding"/>
          <p:cNvSpPr/>
          <p:nvPr>
            <p:ph type="pic" sz="half" idx="26"/>
          </p:nvPr>
        </p:nvSpPr>
        <p:spPr>
          <a:xfrm>
            <a:off x="3565921" y="142875"/>
            <a:ext cx="6822282" cy="10233422"/>
          </a:xfrm>
          <a:prstGeom prst="rect">
            <a:avLst/>
          </a:prstGeom>
        </p:spPr>
        <p:txBody>
          <a:bodyPr lIns="91439" tIns="45719" rIns="91439" bIns="45719" anchor="t">
            <a:noAutofit/>
          </a:bodyPr>
          <a:lstStyle/>
          <a:p>
            <a:pPr/>
          </a:p>
        </p:txBody>
      </p:sp>
      <p:sp>
        <p:nvSpPr>
          <p:cNvPr id="50" name="Afbeelding"/>
          <p:cNvSpPr/>
          <p:nvPr>
            <p:ph type="pic" sz="quarter" idx="27"/>
          </p:nvPr>
        </p:nvSpPr>
        <p:spPr>
          <a:xfrm>
            <a:off x="10441781" y="517921"/>
            <a:ext cx="3509368" cy="4679158"/>
          </a:xfrm>
          <a:prstGeom prst="rect">
            <a:avLst/>
          </a:prstGeom>
        </p:spPr>
        <p:txBody>
          <a:bodyPr lIns="91439" tIns="45719" rIns="91439" bIns="45719" anchor="t">
            <a:noAutofit/>
          </a:bodyPr>
          <a:lstStyle/>
          <a:p>
            <a:pPr/>
          </a:p>
        </p:txBody>
      </p:sp>
      <p:sp>
        <p:nvSpPr>
          <p:cNvPr id="51" name="Afbeelding"/>
          <p:cNvSpPr/>
          <p:nvPr>
            <p:ph type="pic" sz="quarter" idx="28"/>
          </p:nvPr>
        </p:nvSpPr>
        <p:spPr>
          <a:xfrm>
            <a:off x="10495359" y="3178968"/>
            <a:ext cx="4679157" cy="7018736"/>
          </a:xfrm>
          <a:prstGeom prst="rect">
            <a:avLst/>
          </a:prstGeom>
        </p:spPr>
        <p:txBody>
          <a:bodyPr lIns="91439" tIns="45719" rIns="91439" bIns="45719" anchor="t">
            <a:noAutofit/>
          </a:bodyPr>
          <a:lstStyle/>
          <a:p>
            <a:pPr/>
          </a:p>
        </p:txBody>
      </p:sp>
      <p:sp>
        <p:nvSpPr>
          <p:cNvPr id="52" name="Afbeelding"/>
          <p:cNvSpPr/>
          <p:nvPr>
            <p:ph type="pic" sz="half" idx="29"/>
          </p:nvPr>
        </p:nvSpPr>
        <p:spPr>
          <a:xfrm>
            <a:off x="13995796" y="142875"/>
            <a:ext cx="6822283" cy="10233422"/>
          </a:xfrm>
          <a:prstGeom prst="rect">
            <a:avLst/>
          </a:prstGeom>
        </p:spPr>
        <p:txBody>
          <a:bodyPr lIns="91439" tIns="45719" rIns="91439" bIns="45719" anchor="t">
            <a:noAutofit/>
          </a:bodyPr>
          <a:lstStyle/>
          <a:p>
            <a:pPr/>
          </a:p>
        </p:txBody>
      </p:sp>
      <p:sp>
        <p:nvSpPr>
          <p:cNvPr id="53" name="Titeltekst"/>
          <p:cNvSpPr txBox="1"/>
          <p:nvPr>
            <p:ph type="title"/>
          </p:nvPr>
        </p:nvSpPr>
        <p:spPr>
          <a:xfrm>
            <a:off x="5048250" y="9983390"/>
            <a:ext cx="15251907" cy="1446610"/>
          </a:xfrm>
          <a:prstGeom prst="rect">
            <a:avLst/>
          </a:prstGeom>
        </p:spPr>
        <p:txBody>
          <a:bodyPr anchor="b"/>
          <a:lstStyle>
            <a:lvl1pPr>
              <a:defRPr cap="all">
                <a:solidFill>
                  <a:srgbClr val="DEDEDE"/>
                </a:solidFill>
                <a:latin typeface="+mj-lt"/>
                <a:ea typeface="+mj-ea"/>
                <a:cs typeface="+mj-cs"/>
                <a:sym typeface="Helvetica Neue Bold Condensed"/>
              </a:defRPr>
            </a:lvl1pPr>
          </a:lstStyle>
          <a:p>
            <a:pPr/>
            <a:r>
              <a:t>Titeltekst</a:t>
            </a:r>
          </a:p>
        </p:txBody>
      </p:sp>
      <p:sp>
        <p:nvSpPr>
          <p:cNvPr id="54" name="Hoofdtekst - niveau één…"/>
          <p:cNvSpPr txBox="1"/>
          <p:nvPr>
            <p:ph type="body" sz="quarter" idx="1"/>
          </p:nvPr>
        </p:nvSpPr>
        <p:spPr>
          <a:xfrm>
            <a:off x="5048250" y="11412140"/>
            <a:ext cx="15251907" cy="1053704"/>
          </a:xfrm>
          <a:prstGeom prst="rect">
            <a:avLst/>
          </a:prstGeom>
        </p:spPr>
        <p:txBody>
          <a:bodyPr anchor="t"/>
          <a:lstStyle>
            <a:lvl1pPr marL="0" indent="0">
              <a:lnSpc>
                <a:spcPct val="150000"/>
              </a:lnSpc>
              <a:spcBef>
                <a:spcPts val="0"/>
              </a:spcBef>
              <a:buSzTx/>
              <a:buNone/>
              <a:defRPr cap="all" sz="5800">
                <a:solidFill>
                  <a:srgbClr val="DEDEDE"/>
                </a:solidFill>
                <a:latin typeface="+mj-lt"/>
                <a:ea typeface="+mj-ea"/>
                <a:cs typeface="+mj-cs"/>
                <a:sym typeface="Helvetica Neue Bold Condensed"/>
              </a:defRPr>
            </a:lvl1pPr>
            <a:lvl2pPr marL="0" indent="0">
              <a:spcBef>
                <a:spcPts val="0"/>
              </a:spcBef>
              <a:buSzTx/>
              <a:buNone/>
              <a:defRPr cap="all" sz="6200">
                <a:solidFill>
                  <a:srgbClr val="DDDDDE"/>
                </a:solidFill>
                <a:latin typeface="+mj-lt"/>
                <a:ea typeface="+mj-ea"/>
                <a:cs typeface="+mj-cs"/>
                <a:sym typeface="Helvetica Neue Bold Condensed"/>
              </a:defRPr>
            </a:lvl2pPr>
            <a:lvl3pPr marL="0" indent="0">
              <a:spcBef>
                <a:spcPts val="0"/>
              </a:spcBef>
              <a:buSzTx/>
              <a:buNone/>
              <a:defRPr cap="all" sz="6200">
                <a:solidFill>
                  <a:srgbClr val="DDDDDE"/>
                </a:solidFill>
                <a:latin typeface="+mj-lt"/>
                <a:ea typeface="+mj-ea"/>
                <a:cs typeface="+mj-cs"/>
                <a:sym typeface="Helvetica Neue Bold Condensed"/>
              </a:defRPr>
            </a:lvl3pPr>
            <a:lvl4pPr marL="0" indent="0">
              <a:spcBef>
                <a:spcPts val="0"/>
              </a:spcBef>
              <a:buSzTx/>
              <a:buNone/>
              <a:defRPr cap="all" sz="6200">
                <a:solidFill>
                  <a:srgbClr val="DDDDDE"/>
                </a:solidFill>
                <a:latin typeface="+mj-lt"/>
                <a:ea typeface="+mj-ea"/>
                <a:cs typeface="+mj-cs"/>
                <a:sym typeface="Helvetica Neue Bold Condensed"/>
              </a:defRPr>
            </a:lvl4pPr>
            <a:lvl5pPr marL="0" indent="0">
              <a:spcBef>
                <a:spcPts val="0"/>
              </a:spcBef>
              <a:buSzTx/>
              <a:buNone/>
              <a:defRPr cap="all" sz="6200">
                <a:solidFill>
                  <a:srgbClr val="DDDDDE"/>
                </a:solidFill>
                <a:latin typeface="+mj-lt"/>
                <a:ea typeface="+mj-ea"/>
                <a:cs typeface="+mj-cs"/>
                <a:sym typeface="Helvetica Neue Bold Condensed"/>
              </a:defRPr>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55"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 midde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2" name="Titeltekst"/>
          <p:cNvSpPr txBox="1"/>
          <p:nvPr>
            <p:ph type="title"/>
          </p:nvPr>
        </p:nvSpPr>
        <p:spPr>
          <a:xfrm>
            <a:off x="4780359" y="5018484"/>
            <a:ext cx="14823282" cy="3696891"/>
          </a:xfrm>
          <a:prstGeom prst="rect">
            <a:avLst/>
          </a:prstGeom>
        </p:spPr>
        <p:txBody>
          <a:bodyPr/>
          <a:lstStyle>
            <a:lvl1pPr>
              <a:defRPr cap="all">
                <a:solidFill>
                  <a:srgbClr val="DEDEDE"/>
                </a:solidFill>
                <a:latin typeface="+mj-lt"/>
                <a:ea typeface="+mj-ea"/>
                <a:cs typeface="+mj-cs"/>
                <a:sym typeface="Helvetica Neue Bold Condensed"/>
              </a:defRPr>
            </a:lvl1pPr>
          </a:lstStyle>
          <a:p>
            <a:pPr/>
            <a:r>
              <a:t>Titeltekst</a:t>
            </a:r>
          </a:p>
        </p:txBody>
      </p:sp>
      <p:sp>
        <p:nvSpPr>
          <p:cNvPr id="63" name="Dianummer"/>
          <p:cNvSpPr txBox="1"/>
          <p:nvPr>
            <p:ph type="sldNum" sz="quarter" idx="2"/>
          </p:nvPr>
        </p:nvSpPr>
        <p:spPr>
          <a:xfrm>
            <a:off x="11992182" y="13323093"/>
            <a:ext cx="409779" cy="415875"/>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vertica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0" name="Afbeelding"/>
          <p:cNvSpPr/>
          <p:nvPr>
            <p:ph type="pic" sz="half" idx="21"/>
          </p:nvPr>
        </p:nvSpPr>
        <p:spPr>
          <a:xfrm>
            <a:off x="12727798" y="1384511"/>
            <a:ext cx="7304485" cy="10956725"/>
          </a:xfrm>
          <a:prstGeom prst="rect">
            <a:avLst/>
          </a:prstGeom>
          <a:ln w="9525">
            <a:round/>
          </a:ln>
        </p:spPr>
        <p:txBody>
          <a:bodyPr lIns="91439" tIns="45719" rIns="91439" bIns="45719" anchor="t">
            <a:noAutofit/>
          </a:bodyPr>
          <a:lstStyle/>
          <a:p>
            <a:pPr/>
          </a:p>
        </p:txBody>
      </p:sp>
      <p:sp>
        <p:nvSpPr>
          <p:cNvPr id="71" name="Titeltekst"/>
          <p:cNvSpPr txBox="1"/>
          <p:nvPr>
            <p:ph type="title"/>
          </p:nvPr>
        </p:nvSpPr>
        <p:spPr>
          <a:xfrm>
            <a:off x="4512468" y="1821656"/>
            <a:ext cx="7500939" cy="5518548"/>
          </a:xfrm>
          <a:prstGeom prst="rect">
            <a:avLst/>
          </a:prstGeom>
        </p:spPr>
        <p:txBody>
          <a:bodyPr anchor="b"/>
          <a:lstStyle>
            <a:lvl1pPr>
              <a:defRPr cap="all" sz="9000">
                <a:solidFill>
                  <a:srgbClr val="DEDEDE"/>
                </a:solidFill>
                <a:latin typeface="+mj-lt"/>
                <a:ea typeface="+mj-ea"/>
                <a:cs typeface="+mj-cs"/>
                <a:sym typeface="Helvetica Neue Bold Condensed"/>
              </a:defRPr>
            </a:lvl1pPr>
          </a:lstStyle>
          <a:p>
            <a:pPr/>
            <a:r>
              <a:t>Titeltekst</a:t>
            </a:r>
          </a:p>
        </p:txBody>
      </p:sp>
      <p:sp>
        <p:nvSpPr>
          <p:cNvPr id="72" name="Hoofdtekst - niveau één…"/>
          <p:cNvSpPr txBox="1"/>
          <p:nvPr>
            <p:ph type="body" sz="quarter" idx="1"/>
          </p:nvPr>
        </p:nvSpPr>
        <p:spPr>
          <a:xfrm>
            <a:off x="4512468" y="7322343"/>
            <a:ext cx="7500939" cy="4536282"/>
          </a:xfrm>
          <a:prstGeom prst="rect">
            <a:avLst/>
          </a:prstGeom>
        </p:spPr>
        <p:txBody>
          <a:bodyPr anchor="t"/>
          <a:lstStyle>
            <a:lvl1pPr marL="0" indent="0">
              <a:spcBef>
                <a:spcPts val="0"/>
              </a:spcBef>
              <a:buSzTx/>
              <a:buNone/>
              <a:defRPr cap="all">
                <a:solidFill>
                  <a:srgbClr val="558AAB"/>
                </a:solidFill>
                <a:latin typeface="+mj-lt"/>
                <a:ea typeface="+mj-ea"/>
                <a:cs typeface="+mj-cs"/>
                <a:sym typeface="Helvetica Neue Bold Condensed"/>
              </a:defRPr>
            </a:lvl1pPr>
            <a:lvl2pPr marL="0" indent="0">
              <a:spcBef>
                <a:spcPts val="0"/>
              </a:spcBef>
              <a:buSzTx/>
              <a:buNone/>
              <a:defRPr cap="all">
                <a:solidFill>
                  <a:srgbClr val="558AAB"/>
                </a:solidFill>
                <a:latin typeface="+mj-lt"/>
                <a:ea typeface="+mj-ea"/>
                <a:cs typeface="+mj-cs"/>
                <a:sym typeface="Helvetica Neue Bold Condensed"/>
              </a:defRPr>
            </a:lvl2pPr>
            <a:lvl3pPr marL="0" indent="0">
              <a:spcBef>
                <a:spcPts val="0"/>
              </a:spcBef>
              <a:buSzTx/>
              <a:buNone/>
              <a:defRPr cap="all">
                <a:solidFill>
                  <a:srgbClr val="558AAB"/>
                </a:solidFill>
                <a:latin typeface="+mj-lt"/>
                <a:ea typeface="+mj-ea"/>
                <a:cs typeface="+mj-cs"/>
                <a:sym typeface="Helvetica Neue Bold Condensed"/>
              </a:defRPr>
            </a:lvl3pPr>
            <a:lvl4pPr marL="0" indent="0">
              <a:spcBef>
                <a:spcPts val="0"/>
              </a:spcBef>
              <a:buSzTx/>
              <a:buNone/>
              <a:defRPr cap="all">
                <a:solidFill>
                  <a:srgbClr val="558AAB"/>
                </a:solidFill>
                <a:latin typeface="+mj-lt"/>
                <a:ea typeface="+mj-ea"/>
                <a:cs typeface="+mj-cs"/>
                <a:sym typeface="Helvetica Neue Bold Condensed"/>
              </a:defRPr>
            </a:lvl4pPr>
            <a:lvl5pPr marL="0" indent="0">
              <a:spcBef>
                <a:spcPts val="0"/>
              </a:spcBef>
              <a:buSzTx/>
              <a:buNone/>
              <a:defRPr cap="all">
                <a:solidFill>
                  <a:srgbClr val="558AAB"/>
                </a:solidFill>
                <a:latin typeface="+mj-lt"/>
                <a:ea typeface="+mj-ea"/>
                <a:cs typeface="+mj-cs"/>
                <a:sym typeface="Helvetica Neue Bold Condensed"/>
              </a:defRPr>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73"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 boven">
    <p:spTree>
      <p:nvGrpSpPr>
        <p:cNvPr id="1" name=""/>
        <p:cNvGrpSpPr/>
        <p:nvPr/>
      </p:nvGrpSpPr>
      <p:grpSpPr>
        <a:xfrm>
          <a:off x="0" y="0"/>
          <a:ext cx="0" cy="0"/>
          <a:chOff x="0" y="0"/>
          <a:chExt cx="0" cy="0"/>
        </a:xfrm>
      </p:grpSpPr>
      <p:sp>
        <p:nvSpPr>
          <p:cNvPr id="80" name="Titeltekst"/>
          <p:cNvSpPr txBox="1"/>
          <p:nvPr>
            <p:ph type="title"/>
          </p:nvPr>
        </p:nvSpPr>
        <p:spPr>
          <a:xfrm>
            <a:off x="4512468" y="375046"/>
            <a:ext cx="15359064" cy="3429001"/>
          </a:xfrm>
          <a:prstGeom prst="rect">
            <a:avLst/>
          </a:prstGeom>
        </p:spPr>
        <p:txBody>
          <a:bodyPr/>
          <a:lstStyle>
            <a:lvl1pPr>
              <a:defRPr>
                <a:solidFill>
                  <a:srgbClr val="558AAB"/>
                </a:solidFill>
              </a:defRPr>
            </a:lvl1pPr>
          </a:lstStyle>
          <a:p>
            <a:pPr/>
            <a:r>
              <a:t>Titeltekst</a:t>
            </a:r>
          </a:p>
        </p:txBody>
      </p:sp>
      <p:sp>
        <p:nvSpPr>
          <p:cNvPr id="81"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en opsomming">
    <p:spTree>
      <p:nvGrpSpPr>
        <p:cNvPr id="1" name=""/>
        <p:cNvGrpSpPr/>
        <p:nvPr/>
      </p:nvGrpSpPr>
      <p:grpSpPr>
        <a:xfrm>
          <a:off x="0" y="0"/>
          <a:ext cx="0" cy="0"/>
          <a:chOff x="0" y="0"/>
          <a:chExt cx="0" cy="0"/>
        </a:xfrm>
      </p:grpSpPr>
      <p:sp>
        <p:nvSpPr>
          <p:cNvPr id="88" name="Titeltekst"/>
          <p:cNvSpPr txBox="1"/>
          <p:nvPr>
            <p:ph type="title"/>
          </p:nvPr>
        </p:nvSpPr>
        <p:spPr>
          <a:xfrm>
            <a:off x="4512468" y="375046"/>
            <a:ext cx="15359064" cy="3429001"/>
          </a:xfrm>
          <a:prstGeom prst="rect">
            <a:avLst/>
          </a:prstGeom>
        </p:spPr>
        <p:txBody>
          <a:bodyPr/>
          <a:lstStyle>
            <a:lvl1pPr>
              <a:defRPr>
                <a:solidFill>
                  <a:srgbClr val="558AAB"/>
                </a:solidFill>
              </a:defRPr>
            </a:lvl1pPr>
          </a:lstStyle>
          <a:p>
            <a:pPr/>
            <a:r>
              <a:t>Titeltekst</a:t>
            </a:r>
          </a:p>
        </p:txBody>
      </p:sp>
      <p:sp>
        <p:nvSpPr>
          <p:cNvPr id="89" name="Hoofdtekst - niveau één…"/>
          <p:cNvSpPr txBox="1"/>
          <p:nvPr>
            <p:ph type="body" sz="half" idx="1"/>
          </p:nvPr>
        </p:nvSpPr>
        <p:spPr>
          <a:xfrm>
            <a:off x="4512468" y="3893343"/>
            <a:ext cx="15359064" cy="803672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90"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opsomm., foto">
    <p:spTree>
      <p:nvGrpSpPr>
        <p:cNvPr id="1" name=""/>
        <p:cNvGrpSpPr/>
        <p:nvPr/>
      </p:nvGrpSpPr>
      <p:grpSpPr>
        <a:xfrm>
          <a:off x="0" y="0"/>
          <a:ext cx="0" cy="0"/>
          <a:chOff x="0" y="0"/>
          <a:chExt cx="0" cy="0"/>
        </a:xfrm>
      </p:grpSpPr>
      <p:sp>
        <p:nvSpPr>
          <p:cNvPr id="97" name="Afbeelding"/>
          <p:cNvSpPr/>
          <p:nvPr>
            <p:ph type="pic" sz="quarter" idx="21"/>
          </p:nvPr>
        </p:nvSpPr>
        <p:spPr>
          <a:xfrm>
            <a:off x="13799343" y="3393281"/>
            <a:ext cx="6036470" cy="9054704"/>
          </a:xfrm>
          <a:prstGeom prst="rect">
            <a:avLst/>
          </a:prstGeom>
          <a:ln w="9525">
            <a:round/>
          </a:ln>
        </p:spPr>
        <p:txBody>
          <a:bodyPr lIns="91439" tIns="45719" rIns="91439" bIns="45719" anchor="t">
            <a:noAutofit/>
          </a:bodyPr>
          <a:lstStyle/>
          <a:p>
            <a:pPr/>
          </a:p>
        </p:txBody>
      </p:sp>
      <p:sp>
        <p:nvSpPr>
          <p:cNvPr id="98" name="Titeltekst"/>
          <p:cNvSpPr txBox="1"/>
          <p:nvPr>
            <p:ph type="title"/>
          </p:nvPr>
        </p:nvSpPr>
        <p:spPr>
          <a:xfrm>
            <a:off x="4512468" y="375046"/>
            <a:ext cx="15359064" cy="3429001"/>
          </a:xfrm>
          <a:prstGeom prst="rect">
            <a:avLst/>
          </a:prstGeom>
        </p:spPr>
        <p:txBody>
          <a:bodyPr/>
          <a:lstStyle>
            <a:lvl1pPr>
              <a:defRPr>
                <a:solidFill>
                  <a:srgbClr val="558AAB"/>
                </a:solidFill>
              </a:defRPr>
            </a:lvl1pPr>
          </a:lstStyle>
          <a:p>
            <a:pPr/>
            <a:r>
              <a:t>Titeltekst</a:t>
            </a:r>
          </a:p>
        </p:txBody>
      </p:sp>
      <p:sp>
        <p:nvSpPr>
          <p:cNvPr id="99" name="Hoofdtekst - niveau één…"/>
          <p:cNvSpPr txBox="1"/>
          <p:nvPr>
            <p:ph type="body" sz="quarter" idx="1"/>
          </p:nvPr>
        </p:nvSpPr>
        <p:spPr>
          <a:xfrm>
            <a:off x="4512468" y="3893343"/>
            <a:ext cx="7500939" cy="8036720"/>
          </a:xfrm>
          <a:prstGeom prst="rect">
            <a:avLst/>
          </a:prstGeom>
        </p:spPr>
        <p:txBody>
          <a:bodyPr/>
          <a:lstStyle>
            <a:lvl1pPr marL="533400" indent="-533400">
              <a:spcBef>
                <a:spcPts val="3900"/>
              </a:spcBef>
              <a:buBlip>
                <a:blip r:embed="rId2"/>
              </a:buBlip>
              <a:defRPr sz="4200"/>
            </a:lvl1pPr>
            <a:lvl2pPr marL="914400" indent="-533400">
              <a:spcBef>
                <a:spcPts val="3900"/>
              </a:spcBef>
              <a:buBlip>
                <a:blip r:embed="rId2"/>
              </a:buBlip>
              <a:defRPr sz="4200"/>
            </a:lvl2pPr>
            <a:lvl3pPr marL="1295400" indent="-533400">
              <a:spcBef>
                <a:spcPts val="3900"/>
              </a:spcBef>
              <a:buBlip>
                <a:blip r:embed="rId2"/>
              </a:buBlip>
              <a:defRPr sz="4200"/>
            </a:lvl3pPr>
            <a:lvl4pPr marL="1676400" indent="-533400">
              <a:spcBef>
                <a:spcPts val="3900"/>
              </a:spcBef>
              <a:buBlip>
                <a:blip r:embed="rId2"/>
              </a:buBlip>
              <a:defRPr sz="4200"/>
            </a:lvl4pPr>
            <a:lvl5pPr marL="2057400" indent="-533400">
              <a:spcBef>
                <a:spcPts val="3900"/>
              </a:spcBef>
              <a:buBlip>
                <a:blip r:embed="rId2"/>
              </a:buBlip>
              <a:defRPr sz="42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00"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psomming">
    <p:spTree>
      <p:nvGrpSpPr>
        <p:cNvPr id="1" name=""/>
        <p:cNvGrpSpPr/>
        <p:nvPr/>
      </p:nvGrpSpPr>
      <p:grpSpPr>
        <a:xfrm>
          <a:off x="0" y="0"/>
          <a:ext cx="0" cy="0"/>
          <a:chOff x="0" y="0"/>
          <a:chExt cx="0" cy="0"/>
        </a:xfrm>
      </p:grpSpPr>
      <p:sp>
        <p:nvSpPr>
          <p:cNvPr id="107" name="Hoofdtekst - niveau één…"/>
          <p:cNvSpPr txBox="1"/>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08" name="Dia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Rechthoek"/>
          <p:cNvSpPr/>
          <p:nvPr/>
        </p:nvSpPr>
        <p:spPr>
          <a:xfrm>
            <a:off x="3440906" y="392906"/>
            <a:ext cx="17502188" cy="12965907"/>
          </a:xfrm>
          <a:prstGeom prst="rect">
            <a:avLst/>
          </a:prstGeom>
          <a:ln w="25400">
            <a:solidFill>
              <a:srgbClr val="83827D"/>
            </a:solidFill>
            <a:miter lim="400000"/>
          </a:ln>
        </p:spPr>
        <p:txBody>
          <a:bodyPr lIns="71437" tIns="71437" rIns="71437" bIns="71437" anchor="ctr"/>
          <a:lstStyle/>
          <a:p>
            <a:pPr/>
          </a:p>
        </p:txBody>
      </p:sp>
      <p:sp>
        <p:nvSpPr>
          <p:cNvPr id="3" name="Hoofdtekst - niveau één…"/>
          <p:cNvSpPr txBox="1"/>
          <p:nvPr>
            <p:ph type="body" idx="1"/>
          </p:nvPr>
        </p:nvSpPr>
        <p:spPr>
          <a:xfrm>
            <a:off x="4512468" y="2071687"/>
            <a:ext cx="15359064" cy="957262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4" name="Titeltekst"/>
          <p:cNvSpPr txBox="1"/>
          <p:nvPr>
            <p:ph type="title"/>
          </p:nvPr>
        </p:nvSpPr>
        <p:spPr>
          <a:xfrm>
            <a:off x="4512468" y="357187"/>
            <a:ext cx="15359064" cy="3429001"/>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Titeltekst</a:t>
            </a:r>
          </a:p>
        </p:txBody>
      </p:sp>
      <p:sp>
        <p:nvSpPr>
          <p:cNvPr id="5" name="Dianummer"/>
          <p:cNvSpPr txBox="1"/>
          <p:nvPr>
            <p:ph type="sldNum" sz="quarter" idx="2"/>
          </p:nvPr>
        </p:nvSpPr>
        <p:spPr>
          <a:xfrm>
            <a:off x="11996040" y="13329469"/>
            <a:ext cx="409779" cy="415875"/>
          </a:xfrm>
          <a:prstGeom prst="rect">
            <a:avLst/>
          </a:prstGeom>
          <a:ln w="12700">
            <a:miter lim="400000"/>
          </a:ln>
        </p:spPr>
        <p:txBody>
          <a:bodyPr wrap="none" lIns="71437" tIns="71437" rIns="71437" bIns="71437" anchor="ctr">
            <a:spAutoFit/>
          </a:bodyPr>
          <a:lstStyle>
            <a:lvl1pPr>
              <a:defRPr sz="1800">
                <a:solidFill>
                  <a:srgbClr val="5C88A5"/>
                </a:solidFill>
                <a:latin typeface="Helvetica Neue"/>
                <a:ea typeface="Helvetica Neue"/>
                <a:cs typeface="Helvetica Neue"/>
                <a:sym typeface="Helvetica Neu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transition xmlns:p14="http://schemas.microsoft.com/office/powerpoint/2010/main" spd="med" advClick="1"/>
  <p:txStyles>
    <p:titleStyle>
      <a:lvl1pPr marL="0" marR="0" indent="0" algn="l" defTabSz="821531" latinLnBrk="0">
        <a:lnSpc>
          <a:spcPct val="90000"/>
        </a:lnSpc>
        <a:spcBef>
          <a:spcPts val="0"/>
        </a:spcBef>
        <a:spcAft>
          <a:spcPts val="0"/>
        </a:spcAft>
        <a:buClrTx/>
        <a:buSzTx/>
        <a:buFontTx/>
        <a:buNone/>
        <a:tabLst/>
        <a:defRPr b="0" baseline="0" cap="none" i="0" spc="0" strike="noStrike" sz="10000" u="none">
          <a:solidFill>
            <a:srgbClr val="5C88A5"/>
          </a:solidFill>
          <a:uFillTx/>
          <a:latin typeface="+mn-lt"/>
          <a:ea typeface="+mn-ea"/>
          <a:cs typeface="+mn-cs"/>
          <a:sym typeface="Helvetica Neue Light"/>
        </a:defRPr>
      </a:lvl1pPr>
      <a:lvl2pPr marL="0" marR="0" indent="0" algn="l" defTabSz="821531" latinLnBrk="0">
        <a:lnSpc>
          <a:spcPct val="90000"/>
        </a:lnSpc>
        <a:spcBef>
          <a:spcPts val="0"/>
        </a:spcBef>
        <a:spcAft>
          <a:spcPts val="0"/>
        </a:spcAft>
        <a:buClrTx/>
        <a:buSzTx/>
        <a:buFontTx/>
        <a:buNone/>
        <a:tabLst/>
        <a:defRPr b="0" baseline="0" cap="none" i="0" spc="0" strike="noStrike" sz="10000" u="none">
          <a:solidFill>
            <a:srgbClr val="5C88A5"/>
          </a:solidFill>
          <a:uFillTx/>
          <a:latin typeface="+mn-lt"/>
          <a:ea typeface="+mn-ea"/>
          <a:cs typeface="+mn-cs"/>
          <a:sym typeface="Helvetica Neue Light"/>
        </a:defRPr>
      </a:lvl2pPr>
      <a:lvl3pPr marL="0" marR="0" indent="0" algn="l" defTabSz="821531" latinLnBrk="0">
        <a:lnSpc>
          <a:spcPct val="90000"/>
        </a:lnSpc>
        <a:spcBef>
          <a:spcPts val="0"/>
        </a:spcBef>
        <a:spcAft>
          <a:spcPts val="0"/>
        </a:spcAft>
        <a:buClrTx/>
        <a:buSzTx/>
        <a:buFontTx/>
        <a:buNone/>
        <a:tabLst/>
        <a:defRPr b="0" baseline="0" cap="none" i="0" spc="0" strike="noStrike" sz="10000" u="none">
          <a:solidFill>
            <a:srgbClr val="5C88A5"/>
          </a:solidFill>
          <a:uFillTx/>
          <a:latin typeface="+mn-lt"/>
          <a:ea typeface="+mn-ea"/>
          <a:cs typeface="+mn-cs"/>
          <a:sym typeface="Helvetica Neue Light"/>
        </a:defRPr>
      </a:lvl3pPr>
      <a:lvl4pPr marL="0" marR="0" indent="0" algn="l" defTabSz="821531" latinLnBrk="0">
        <a:lnSpc>
          <a:spcPct val="90000"/>
        </a:lnSpc>
        <a:spcBef>
          <a:spcPts val="0"/>
        </a:spcBef>
        <a:spcAft>
          <a:spcPts val="0"/>
        </a:spcAft>
        <a:buClrTx/>
        <a:buSzTx/>
        <a:buFontTx/>
        <a:buNone/>
        <a:tabLst/>
        <a:defRPr b="0" baseline="0" cap="none" i="0" spc="0" strike="noStrike" sz="10000" u="none">
          <a:solidFill>
            <a:srgbClr val="5C88A5"/>
          </a:solidFill>
          <a:uFillTx/>
          <a:latin typeface="+mn-lt"/>
          <a:ea typeface="+mn-ea"/>
          <a:cs typeface="+mn-cs"/>
          <a:sym typeface="Helvetica Neue Light"/>
        </a:defRPr>
      </a:lvl4pPr>
      <a:lvl5pPr marL="0" marR="0" indent="0" algn="l" defTabSz="821531" latinLnBrk="0">
        <a:lnSpc>
          <a:spcPct val="90000"/>
        </a:lnSpc>
        <a:spcBef>
          <a:spcPts val="0"/>
        </a:spcBef>
        <a:spcAft>
          <a:spcPts val="0"/>
        </a:spcAft>
        <a:buClrTx/>
        <a:buSzTx/>
        <a:buFontTx/>
        <a:buNone/>
        <a:tabLst/>
        <a:defRPr b="0" baseline="0" cap="none" i="0" spc="0" strike="noStrike" sz="10000" u="none">
          <a:solidFill>
            <a:srgbClr val="5C88A5"/>
          </a:solidFill>
          <a:uFillTx/>
          <a:latin typeface="+mn-lt"/>
          <a:ea typeface="+mn-ea"/>
          <a:cs typeface="+mn-cs"/>
          <a:sym typeface="Helvetica Neue Light"/>
        </a:defRPr>
      </a:lvl5pPr>
      <a:lvl6pPr marL="0" marR="0" indent="0" algn="l" defTabSz="821531" latinLnBrk="0">
        <a:lnSpc>
          <a:spcPct val="90000"/>
        </a:lnSpc>
        <a:spcBef>
          <a:spcPts val="0"/>
        </a:spcBef>
        <a:spcAft>
          <a:spcPts val="0"/>
        </a:spcAft>
        <a:buClrTx/>
        <a:buSzTx/>
        <a:buFontTx/>
        <a:buNone/>
        <a:tabLst/>
        <a:defRPr b="0" baseline="0" cap="none" i="0" spc="0" strike="noStrike" sz="10000" u="none">
          <a:solidFill>
            <a:srgbClr val="5C88A5"/>
          </a:solidFill>
          <a:uFillTx/>
          <a:latin typeface="+mn-lt"/>
          <a:ea typeface="+mn-ea"/>
          <a:cs typeface="+mn-cs"/>
          <a:sym typeface="Helvetica Neue Light"/>
        </a:defRPr>
      </a:lvl6pPr>
      <a:lvl7pPr marL="0" marR="0" indent="0" algn="l" defTabSz="821531" latinLnBrk="0">
        <a:lnSpc>
          <a:spcPct val="90000"/>
        </a:lnSpc>
        <a:spcBef>
          <a:spcPts val="0"/>
        </a:spcBef>
        <a:spcAft>
          <a:spcPts val="0"/>
        </a:spcAft>
        <a:buClrTx/>
        <a:buSzTx/>
        <a:buFontTx/>
        <a:buNone/>
        <a:tabLst/>
        <a:defRPr b="0" baseline="0" cap="none" i="0" spc="0" strike="noStrike" sz="10000" u="none">
          <a:solidFill>
            <a:srgbClr val="5C88A5"/>
          </a:solidFill>
          <a:uFillTx/>
          <a:latin typeface="+mn-lt"/>
          <a:ea typeface="+mn-ea"/>
          <a:cs typeface="+mn-cs"/>
          <a:sym typeface="Helvetica Neue Light"/>
        </a:defRPr>
      </a:lvl7pPr>
      <a:lvl8pPr marL="0" marR="0" indent="0" algn="l" defTabSz="821531" latinLnBrk="0">
        <a:lnSpc>
          <a:spcPct val="90000"/>
        </a:lnSpc>
        <a:spcBef>
          <a:spcPts val="0"/>
        </a:spcBef>
        <a:spcAft>
          <a:spcPts val="0"/>
        </a:spcAft>
        <a:buClrTx/>
        <a:buSzTx/>
        <a:buFontTx/>
        <a:buNone/>
        <a:tabLst/>
        <a:defRPr b="0" baseline="0" cap="none" i="0" spc="0" strike="noStrike" sz="10000" u="none">
          <a:solidFill>
            <a:srgbClr val="5C88A5"/>
          </a:solidFill>
          <a:uFillTx/>
          <a:latin typeface="+mn-lt"/>
          <a:ea typeface="+mn-ea"/>
          <a:cs typeface="+mn-cs"/>
          <a:sym typeface="Helvetica Neue Light"/>
        </a:defRPr>
      </a:lvl8pPr>
      <a:lvl9pPr marL="0" marR="0" indent="0" algn="l" defTabSz="821531" latinLnBrk="0">
        <a:lnSpc>
          <a:spcPct val="90000"/>
        </a:lnSpc>
        <a:spcBef>
          <a:spcPts val="0"/>
        </a:spcBef>
        <a:spcAft>
          <a:spcPts val="0"/>
        </a:spcAft>
        <a:buClrTx/>
        <a:buSzTx/>
        <a:buFontTx/>
        <a:buNone/>
        <a:tabLst/>
        <a:defRPr b="0" baseline="0" cap="none" i="0" spc="0" strike="noStrike" sz="10000" u="none">
          <a:solidFill>
            <a:srgbClr val="5C88A5"/>
          </a:solidFill>
          <a:uFillTx/>
          <a:latin typeface="+mn-lt"/>
          <a:ea typeface="+mn-ea"/>
          <a:cs typeface="+mn-cs"/>
          <a:sym typeface="Helvetica Neue Light"/>
        </a:defRPr>
      </a:lvl9pPr>
    </p:titleStyle>
    <p:bodyStyle>
      <a:lvl1pPr marL="617361" marR="0" indent="-617361" algn="l" defTabSz="821531" rtl="0" latinLnBrk="0">
        <a:lnSpc>
          <a:spcPct val="100000"/>
        </a:lnSpc>
        <a:spcBef>
          <a:spcPts val="4500"/>
        </a:spcBef>
        <a:spcAft>
          <a:spcPts val="0"/>
        </a:spcAft>
        <a:buClrTx/>
        <a:buSzPct val="40000"/>
        <a:buFontTx/>
        <a:buBlip>
          <a:blip r:embed="rId3"/>
        </a:buBlip>
        <a:tabLst/>
        <a:defRPr b="0" baseline="0" cap="none" i="0" spc="0" strike="noStrike" sz="5000" u="none">
          <a:solidFill>
            <a:srgbClr val="737373"/>
          </a:solidFill>
          <a:uFillTx/>
          <a:latin typeface="Helvetica Neue"/>
          <a:ea typeface="Helvetica Neue"/>
          <a:cs typeface="Helvetica Neue"/>
          <a:sym typeface="Helvetica Neue"/>
        </a:defRPr>
      </a:lvl1pPr>
      <a:lvl2pPr marL="1061861" marR="0" indent="-617361" algn="l" defTabSz="821531" rtl="0" latinLnBrk="0">
        <a:lnSpc>
          <a:spcPct val="100000"/>
        </a:lnSpc>
        <a:spcBef>
          <a:spcPts val="4500"/>
        </a:spcBef>
        <a:spcAft>
          <a:spcPts val="0"/>
        </a:spcAft>
        <a:buClrTx/>
        <a:buSzPct val="40000"/>
        <a:buFontTx/>
        <a:buBlip>
          <a:blip r:embed="rId3"/>
        </a:buBlip>
        <a:tabLst/>
        <a:defRPr b="0" baseline="0" cap="none" i="0" spc="0" strike="noStrike" sz="5000" u="none">
          <a:solidFill>
            <a:srgbClr val="737373"/>
          </a:solidFill>
          <a:uFillTx/>
          <a:latin typeface="Helvetica Neue"/>
          <a:ea typeface="Helvetica Neue"/>
          <a:cs typeface="Helvetica Neue"/>
          <a:sym typeface="Helvetica Neue"/>
        </a:defRPr>
      </a:lvl2pPr>
      <a:lvl3pPr marL="1506361" marR="0" indent="-617361" algn="l" defTabSz="821531" rtl="0" latinLnBrk="0">
        <a:lnSpc>
          <a:spcPct val="100000"/>
        </a:lnSpc>
        <a:spcBef>
          <a:spcPts val="4500"/>
        </a:spcBef>
        <a:spcAft>
          <a:spcPts val="0"/>
        </a:spcAft>
        <a:buClrTx/>
        <a:buSzPct val="40000"/>
        <a:buFontTx/>
        <a:buBlip>
          <a:blip r:embed="rId3"/>
        </a:buBlip>
        <a:tabLst/>
        <a:defRPr b="0" baseline="0" cap="none" i="0" spc="0" strike="noStrike" sz="5000" u="none">
          <a:solidFill>
            <a:srgbClr val="737373"/>
          </a:solidFill>
          <a:uFillTx/>
          <a:latin typeface="Helvetica Neue"/>
          <a:ea typeface="Helvetica Neue"/>
          <a:cs typeface="Helvetica Neue"/>
          <a:sym typeface="Helvetica Neue"/>
        </a:defRPr>
      </a:lvl3pPr>
      <a:lvl4pPr marL="1950861" marR="0" indent="-617361" algn="l" defTabSz="821531" rtl="0" latinLnBrk="0">
        <a:lnSpc>
          <a:spcPct val="100000"/>
        </a:lnSpc>
        <a:spcBef>
          <a:spcPts val="4500"/>
        </a:spcBef>
        <a:spcAft>
          <a:spcPts val="0"/>
        </a:spcAft>
        <a:buClrTx/>
        <a:buSzPct val="40000"/>
        <a:buFontTx/>
        <a:buBlip>
          <a:blip r:embed="rId3"/>
        </a:buBlip>
        <a:tabLst/>
        <a:defRPr b="0" baseline="0" cap="none" i="0" spc="0" strike="noStrike" sz="5000" u="none">
          <a:solidFill>
            <a:srgbClr val="737373"/>
          </a:solidFill>
          <a:uFillTx/>
          <a:latin typeface="Helvetica Neue"/>
          <a:ea typeface="Helvetica Neue"/>
          <a:cs typeface="Helvetica Neue"/>
          <a:sym typeface="Helvetica Neue"/>
        </a:defRPr>
      </a:lvl4pPr>
      <a:lvl5pPr marL="2395361" marR="0" indent="-617361" algn="l" defTabSz="821531" rtl="0" latinLnBrk="0">
        <a:lnSpc>
          <a:spcPct val="100000"/>
        </a:lnSpc>
        <a:spcBef>
          <a:spcPts val="4500"/>
        </a:spcBef>
        <a:spcAft>
          <a:spcPts val="0"/>
        </a:spcAft>
        <a:buClrTx/>
        <a:buSzPct val="40000"/>
        <a:buFontTx/>
        <a:buBlip>
          <a:blip r:embed="rId3"/>
        </a:buBlip>
        <a:tabLst/>
        <a:defRPr b="0" baseline="0" cap="none" i="0" spc="0" strike="noStrike" sz="5000" u="none">
          <a:solidFill>
            <a:srgbClr val="737373"/>
          </a:solidFill>
          <a:uFillTx/>
          <a:latin typeface="Helvetica Neue"/>
          <a:ea typeface="Helvetica Neue"/>
          <a:cs typeface="Helvetica Neue"/>
          <a:sym typeface="Helvetica Neue"/>
        </a:defRPr>
      </a:lvl5pPr>
      <a:lvl6pPr marL="2839861" marR="0" indent="-617361" algn="l" defTabSz="821531" rtl="0" latinLnBrk="0">
        <a:lnSpc>
          <a:spcPct val="100000"/>
        </a:lnSpc>
        <a:spcBef>
          <a:spcPts val="4500"/>
        </a:spcBef>
        <a:spcAft>
          <a:spcPts val="0"/>
        </a:spcAft>
        <a:buClrTx/>
        <a:buSzPct val="40000"/>
        <a:buFontTx/>
        <a:buBlip>
          <a:blip r:embed="rId3"/>
        </a:buBlip>
        <a:tabLst/>
        <a:defRPr b="0" baseline="0" cap="none" i="0" spc="0" strike="noStrike" sz="5000" u="none">
          <a:solidFill>
            <a:srgbClr val="737373"/>
          </a:solidFill>
          <a:uFillTx/>
          <a:latin typeface="Helvetica Neue"/>
          <a:ea typeface="Helvetica Neue"/>
          <a:cs typeface="Helvetica Neue"/>
          <a:sym typeface="Helvetica Neue"/>
        </a:defRPr>
      </a:lvl6pPr>
      <a:lvl7pPr marL="3284361" marR="0" indent="-617361" algn="l" defTabSz="821531" rtl="0" latinLnBrk="0">
        <a:lnSpc>
          <a:spcPct val="100000"/>
        </a:lnSpc>
        <a:spcBef>
          <a:spcPts val="4500"/>
        </a:spcBef>
        <a:spcAft>
          <a:spcPts val="0"/>
        </a:spcAft>
        <a:buClrTx/>
        <a:buSzPct val="40000"/>
        <a:buFontTx/>
        <a:buBlip>
          <a:blip r:embed="rId3"/>
        </a:buBlip>
        <a:tabLst/>
        <a:defRPr b="0" baseline="0" cap="none" i="0" spc="0" strike="noStrike" sz="5000" u="none">
          <a:solidFill>
            <a:srgbClr val="737373"/>
          </a:solidFill>
          <a:uFillTx/>
          <a:latin typeface="Helvetica Neue"/>
          <a:ea typeface="Helvetica Neue"/>
          <a:cs typeface="Helvetica Neue"/>
          <a:sym typeface="Helvetica Neue"/>
        </a:defRPr>
      </a:lvl7pPr>
      <a:lvl8pPr marL="3728861" marR="0" indent="-617361" algn="l" defTabSz="821531" rtl="0" latinLnBrk="0">
        <a:lnSpc>
          <a:spcPct val="100000"/>
        </a:lnSpc>
        <a:spcBef>
          <a:spcPts val="4500"/>
        </a:spcBef>
        <a:spcAft>
          <a:spcPts val="0"/>
        </a:spcAft>
        <a:buClrTx/>
        <a:buSzPct val="40000"/>
        <a:buFontTx/>
        <a:buBlip>
          <a:blip r:embed="rId3"/>
        </a:buBlip>
        <a:tabLst/>
        <a:defRPr b="0" baseline="0" cap="none" i="0" spc="0" strike="noStrike" sz="5000" u="none">
          <a:solidFill>
            <a:srgbClr val="737373"/>
          </a:solidFill>
          <a:uFillTx/>
          <a:latin typeface="Helvetica Neue"/>
          <a:ea typeface="Helvetica Neue"/>
          <a:cs typeface="Helvetica Neue"/>
          <a:sym typeface="Helvetica Neue"/>
        </a:defRPr>
      </a:lvl8pPr>
      <a:lvl9pPr marL="4173361" marR="0" indent="-617361" algn="l" defTabSz="821531" rtl="0" latinLnBrk="0">
        <a:lnSpc>
          <a:spcPct val="100000"/>
        </a:lnSpc>
        <a:spcBef>
          <a:spcPts val="4500"/>
        </a:spcBef>
        <a:spcAft>
          <a:spcPts val="0"/>
        </a:spcAft>
        <a:buClrTx/>
        <a:buSzPct val="40000"/>
        <a:buFontTx/>
        <a:buBlip>
          <a:blip r:embed="rId3"/>
        </a:buBlip>
        <a:tabLst/>
        <a:defRPr b="0" baseline="0" cap="none" i="0" spc="0" strike="noStrike" sz="5000" u="none">
          <a:solidFill>
            <a:srgbClr val="737373"/>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228600" algn="ctr" defTabSz="821531"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457200" algn="ctr" defTabSz="821531"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685800" algn="ctr" defTabSz="821531"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914400" algn="ctr" defTabSz="821531"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1143000" algn="ctr" defTabSz="821531"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1371600" algn="ctr" defTabSz="821531"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1600200" algn="ctr" defTabSz="821531"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1828800" algn="ctr" defTabSz="821531"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localhost:8080" TargetMode="External"/><Relationship Id="rId4" Type="http://schemas.openxmlformats.org/officeDocument/2006/relationships/hyperlink" Target="http://192.168.60.3:8080" TargetMode="External"/><Relationship Id="rId5" Type="http://schemas.openxmlformats.org/officeDocument/2006/relationships/hyperlink" Target="http://appserver1.example.com:8080/"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192.168.60.3:8080"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appserver1.example.com:8080/"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appserver1.example.com:9990/console"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appserver1.example.com:8080/SampleWebApp"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appserver1.example.com:8080/SampleWebApp"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appserver1.example.com:8080/SampleWebApp"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webserver.example.com" TargetMode="External"/><Relationship Id="rId4" Type="http://schemas.openxmlformats.org/officeDocument/2006/relationships/hyperlink" Target="https://sales.example.com" TargetMode="External"/><Relationship Id="rId5" Type="http://schemas.openxmlformats.org/officeDocument/2006/relationships/hyperlink" Target="http://appserver1.example.com" TargetMode="Externa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s://sales.example.com/SampleWebApp"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hyperlink" Target="https://nljug.org/java-magazine/afscheid-van-de-applicatieserver/"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developers.redhat.com/products/eap/overview" TargetMode="External"/><Relationship Id="rId5" Type="http://schemas.openxmlformats.org/officeDocument/2006/relationships/hyperlink" Target="https://wildfly.org/"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Workshop JBOSS EAP"/>
          <p:cNvSpPr txBox="1"/>
          <p:nvPr>
            <p:ph type="ctrTitle"/>
          </p:nvPr>
        </p:nvSpPr>
        <p:spPr>
          <a:prstGeom prst="rect">
            <a:avLst/>
          </a:prstGeom>
        </p:spPr>
        <p:txBody>
          <a:bodyPr/>
          <a:lstStyle/>
          <a:p>
            <a:pPr/>
            <a:r>
              <a:t>Workshop JBOSS EAP</a:t>
            </a:r>
          </a:p>
        </p:txBody>
      </p:sp>
      <p:sp>
        <p:nvSpPr>
          <p:cNvPr id="168" name="Installeren en configureren van jboss eap 7.x"/>
          <p:cNvSpPr txBox="1"/>
          <p:nvPr>
            <p:ph type="subTitle" sz="quarter" idx="1"/>
          </p:nvPr>
        </p:nvSpPr>
        <p:spPr>
          <a:prstGeom prst="rect">
            <a:avLst/>
          </a:prstGeom>
        </p:spPr>
        <p:txBody>
          <a:bodyPr/>
          <a:lstStyle/>
          <a:p>
            <a:pPr/>
            <a:r>
              <a:t>Installeren en configureren van jboss eap 7.x</a:t>
            </a:r>
          </a:p>
        </p:txBody>
      </p:sp>
      <p:pic>
        <p:nvPicPr>
          <p:cNvPr id="169" name="jboss eap logo.png" descr="jboss eap logo.png"/>
          <p:cNvPicPr>
            <a:picLocks noChangeAspect="1"/>
          </p:cNvPicPr>
          <p:nvPr/>
        </p:nvPicPr>
        <p:blipFill>
          <a:blip r:embed="rId2">
            <a:extLst/>
          </a:blip>
          <a:stretch>
            <a:fillRect/>
          </a:stretch>
        </p:blipFill>
        <p:spPr>
          <a:xfrm>
            <a:off x="7468195" y="3375421"/>
            <a:ext cx="9447610" cy="3786189"/>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JBOSS EAP 7.X"/>
          <p:cNvSpPr txBox="1"/>
          <p:nvPr>
            <p:ph type="title"/>
          </p:nvPr>
        </p:nvSpPr>
        <p:spPr>
          <a:prstGeom prst="rect">
            <a:avLst/>
          </a:prstGeom>
        </p:spPr>
        <p:txBody>
          <a:bodyPr/>
          <a:lstStyle/>
          <a:p>
            <a:pPr/>
            <a:r>
              <a:t>JBOSS EAP 7.X</a:t>
            </a:r>
          </a:p>
        </p:txBody>
      </p:sp>
      <p:sp>
        <p:nvSpPr>
          <p:cNvPr id="202" name="1) standalone.xml - This is the default configuration file for a standalone server. It contains all information about the standalone server, including subsystems, networking, deployments, socket bindings, and other configurable details. This configuratio"/>
          <p:cNvSpPr txBox="1"/>
          <p:nvPr>
            <p:ph type="body" sz="half" idx="1"/>
          </p:nvPr>
        </p:nvSpPr>
        <p:spPr>
          <a:prstGeom prst="rect">
            <a:avLst/>
          </a:prstGeom>
        </p:spPr>
        <p:txBody>
          <a:bodyPr/>
          <a:lstStyle/>
          <a:p>
            <a:pPr marL="0" indent="0" defTabSz="484703">
              <a:spcBef>
                <a:spcPts val="2600"/>
              </a:spcBef>
              <a:buSzTx/>
              <a:buNone/>
              <a:defRPr sz="2949"/>
            </a:pPr>
            <a:r>
              <a:t>1) standalone.xml - This is the default configuration file for a standalone server. It contains all information about the standalone server, including subsystems, networking, deployments, socket bindings, and other configurable details. This configuration is used automatically when you start your standalone server.</a:t>
            </a:r>
          </a:p>
          <a:p>
            <a:pPr marL="0" indent="0" defTabSz="484703">
              <a:spcBef>
                <a:spcPts val="2600"/>
              </a:spcBef>
              <a:buSzTx/>
              <a:buNone/>
              <a:defRPr sz="2949"/>
            </a:pPr>
            <a:r>
              <a:t>2) standalone-full.xml - This is an example configuration for a standalone server. It includes support for every possible subsystem except for those required for high availability.</a:t>
            </a:r>
          </a:p>
          <a:p>
            <a:pPr marL="0" indent="0" defTabSz="484703">
              <a:spcBef>
                <a:spcPts val="2600"/>
              </a:spcBef>
              <a:buSzTx/>
              <a:buNone/>
              <a:defRPr sz="2949"/>
            </a:pPr>
            <a:r>
              <a:t>3) standalone-ha.xml - This example configuration file enables all of the default subsystems and adds the mod_cluster and JGroups subsystems for a standalone server, so that it can participate in a high-availability or load-balancing cluster.</a:t>
            </a:r>
          </a:p>
          <a:p>
            <a:pPr marL="0" indent="0" defTabSz="484703">
              <a:spcBef>
                <a:spcPts val="2600"/>
              </a:spcBef>
              <a:buSzTx/>
              <a:buNone/>
              <a:defRPr sz="2949"/>
            </a:pPr>
            <a:r>
              <a:t>4) standalone-full-ha.xml - This is an example configuration for a standalone server. It includes support for every possible subsystem, including those required for high availability.</a:t>
            </a:r>
          </a:p>
          <a:p>
            <a:pPr marL="0" indent="0" defTabSz="484703">
              <a:spcBef>
                <a:spcPts val="2600"/>
              </a:spcBef>
              <a:buSzTx/>
              <a:buNone/>
              <a:defRPr sz="2949"/>
            </a:pPr>
            <a:r>
              <a:t>5) standalone-load-balancer.xml - adds load balancer profiles for both standalone and domain modes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02">
                                            <p:bg/>
                                          </p:spTgt>
                                        </p:tgtEl>
                                        <p:attrNameLst>
                                          <p:attrName>style.visibility</p:attrName>
                                        </p:attrNameLst>
                                      </p:cBhvr>
                                      <p:to>
                                        <p:strVal val="visible"/>
                                      </p:to>
                                    </p:set>
                                    <p:anim calcmode="lin" valueType="num">
                                      <p:cBhvr>
                                        <p:cTn id="7" dur="1000" fill="hold"/>
                                        <p:tgtEl>
                                          <p:spTgt spid="202">
                                            <p:bg/>
                                          </p:spTgt>
                                        </p:tgtEl>
                                        <p:attrNameLst>
                                          <p:attrName>ppt_x</p:attrName>
                                        </p:attrNameLst>
                                      </p:cBhvr>
                                      <p:tavLst>
                                        <p:tav tm="0">
                                          <p:val>
                                            <p:strVal val="0-#ppt_w/2"/>
                                          </p:val>
                                        </p:tav>
                                        <p:tav tm="100000">
                                          <p:val>
                                            <p:strVal val="#ppt_x"/>
                                          </p:val>
                                        </p:tav>
                                      </p:tavLst>
                                    </p:anim>
                                    <p:anim calcmode="lin" valueType="num">
                                      <p:cBhvr>
                                        <p:cTn id="8" dur="1000" fill="hold"/>
                                        <p:tgtEl>
                                          <p:spTgt spid="202">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02">
                                            <p:txEl>
                                              <p:pRg st="0" end="0"/>
                                            </p:txEl>
                                          </p:spTgt>
                                        </p:tgtEl>
                                        <p:attrNameLst>
                                          <p:attrName>style.visibility</p:attrName>
                                        </p:attrNameLst>
                                      </p:cBhvr>
                                      <p:to>
                                        <p:strVal val="visible"/>
                                      </p:to>
                                    </p:set>
                                    <p:anim calcmode="lin" valueType="num">
                                      <p:cBhvr>
                                        <p:cTn id="11" dur="1000" fill="hold"/>
                                        <p:tgtEl>
                                          <p:spTgt spid="202">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02">
                                            <p:txEl>
                                              <p:pRg st="1" end="1"/>
                                            </p:txEl>
                                          </p:spTgt>
                                        </p:tgtEl>
                                        <p:attrNameLst>
                                          <p:attrName>style.visibility</p:attrName>
                                        </p:attrNameLst>
                                      </p:cBhvr>
                                      <p:to>
                                        <p:strVal val="visible"/>
                                      </p:to>
                                    </p:set>
                                    <p:anim calcmode="lin" valueType="num">
                                      <p:cBhvr>
                                        <p:cTn id="17" dur="1000" fill="hold"/>
                                        <p:tgtEl>
                                          <p:spTgt spid="202">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02">
                                            <p:txEl>
                                              <p:pRg st="2" end="2"/>
                                            </p:txEl>
                                          </p:spTgt>
                                        </p:tgtEl>
                                        <p:attrNameLst>
                                          <p:attrName>style.visibility</p:attrName>
                                        </p:attrNameLst>
                                      </p:cBhvr>
                                      <p:to>
                                        <p:strVal val="visible"/>
                                      </p:to>
                                    </p:set>
                                    <p:anim calcmode="lin" valueType="num">
                                      <p:cBhvr>
                                        <p:cTn id="23" dur="1000" fill="hold"/>
                                        <p:tgtEl>
                                          <p:spTgt spid="202">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202">
                                            <p:txEl>
                                              <p:pRg st="3" end="3"/>
                                            </p:txEl>
                                          </p:spTgt>
                                        </p:tgtEl>
                                        <p:attrNameLst>
                                          <p:attrName>style.visibility</p:attrName>
                                        </p:attrNameLst>
                                      </p:cBhvr>
                                      <p:to>
                                        <p:strVal val="visible"/>
                                      </p:to>
                                    </p:set>
                                    <p:anim calcmode="lin" valueType="num">
                                      <p:cBhvr>
                                        <p:cTn id="29" dur="1000" fill="hold"/>
                                        <p:tgtEl>
                                          <p:spTgt spid="202">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20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1" fill="hold">
                                  <p:stCondLst>
                                    <p:cond delay="0"/>
                                  </p:stCondLst>
                                  <p:iterate type="el" backwards="0">
                                    <p:tmAbs val="0"/>
                                  </p:iterate>
                                  <p:childTnLst>
                                    <p:set>
                                      <p:cBhvr>
                                        <p:cTn id="34" fill="hold"/>
                                        <p:tgtEl>
                                          <p:spTgt spid="202">
                                            <p:txEl>
                                              <p:pRg st="4" end="4"/>
                                            </p:txEl>
                                          </p:spTgt>
                                        </p:tgtEl>
                                        <p:attrNameLst>
                                          <p:attrName>style.visibility</p:attrName>
                                        </p:attrNameLst>
                                      </p:cBhvr>
                                      <p:to>
                                        <p:strVal val="visible"/>
                                      </p:to>
                                    </p:set>
                                    <p:anim calcmode="lin" valueType="num">
                                      <p:cBhvr>
                                        <p:cTn id="35" dur="1000" fill="hold"/>
                                        <p:tgtEl>
                                          <p:spTgt spid="202">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20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2"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JBOSS EAP 7.X"/>
          <p:cNvSpPr txBox="1"/>
          <p:nvPr>
            <p:ph type="title"/>
          </p:nvPr>
        </p:nvSpPr>
        <p:spPr>
          <a:prstGeom prst="rect">
            <a:avLst/>
          </a:prstGeom>
        </p:spPr>
        <p:txBody>
          <a:bodyPr/>
          <a:lstStyle/>
          <a:p>
            <a:pPr/>
            <a:r>
              <a:t>JBOSS EAP 7.X</a:t>
            </a:r>
          </a:p>
        </p:txBody>
      </p:sp>
      <p:sp>
        <p:nvSpPr>
          <p:cNvPr id="207" name="Open een tweede terminal en login op appserver1…"/>
          <p:cNvSpPr txBox="1"/>
          <p:nvPr>
            <p:ph type="body" sz="half" idx="1"/>
          </p:nvPr>
        </p:nvSpPr>
        <p:spPr>
          <a:prstGeom prst="rect">
            <a:avLst/>
          </a:prstGeom>
        </p:spPr>
        <p:txBody>
          <a:bodyPr/>
          <a:lstStyle/>
          <a:p>
            <a:pPr>
              <a:buBlip>
                <a:blip r:embed="rId2"/>
              </a:buBlip>
            </a:pPr>
            <a:r>
              <a:t>Open een tweede terminal en login op appserver1</a:t>
            </a:r>
          </a:p>
          <a:p>
            <a:pPr>
              <a:buBlip>
                <a:blip r:embed="rId2"/>
              </a:buBlip>
            </a:pPr>
            <a:r>
              <a:t>Ga naar /opt/jboss/standalone/log en voer uit:</a:t>
            </a:r>
            <a:br/>
            <a:r>
              <a:t>tail -F server.log</a:t>
            </a:r>
          </a:p>
          <a:p>
            <a:pPr>
              <a:buBlip>
                <a:blip r:embed="rId2"/>
              </a:buBlip>
            </a:pPr>
            <a:r>
              <a:t>Op eerste terminal enable en start service:</a:t>
            </a:r>
            <a:br/>
            <a:r>
              <a:t>systemctl daemon-reload</a:t>
            </a:r>
            <a:br/>
            <a:r>
              <a:t>sudo systemctl enable jboss</a:t>
            </a:r>
            <a:br/>
            <a:r>
              <a:t>sudo systemctl start jboss</a:t>
            </a:r>
            <a:br/>
            <a:r>
              <a:t>sudo systemctl status -l jboss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anim calcmode="lin" valueType="num">
                                      <p:cBhvr>
                                        <p:cTn id="7" dur="1000" fill="hold"/>
                                        <p:tgtEl>
                                          <p:spTgt spid="207">
                                            <p:bg/>
                                          </p:spTgt>
                                        </p:tgtEl>
                                        <p:attrNameLst>
                                          <p:attrName>ppt_x</p:attrName>
                                        </p:attrNameLst>
                                      </p:cBhvr>
                                      <p:tavLst>
                                        <p:tav tm="0">
                                          <p:val>
                                            <p:strVal val="0-#ppt_w/2"/>
                                          </p:val>
                                        </p:tav>
                                        <p:tav tm="100000">
                                          <p:val>
                                            <p:strVal val="#ppt_x"/>
                                          </p:val>
                                        </p:tav>
                                      </p:tavLst>
                                    </p:anim>
                                    <p:anim calcmode="lin" valueType="num">
                                      <p:cBhvr>
                                        <p:cTn id="8" dur="1000" fill="hold"/>
                                        <p:tgtEl>
                                          <p:spTgt spid="207">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07">
                                            <p:txEl>
                                              <p:pRg st="0" end="0"/>
                                            </p:txEl>
                                          </p:spTgt>
                                        </p:tgtEl>
                                        <p:attrNameLst>
                                          <p:attrName>style.visibility</p:attrName>
                                        </p:attrNameLst>
                                      </p:cBhvr>
                                      <p:to>
                                        <p:strVal val="visible"/>
                                      </p:to>
                                    </p:set>
                                    <p:anim calcmode="lin" valueType="num">
                                      <p:cBhvr>
                                        <p:cTn id="11" dur="1000" fill="hold"/>
                                        <p:tgtEl>
                                          <p:spTgt spid="207">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07">
                                            <p:txEl>
                                              <p:pRg st="1" end="1"/>
                                            </p:txEl>
                                          </p:spTgt>
                                        </p:tgtEl>
                                        <p:attrNameLst>
                                          <p:attrName>style.visibility</p:attrName>
                                        </p:attrNameLst>
                                      </p:cBhvr>
                                      <p:to>
                                        <p:strVal val="visible"/>
                                      </p:to>
                                    </p:set>
                                    <p:anim calcmode="lin" valueType="num">
                                      <p:cBhvr>
                                        <p:cTn id="17" dur="1000" fill="hold"/>
                                        <p:tgtEl>
                                          <p:spTgt spid="207">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07">
                                            <p:txEl>
                                              <p:pRg st="2" end="2"/>
                                            </p:txEl>
                                          </p:spTgt>
                                        </p:tgtEl>
                                        <p:attrNameLst>
                                          <p:attrName>style.visibility</p:attrName>
                                        </p:attrNameLst>
                                      </p:cBhvr>
                                      <p:to>
                                        <p:strVal val="visible"/>
                                      </p:to>
                                    </p:set>
                                    <p:anim calcmode="lin" valueType="num">
                                      <p:cBhvr>
                                        <p:cTn id="23" dur="1000" fill="hold"/>
                                        <p:tgtEl>
                                          <p:spTgt spid="207">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0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7"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JBOSS EAP 7.X"/>
          <p:cNvSpPr txBox="1"/>
          <p:nvPr>
            <p:ph type="title"/>
          </p:nvPr>
        </p:nvSpPr>
        <p:spPr>
          <a:prstGeom prst="rect">
            <a:avLst/>
          </a:prstGeom>
        </p:spPr>
        <p:txBody>
          <a:bodyPr/>
          <a:lstStyle/>
          <a:p>
            <a:pPr/>
            <a:r>
              <a:t>JBOSS EAP 7.X</a:t>
            </a:r>
          </a:p>
        </p:txBody>
      </p:sp>
      <p:sp>
        <p:nvSpPr>
          <p:cNvPr id="210" name="Testen op appserver1: curl http://localhost:8080 ps -ef | grep java…"/>
          <p:cNvSpPr txBox="1"/>
          <p:nvPr>
            <p:ph type="body" sz="half" idx="1"/>
          </p:nvPr>
        </p:nvSpPr>
        <p:spPr>
          <a:prstGeom prst="rect">
            <a:avLst/>
          </a:prstGeom>
        </p:spPr>
        <p:txBody>
          <a:bodyPr/>
          <a:lstStyle/>
          <a:p>
            <a:pPr>
              <a:buBlip>
                <a:blip r:embed="rId2"/>
              </a:buBlip>
            </a:pPr>
            <a:r>
              <a:t>Testen op appserver1:</a:t>
            </a:r>
            <a:br/>
            <a:r>
              <a:t>curl </a:t>
            </a:r>
            <a:r>
              <a:rPr u="sng">
                <a:hlinkClick r:id="rId3" invalidUrl="" action="" tgtFrame="" tooltip="" history="1" highlightClick="0" endSnd="0"/>
              </a:rPr>
              <a:t>http://localhost:8080</a:t>
            </a:r>
            <a:br/>
            <a:r>
              <a:t>ps -ef | grep java</a:t>
            </a:r>
            <a:endParaRPr sz="4800"/>
          </a:p>
          <a:p>
            <a:pPr marL="592666" indent="-592666">
              <a:buBlip>
                <a:blip r:embed="rId2"/>
              </a:buBlip>
            </a:pPr>
            <a:r>
              <a:rPr sz="4800"/>
              <a:t>Testen vanaf webserver1:</a:t>
            </a:r>
            <a:br>
              <a:rPr sz="4800"/>
            </a:br>
            <a:r>
              <a:rPr sz="4800"/>
              <a:t>curl </a:t>
            </a:r>
            <a:r>
              <a:rPr u="sng">
                <a:hlinkClick r:id="rId4" invalidUrl="" action="" tgtFrame="" tooltip="" history="1" highlightClick="0" endSnd="0"/>
              </a:rPr>
              <a:t>http://192.168.60.3:8080</a:t>
            </a:r>
            <a:br>
              <a:rPr sz="4800"/>
            </a:br>
            <a:r>
              <a:rPr sz="4800"/>
              <a:t>nc -vz 192.168.60.3 8080</a:t>
            </a:r>
            <a:endParaRPr sz="4800"/>
          </a:p>
          <a:p>
            <a:pPr marL="592666" indent="-592666">
              <a:buBlip>
                <a:blip r:embed="rId2"/>
              </a:buBlip>
            </a:pPr>
            <a:r>
              <a:rPr sz="4800"/>
              <a:t>Testen in browser:</a:t>
            </a:r>
            <a:br>
              <a:rPr sz="4800"/>
            </a:br>
            <a:r>
              <a:rPr u="sng">
                <a:hlinkClick r:id="rId5" invalidUrl="" action="" tgtFrame="" tooltip="" history="1" highlightClick="0" endSnd="0"/>
              </a:rPr>
              <a:t>http://appserver1.example.com:8080/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10">
                                            <p:bg/>
                                          </p:spTgt>
                                        </p:tgtEl>
                                        <p:attrNameLst>
                                          <p:attrName>style.visibility</p:attrName>
                                        </p:attrNameLst>
                                      </p:cBhvr>
                                      <p:to>
                                        <p:strVal val="visible"/>
                                      </p:to>
                                    </p:set>
                                    <p:anim calcmode="lin" valueType="num">
                                      <p:cBhvr>
                                        <p:cTn id="7" dur="1000" fill="hold"/>
                                        <p:tgtEl>
                                          <p:spTgt spid="210">
                                            <p:bg/>
                                          </p:spTgt>
                                        </p:tgtEl>
                                        <p:attrNameLst>
                                          <p:attrName>ppt_x</p:attrName>
                                        </p:attrNameLst>
                                      </p:cBhvr>
                                      <p:tavLst>
                                        <p:tav tm="0">
                                          <p:val>
                                            <p:strVal val="0-#ppt_w/2"/>
                                          </p:val>
                                        </p:tav>
                                        <p:tav tm="100000">
                                          <p:val>
                                            <p:strVal val="#ppt_x"/>
                                          </p:val>
                                        </p:tav>
                                      </p:tavLst>
                                    </p:anim>
                                    <p:anim calcmode="lin" valueType="num">
                                      <p:cBhvr>
                                        <p:cTn id="8" dur="1000" fill="hold"/>
                                        <p:tgtEl>
                                          <p:spTgt spid="210">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10">
                                            <p:txEl>
                                              <p:pRg st="0" end="0"/>
                                            </p:txEl>
                                          </p:spTgt>
                                        </p:tgtEl>
                                        <p:attrNameLst>
                                          <p:attrName>style.visibility</p:attrName>
                                        </p:attrNameLst>
                                      </p:cBhvr>
                                      <p:to>
                                        <p:strVal val="visible"/>
                                      </p:to>
                                    </p:set>
                                    <p:anim calcmode="lin" valueType="num">
                                      <p:cBhvr>
                                        <p:cTn id="11" dur="1000" fill="hold"/>
                                        <p:tgtEl>
                                          <p:spTgt spid="210">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10">
                                            <p:txEl>
                                              <p:pRg st="1" end="1"/>
                                            </p:txEl>
                                          </p:spTgt>
                                        </p:tgtEl>
                                        <p:attrNameLst>
                                          <p:attrName>style.visibility</p:attrName>
                                        </p:attrNameLst>
                                      </p:cBhvr>
                                      <p:to>
                                        <p:strVal val="visible"/>
                                      </p:to>
                                    </p:set>
                                    <p:anim calcmode="lin" valueType="num">
                                      <p:cBhvr>
                                        <p:cTn id="17" dur="1000" fill="hold"/>
                                        <p:tgtEl>
                                          <p:spTgt spid="210">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10">
                                            <p:txEl>
                                              <p:pRg st="2" end="2"/>
                                            </p:txEl>
                                          </p:spTgt>
                                        </p:tgtEl>
                                        <p:attrNameLst>
                                          <p:attrName>style.visibility</p:attrName>
                                        </p:attrNameLst>
                                      </p:cBhvr>
                                      <p:to>
                                        <p:strVal val="visible"/>
                                      </p:to>
                                    </p:set>
                                    <p:anim calcmode="lin" valueType="num">
                                      <p:cBhvr>
                                        <p:cTn id="23" dur="1000" fill="hold"/>
                                        <p:tgtEl>
                                          <p:spTgt spid="210">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1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0"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JBOSS EAP 7.X"/>
          <p:cNvSpPr txBox="1"/>
          <p:nvPr>
            <p:ph type="title"/>
          </p:nvPr>
        </p:nvSpPr>
        <p:spPr>
          <a:prstGeom prst="rect">
            <a:avLst/>
          </a:prstGeom>
        </p:spPr>
        <p:txBody>
          <a:bodyPr/>
          <a:lstStyle/>
          <a:p>
            <a:pPr/>
            <a:r>
              <a:t>JBOSS EAP 7.X</a:t>
            </a:r>
          </a:p>
        </p:txBody>
      </p:sp>
      <p:sp>
        <p:nvSpPr>
          <p:cNvPr id="213" name="Pas firewall aan voor applicatie: sudo firewall-cmd --add-port=8080/tcp --permanent sudo firewall-cmd --reload…"/>
          <p:cNvSpPr txBox="1"/>
          <p:nvPr>
            <p:ph type="body" sz="half" idx="1"/>
          </p:nvPr>
        </p:nvSpPr>
        <p:spPr>
          <a:prstGeom prst="rect">
            <a:avLst/>
          </a:prstGeom>
        </p:spPr>
        <p:txBody>
          <a:bodyPr/>
          <a:lstStyle/>
          <a:p>
            <a:pPr>
              <a:buBlip>
                <a:blip r:embed="rId2"/>
              </a:buBlip>
            </a:pPr>
            <a:r>
              <a:t>Pas firewall aan voor applicatie:</a:t>
            </a:r>
            <a:br/>
            <a:r>
              <a:rPr sz="4800"/>
              <a:t>sudo firewall-cmd --add-port=8080/tcp --permanent</a:t>
            </a:r>
            <a:br>
              <a:rPr sz="4800"/>
            </a:br>
            <a:r>
              <a:rPr sz="4800"/>
              <a:t>sudo firewall-cmd --reload</a:t>
            </a:r>
            <a:endParaRPr sz="4800"/>
          </a:p>
          <a:p>
            <a:pPr marL="592666" indent="-592666">
              <a:buBlip>
                <a:blip r:embed="rId2"/>
              </a:buBlip>
            </a:pPr>
            <a:r>
              <a:rPr sz="4800"/>
              <a:t>Pas firewall aan voor management poort:</a:t>
            </a:r>
            <a:br>
              <a:rPr sz="4800"/>
            </a:br>
            <a:r>
              <a:rPr sz="4800"/>
              <a:t>sudo firewall-cmd --add-port=9990/tcp --permanent</a:t>
            </a:r>
            <a:br>
              <a:rPr sz="4800"/>
            </a:br>
            <a:r>
              <a:rPr sz="4800"/>
              <a:t>sudo firewall-cmd --reload</a:t>
            </a:r>
            <a:endParaRPr sz="4800"/>
          </a:p>
          <a:p>
            <a:pPr marL="592666" indent="-592666">
              <a:buBlip>
                <a:blip r:embed="rId2"/>
              </a:buBlip>
            </a:pPr>
            <a:r>
              <a:rPr sz="4800"/>
              <a:t>Testen vanaf webserver1:</a:t>
            </a:r>
            <a:br>
              <a:rPr sz="4800"/>
            </a:br>
            <a:r>
              <a:rPr sz="4800"/>
              <a:t>curl </a:t>
            </a:r>
            <a:r>
              <a:rPr u="sng">
                <a:hlinkClick r:id="rId3" invalidUrl="" action="" tgtFrame="" tooltip="" history="1" highlightClick="0" endSnd="0"/>
              </a:rPr>
              <a:t>http://192.168.60.3:8080</a:t>
            </a:r>
            <a:br>
              <a:rPr sz="4800"/>
            </a:br>
            <a:r>
              <a:rPr sz="4800"/>
              <a:t>nc -vz 192.168.60.3 8080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13">
                                            <p:bg/>
                                          </p:spTgt>
                                        </p:tgtEl>
                                        <p:attrNameLst>
                                          <p:attrName>style.visibility</p:attrName>
                                        </p:attrNameLst>
                                      </p:cBhvr>
                                      <p:to>
                                        <p:strVal val="visible"/>
                                      </p:to>
                                    </p:set>
                                    <p:anim calcmode="lin" valueType="num">
                                      <p:cBhvr>
                                        <p:cTn id="7" dur="1000" fill="hold"/>
                                        <p:tgtEl>
                                          <p:spTgt spid="213">
                                            <p:bg/>
                                          </p:spTgt>
                                        </p:tgtEl>
                                        <p:attrNameLst>
                                          <p:attrName>ppt_x</p:attrName>
                                        </p:attrNameLst>
                                      </p:cBhvr>
                                      <p:tavLst>
                                        <p:tav tm="0">
                                          <p:val>
                                            <p:strVal val="0-#ppt_w/2"/>
                                          </p:val>
                                        </p:tav>
                                        <p:tav tm="100000">
                                          <p:val>
                                            <p:strVal val="#ppt_x"/>
                                          </p:val>
                                        </p:tav>
                                      </p:tavLst>
                                    </p:anim>
                                    <p:anim calcmode="lin" valueType="num">
                                      <p:cBhvr>
                                        <p:cTn id="8" dur="1000" fill="hold"/>
                                        <p:tgtEl>
                                          <p:spTgt spid="213">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13">
                                            <p:txEl>
                                              <p:pRg st="0" end="0"/>
                                            </p:txEl>
                                          </p:spTgt>
                                        </p:tgtEl>
                                        <p:attrNameLst>
                                          <p:attrName>style.visibility</p:attrName>
                                        </p:attrNameLst>
                                      </p:cBhvr>
                                      <p:to>
                                        <p:strVal val="visible"/>
                                      </p:to>
                                    </p:set>
                                    <p:anim calcmode="lin" valueType="num">
                                      <p:cBhvr>
                                        <p:cTn id="11" dur="1000" fill="hold"/>
                                        <p:tgtEl>
                                          <p:spTgt spid="213">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13">
                                            <p:txEl>
                                              <p:pRg st="1" end="1"/>
                                            </p:txEl>
                                          </p:spTgt>
                                        </p:tgtEl>
                                        <p:attrNameLst>
                                          <p:attrName>style.visibility</p:attrName>
                                        </p:attrNameLst>
                                      </p:cBhvr>
                                      <p:to>
                                        <p:strVal val="visible"/>
                                      </p:to>
                                    </p:set>
                                    <p:anim calcmode="lin" valueType="num">
                                      <p:cBhvr>
                                        <p:cTn id="17" dur="1000" fill="hold"/>
                                        <p:tgtEl>
                                          <p:spTgt spid="213">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13">
                                            <p:txEl>
                                              <p:pRg st="2" end="2"/>
                                            </p:txEl>
                                          </p:spTgt>
                                        </p:tgtEl>
                                        <p:attrNameLst>
                                          <p:attrName>style.visibility</p:attrName>
                                        </p:attrNameLst>
                                      </p:cBhvr>
                                      <p:to>
                                        <p:strVal val="visible"/>
                                      </p:to>
                                    </p:set>
                                    <p:anim calcmode="lin" valueType="num">
                                      <p:cBhvr>
                                        <p:cTn id="23" dur="1000" fill="hold"/>
                                        <p:tgtEl>
                                          <p:spTgt spid="213">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1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3"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JBOSS EAP 7.X"/>
          <p:cNvSpPr txBox="1"/>
          <p:nvPr>
            <p:ph type="title"/>
          </p:nvPr>
        </p:nvSpPr>
        <p:spPr>
          <a:prstGeom prst="rect">
            <a:avLst/>
          </a:prstGeom>
        </p:spPr>
        <p:txBody>
          <a:bodyPr/>
          <a:lstStyle/>
          <a:p>
            <a:pPr/>
            <a:r>
              <a:t>JBOSS EAP 7.X</a:t>
            </a:r>
          </a:p>
        </p:txBody>
      </p:sp>
      <p:sp>
        <p:nvSpPr>
          <p:cNvPr id="216" name="Testen in browser: http://appserver1.example.com:8080/…"/>
          <p:cNvSpPr txBox="1"/>
          <p:nvPr>
            <p:ph type="body" sz="half" idx="1"/>
          </p:nvPr>
        </p:nvSpPr>
        <p:spPr>
          <a:prstGeom prst="rect">
            <a:avLst/>
          </a:prstGeom>
        </p:spPr>
        <p:txBody>
          <a:bodyPr/>
          <a:lstStyle/>
          <a:p>
            <a:pPr marL="586739" indent="-586739" defTabSz="813315">
              <a:spcBef>
                <a:spcPts val="4400"/>
              </a:spcBef>
              <a:buBlip>
                <a:blip r:embed="rId2"/>
              </a:buBlip>
              <a:defRPr sz="4950"/>
            </a:pPr>
            <a:r>
              <a:rPr sz="4752"/>
              <a:t>Testen in browser:</a:t>
            </a:r>
            <a:br>
              <a:rPr sz="4752"/>
            </a:br>
            <a:r>
              <a:rPr u="sng">
                <a:hlinkClick r:id="rId3" invalidUrl="" action="" tgtFrame="" tooltip="" history="1" highlightClick="0" endSnd="0"/>
              </a:rPr>
              <a:t>http://appserver1.example.com:8080/</a:t>
            </a:r>
          </a:p>
          <a:p>
            <a:pPr marL="611187" indent="-611187" defTabSz="813315">
              <a:spcBef>
                <a:spcPts val="4400"/>
              </a:spcBef>
              <a:buBlip>
                <a:blip r:embed="rId2"/>
              </a:buBlip>
              <a:defRPr sz="4950"/>
            </a:pPr>
            <a:r>
              <a:t>Klik in webbrowser op “Administrator console”</a:t>
            </a:r>
          </a:p>
          <a:p>
            <a:pPr marL="611187" indent="-611187" defTabSz="813315">
              <a:spcBef>
                <a:spcPts val="4400"/>
              </a:spcBef>
              <a:buBlip>
                <a:blip r:embed="rId2"/>
              </a:buBlip>
              <a:defRPr sz="4950"/>
            </a:pPr>
            <a:r>
              <a:t>Aanmaken Jboss admin user op appserver1:</a:t>
            </a:r>
            <a:br/>
            <a:r>
              <a:t>sudo /opt/jboss/bin/add-user.sh</a:t>
            </a:r>
            <a:br/>
            <a:r>
              <a:t>Kies voor “a” management user </a:t>
            </a:r>
            <a:br/>
            <a:r>
              <a:t>Geef een gebruikersnaam en wachtwoord op</a:t>
            </a:r>
            <a:br/>
            <a:r>
              <a:t>Groups laten we leeg</a:t>
            </a:r>
            <a:br/>
            <a:r>
              <a:t>Bij laatste vraag over “AS process”, “no” opgeven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16">
                                            <p:bg/>
                                          </p:spTgt>
                                        </p:tgtEl>
                                        <p:attrNameLst>
                                          <p:attrName>style.visibility</p:attrName>
                                        </p:attrNameLst>
                                      </p:cBhvr>
                                      <p:to>
                                        <p:strVal val="visible"/>
                                      </p:to>
                                    </p:set>
                                    <p:anim calcmode="lin" valueType="num">
                                      <p:cBhvr>
                                        <p:cTn id="7" dur="1000" fill="hold"/>
                                        <p:tgtEl>
                                          <p:spTgt spid="216">
                                            <p:bg/>
                                          </p:spTgt>
                                        </p:tgtEl>
                                        <p:attrNameLst>
                                          <p:attrName>ppt_x</p:attrName>
                                        </p:attrNameLst>
                                      </p:cBhvr>
                                      <p:tavLst>
                                        <p:tav tm="0">
                                          <p:val>
                                            <p:strVal val="0-#ppt_w/2"/>
                                          </p:val>
                                        </p:tav>
                                        <p:tav tm="100000">
                                          <p:val>
                                            <p:strVal val="#ppt_x"/>
                                          </p:val>
                                        </p:tav>
                                      </p:tavLst>
                                    </p:anim>
                                    <p:anim calcmode="lin" valueType="num">
                                      <p:cBhvr>
                                        <p:cTn id="8" dur="1000" fill="hold"/>
                                        <p:tgtEl>
                                          <p:spTgt spid="216">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16">
                                            <p:txEl>
                                              <p:pRg st="0" end="0"/>
                                            </p:txEl>
                                          </p:spTgt>
                                        </p:tgtEl>
                                        <p:attrNameLst>
                                          <p:attrName>style.visibility</p:attrName>
                                        </p:attrNameLst>
                                      </p:cBhvr>
                                      <p:to>
                                        <p:strVal val="visible"/>
                                      </p:to>
                                    </p:set>
                                    <p:anim calcmode="lin" valueType="num">
                                      <p:cBhvr>
                                        <p:cTn id="11" dur="1000" fill="hold"/>
                                        <p:tgtEl>
                                          <p:spTgt spid="216">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16">
                                            <p:txEl>
                                              <p:pRg st="1" end="1"/>
                                            </p:txEl>
                                          </p:spTgt>
                                        </p:tgtEl>
                                        <p:attrNameLst>
                                          <p:attrName>style.visibility</p:attrName>
                                        </p:attrNameLst>
                                      </p:cBhvr>
                                      <p:to>
                                        <p:strVal val="visible"/>
                                      </p:to>
                                    </p:set>
                                    <p:anim calcmode="lin" valueType="num">
                                      <p:cBhvr>
                                        <p:cTn id="17" dur="1000" fill="hold"/>
                                        <p:tgtEl>
                                          <p:spTgt spid="216">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16">
                                            <p:txEl>
                                              <p:pRg st="2" end="2"/>
                                            </p:txEl>
                                          </p:spTgt>
                                        </p:tgtEl>
                                        <p:attrNameLst>
                                          <p:attrName>style.visibility</p:attrName>
                                        </p:attrNameLst>
                                      </p:cBhvr>
                                      <p:to>
                                        <p:strVal val="visible"/>
                                      </p:to>
                                    </p:set>
                                    <p:anim calcmode="lin" valueType="num">
                                      <p:cBhvr>
                                        <p:cTn id="23" dur="1000" fill="hold"/>
                                        <p:tgtEl>
                                          <p:spTgt spid="216">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1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6"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JBOSS EAP 7.X"/>
          <p:cNvSpPr txBox="1"/>
          <p:nvPr>
            <p:ph type="title"/>
          </p:nvPr>
        </p:nvSpPr>
        <p:spPr>
          <a:prstGeom prst="rect">
            <a:avLst/>
          </a:prstGeom>
        </p:spPr>
        <p:txBody>
          <a:bodyPr/>
          <a:lstStyle/>
          <a:p>
            <a:pPr/>
            <a:r>
              <a:t>JBOSS EAP 7.X</a:t>
            </a:r>
          </a:p>
        </p:txBody>
      </p:sp>
      <p:pic>
        <p:nvPicPr>
          <p:cNvPr id="219" name="jboss user.png" descr="jboss user.png"/>
          <p:cNvPicPr>
            <a:picLocks noChangeAspect="1"/>
          </p:cNvPicPr>
          <p:nvPr/>
        </p:nvPicPr>
        <p:blipFill>
          <a:blip r:embed="rId2">
            <a:extLst/>
          </a:blip>
          <a:stretch>
            <a:fillRect/>
          </a:stretch>
        </p:blipFill>
        <p:spPr>
          <a:xfrm>
            <a:off x="3579144" y="3416396"/>
            <a:ext cx="17225712" cy="8990614"/>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JBOSS EAP 7.X"/>
          <p:cNvSpPr txBox="1"/>
          <p:nvPr>
            <p:ph type="title"/>
          </p:nvPr>
        </p:nvSpPr>
        <p:spPr>
          <a:prstGeom prst="rect">
            <a:avLst/>
          </a:prstGeom>
        </p:spPr>
        <p:txBody>
          <a:bodyPr/>
          <a:lstStyle/>
          <a:p>
            <a:pPr/>
            <a:r>
              <a:t>JBOSS EAP 7.X</a:t>
            </a:r>
          </a:p>
        </p:txBody>
      </p:sp>
      <p:sp>
        <p:nvSpPr>
          <p:cNvPr id="222" name="Testen in browser: http://appserver1.example.com:9990/console"/>
          <p:cNvSpPr txBox="1"/>
          <p:nvPr>
            <p:ph type="body" sz="half" idx="1"/>
          </p:nvPr>
        </p:nvSpPr>
        <p:spPr>
          <a:prstGeom prst="rect">
            <a:avLst/>
          </a:prstGeom>
        </p:spPr>
        <p:txBody>
          <a:bodyPr/>
          <a:lstStyle/>
          <a:p>
            <a:pPr marL="592666" indent="-592666">
              <a:buBlip>
                <a:blip r:embed="rId2"/>
              </a:buBlip>
            </a:pPr>
            <a:r>
              <a:rPr sz="4800"/>
              <a:t>Testen in browser:</a:t>
            </a:r>
            <a:br>
              <a:rPr sz="4800"/>
            </a:br>
            <a:r>
              <a:rPr sz="4800"/>
              <a:t>http://appserver1.example.com:9990/console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2">
                                            <p:bg/>
                                          </p:spTgt>
                                        </p:tgtEl>
                                        <p:attrNameLst>
                                          <p:attrName>style.visibility</p:attrName>
                                        </p:attrNameLst>
                                      </p:cBhvr>
                                      <p:to>
                                        <p:strVal val="visible"/>
                                      </p:to>
                                    </p:set>
                                    <p:anim calcmode="lin" valueType="num">
                                      <p:cBhvr>
                                        <p:cTn id="7" dur="1000" fill="hold"/>
                                        <p:tgtEl>
                                          <p:spTgt spid="222">
                                            <p:bg/>
                                          </p:spTgt>
                                        </p:tgtEl>
                                        <p:attrNameLst>
                                          <p:attrName>ppt_x</p:attrName>
                                        </p:attrNameLst>
                                      </p:cBhvr>
                                      <p:tavLst>
                                        <p:tav tm="0">
                                          <p:val>
                                            <p:strVal val="0-#ppt_w/2"/>
                                          </p:val>
                                        </p:tav>
                                        <p:tav tm="100000">
                                          <p:val>
                                            <p:strVal val="#ppt_x"/>
                                          </p:val>
                                        </p:tav>
                                      </p:tavLst>
                                    </p:anim>
                                    <p:anim calcmode="lin" valueType="num">
                                      <p:cBhvr>
                                        <p:cTn id="8" dur="1000" fill="hold"/>
                                        <p:tgtEl>
                                          <p:spTgt spid="222">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22">
                                            <p:txEl>
                                              <p:pRg st="0" end="0"/>
                                            </p:txEl>
                                          </p:spTgt>
                                        </p:tgtEl>
                                        <p:attrNameLst>
                                          <p:attrName>style.visibility</p:attrName>
                                        </p:attrNameLst>
                                      </p:cBhvr>
                                      <p:to>
                                        <p:strVal val="visible"/>
                                      </p:to>
                                    </p:set>
                                    <p:anim calcmode="lin" valueType="num">
                                      <p:cBhvr>
                                        <p:cTn id="11" dur="1000" fill="hold"/>
                                        <p:tgtEl>
                                          <p:spTgt spid="222">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2"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JBOSS EAP 7.X"/>
          <p:cNvSpPr txBox="1"/>
          <p:nvPr>
            <p:ph type="title"/>
          </p:nvPr>
        </p:nvSpPr>
        <p:spPr>
          <a:prstGeom prst="rect">
            <a:avLst/>
          </a:prstGeom>
        </p:spPr>
        <p:txBody>
          <a:bodyPr/>
          <a:lstStyle/>
          <a:p>
            <a:pPr/>
            <a:r>
              <a:t>JBOSS EAP 7.X</a:t>
            </a:r>
          </a:p>
        </p:txBody>
      </p:sp>
      <p:sp>
        <p:nvSpPr>
          <p:cNvPr id="225" name="Kopieer SampleWebApp.war naar: appserver1:/home/vagrant Start jboss management CLI: sudo /opt/jboss/bin/jboss-cli.sh --connect…"/>
          <p:cNvSpPr txBox="1"/>
          <p:nvPr>
            <p:ph type="body" sz="half" idx="1"/>
          </p:nvPr>
        </p:nvSpPr>
        <p:spPr>
          <a:prstGeom prst="rect">
            <a:avLst/>
          </a:prstGeom>
        </p:spPr>
        <p:txBody>
          <a:bodyPr/>
          <a:lstStyle/>
          <a:p>
            <a:pPr marL="592666" indent="-592666">
              <a:buBlip>
                <a:blip r:embed="rId2"/>
              </a:buBlip>
            </a:pPr>
            <a:r>
              <a:rPr sz="4800"/>
              <a:t>Kopieer SampleWebApp.war naar:</a:t>
            </a:r>
            <a:br>
              <a:rPr sz="4800"/>
            </a:br>
            <a:r>
              <a:rPr sz="4800"/>
              <a:t>appserver1:/home/vagrant</a:t>
            </a:r>
            <a:br>
              <a:rPr sz="4800"/>
            </a:br>
            <a:r>
              <a:rPr sz="4800"/>
              <a:t>Start jboss management CLI:</a:t>
            </a:r>
            <a:br>
              <a:rPr sz="4800"/>
            </a:br>
            <a:r>
              <a:rPr sz="4800"/>
              <a:t>sudo /opt/jboss/bin/jboss-cli.sh --connect</a:t>
            </a:r>
            <a:endParaRPr sz="4800"/>
          </a:p>
          <a:p>
            <a:pPr marL="592666" indent="-592666">
              <a:buBlip>
                <a:blip r:embed="rId2"/>
              </a:buBlip>
            </a:pPr>
            <a:r>
              <a:rPr sz="4800"/>
              <a:t>Applicatie deployen met:</a:t>
            </a:r>
            <a:br>
              <a:rPr sz="4800"/>
            </a:br>
            <a:r>
              <a:rPr sz="4800"/>
              <a:t>deploy /home/vagrant/SampleWebApp.war </a:t>
            </a:r>
            <a:endParaRPr sz="4800"/>
          </a:p>
          <a:p>
            <a:pPr marL="592666" indent="-592666">
              <a:buBlip>
                <a:blip r:embed="rId2"/>
              </a:buBlip>
            </a:pPr>
            <a:r>
              <a:rPr sz="4800"/>
              <a:t>Controle: deployment-info</a:t>
            </a:r>
            <a:endParaRPr sz="4800"/>
          </a:p>
          <a:p>
            <a:pPr marL="592666" indent="-592666">
              <a:buBlip>
                <a:blip r:embed="rId2"/>
              </a:buBlip>
            </a:pPr>
            <a:r>
              <a:rPr sz="4800"/>
              <a:t>Met “quit” uit console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5">
                                            <p:bg/>
                                          </p:spTgt>
                                        </p:tgtEl>
                                        <p:attrNameLst>
                                          <p:attrName>style.visibility</p:attrName>
                                        </p:attrNameLst>
                                      </p:cBhvr>
                                      <p:to>
                                        <p:strVal val="visible"/>
                                      </p:to>
                                    </p:set>
                                    <p:anim calcmode="lin" valueType="num">
                                      <p:cBhvr>
                                        <p:cTn id="7" dur="1000" fill="hold"/>
                                        <p:tgtEl>
                                          <p:spTgt spid="225">
                                            <p:bg/>
                                          </p:spTgt>
                                        </p:tgtEl>
                                        <p:attrNameLst>
                                          <p:attrName>ppt_x</p:attrName>
                                        </p:attrNameLst>
                                      </p:cBhvr>
                                      <p:tavLst>
                                        <p:tav tm="0">
                                          <p:val>
                                            <p:strVal val="0-#ppt_w/2"/>
                                          </p:val>
                                        </p:tav>
                                        <p:tav tm="100000">
                                          <p:val>
                                            <p:strVal val="#ppt_x"/>
                                          </p:val>
                                        </p:tav>
                                      </p:tavLst>
                                    </p:anim>
                                    <p:anim calcmode="lin" valueType="num">
                                      <p:cBhvr>
                                        <p:cTn id="8" dur="1000" fill="hold"/>
                                        <p:tgtEl>
                                          <p:spTgt spid="225">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25">
                                            <p:txEl>
                                              <p:pRg st="0" end="0"/>
                                            </p:txEl>
                                          </p:spTgt>
                                        </p:tgtEl>
                                        <p:attrNameLst>
                                          <p:attrName>style.visibility</p:attrName>
                                        </p:attrNameLst>
                                      </p:cBhvr>
                                      <p:to>
                                        <p:strVal val="visible"/>
                                      </p:to>
                                    </p:set>
                                    <p:anim calcmode="lin" valueType="num">
                                      <p:cBhvr>
                                        <p:cTn id="11" dur="1000" fill="hold"/>
                                        <p:tgtEl>
                                          <p:spTgt spid="225">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25">
                                            <p:txEl>
                                              <p:pRg st="1" end="1"/>
                                            </p:txEl>
                                          </p:spTgt>
                                        </p:tgtEl>
                                        <p:attrNameLst>
                                          <p:attrName>style.visibility</p:attrName>
                                        </p:attrNameLst>
                                      </p:cBhvr>
                                      <p:to>
                                        <p:strVal val="visible"/>
                                      </p:to>
                                    </p:set>
                                    <p:anim calcmode="lin" valueType="num">
                                      <p:cBhvr>
                                        <p:cTn id="17" dur="1000" fill="hold"/>
                                        <p:tgtEl>
                                          <p:spTgt spid="225">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2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25">
                                            <p:txEl>
                                              <p:pRg st="2" end="2"/>
                                            </p:txEl>
                                          </p:spTgt>
                                        </p:tgtEl>
                                        <p:attrNameLst>
                                          <p:attrName>style.visibility</p:attrName>
                                        </p:attrNameLst>
                                      </p:cBhvr>
                                      <p:to>
                                        <p:strVal val="visible"/>
                                      </p:to>
                                    </p:set>
                                    <p:anim calcmode="lin" valueType="num">
                                      <p:cBhvr>
                                        <p:cTn id="23" dur="1000" fill="hold"/>
                                        <p:tgtEl>
                                          <p:spTgt spid="225">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2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225">
                                            <p:txEl>
                                              <p:pRg st="3" end="3"/>
                                            </p:txEl>
                                          </p:spTgt>
                                        </p:tgtEl>
                                        <p:attrNameLst>
                                          <p:attrName>style.visibility</p:attrName>
                                        </p:attrNameLst>
                                      </p:cBhvr>
                                      <p:to>
                                        <p:strVal val="visible"/>
                                      </p:to>
                                    </p:set>
                                    <p:anim calcmode="lin" valueType="num">
                                      <p:cBhvr>
                                        <p:cTn id="29" dur="1000" fill="hold"/>
                                        <p:tgtEl>
                                          <p:spTgt spid="225">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22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5"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JBOSS EAP 7.X"/>
          <p:cNvSpPr txBox="1"/>
          <p:nvPr>
            <p:ph type="title"/>
          </p:nvPr>
        </p:nvSpPr>
        <p:spPr>
          <a:prstGeom prst="rect">
            <a:avLst/>
          </a:prstGeom>
        </p:spPr>
        <p:txBody>
          <a:bodyPr/>
          <a:lstStyle/>
          <a:p>
            <a:pPr/>
            <a:r>
              <a:t>JBOSS EAP 7.X</a:t>
            </a:r>
          </a:p>
        </p:txBody>
      </p:sp>
      <p:sp>
        <p:nvSpPr>
          <p:cNvPr id="228" name="Controleer /opt/jboss/standalone/deployments…"/>
          <p:cNvSpPr txBox="1"/>
          <p:nvPr>
            <p:ph type="body" sz="half" idx="1"/>
          </p:nvPr>
        </p:nvSpPr>
        <p:spPr>
          <a:prstGeom prst="rect">
            <a:avLst/>
          </a:prstGeom>
        </p:spPr>
        <p:txBody>
          <a:bodyPr/>
          <a:lstStyle/>
          <a:p>
            <a:pPr marL="592666" indent="-592666">
              <a:buBlip>
                <a:blip r:embed="rId2"/>
              </a:buBlip>
            </a:pPr>
            <a:r>
              <a:rPr sz="4800"/>
              <a:t>Controleer /opt/jboss/standalone/deployments</a:t>
            </a:r>
            <a:endParaRPr sz="4800"/>
          </a:p>
          <a:p>
            <a:pPr marL="592666" indent="-592666">
              <a:buBlip>
                <a:blip r:embed="rId2"/>
              </a:buBlip>
            </a:pPr>
            <a:r>
              <a:rPr sz="4800"/>
              <a:t>Controleer /opt/jboss/standalone/tmp</a:t>
            </a:r>
            <a:endParaRPr sz="4800"/>
          </a:p>
          <a:p>
            <a:pPr marL="592666" indent="-592666">
              <a:buBlip>
                <a:blip r:embed="rId2"/>
              </a:buBlip>
            </a:pPr>
            <a:r>
              <a:rPr sz="4800"/>
              <a:t>Kijk in webbrowser onder in management Console onder deployments:</a:t>
            </a:r>
            <a:br>
              <a:rPr sz="4800"/>
            </a:br>
            <a:r>
              <a:rPr u="sng">
                <a:hlinkClick r:id="rId3" invalidUrl="" action="" tgtFrame="" tooltip="" history="1" highlightClick="0" endSnd="0"/>
              </a:rPr>
              <a:t>http://appserver1.example.com:9990/console</a:t>
            </a:r>
            <a:b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8">
                                            <p:bg/>
                                          </p:spTgt>
                                        </p:tgtEl>
                                        <p:attrNameLst>
                                          <p:attrName>style.visibility</p:attrName>
                                        </p:attrNameLst>
                                      </p:cBhvr>
                                      <p:to>
                                        <p:strVal val="visible"/>
                                      </p:to>
                                    </p:set>
                                    <p:anim calcmode="lin" valueType="num">
                                      <p:cBhvr>
                                        <p:cTn id="7" dur="1000" fill="hold"/>
                                        <p:tgtEl>
                                          <p:spTgt spid="228">
                                            <p:bg/>
                                          </p:spTgt>
                                        </p:tgtEl>
                                        <p:attrNameLst>
                                          <p:attrName>ppt_x</p:attrName>
                                        </p:attrNameLst>
                                      </p:cBhvr>
                                      <p:tavLst>
                                        <p:tav tm="0">
                                          <p:val>
                                            <p:strVal val="0-#ppt_w/2"/>
                                          </p:val>
                                        </p:tav>
                                        <p:tav tm="100000">
                                          <p:val>
                                            <p:strVal val="#ppt_x"/>
                                          </p:val>
                                        </p:tav>
                                      </p:tavLst>
                                    </p:anim>
                                    <p:anim calcmode="lin" valueType="num">
                                      <p:cBhvr>
                                        <p:cTn id="8" dur="1000" fill="hold"/>
                                        <p:tgtEl>
                                          <p:spTgt spid="228">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28">
                                            <p:txEl>
                                              <p:pRg st="0" end="0"/>
                                            </p:txEl>
                                          </p:spTgt>
                                        </p:tgtEl>
                                        <p:attrNameLst>
                                          <p:attrName>style.visibility</p:attrName>
                                        </p:attrNameLst>
                                      </p:cBhvr>
                                      <p:to>
                                        <p:strVal val="visible"/>
                                      </p:to>
                                    </p:set>
                                    <p:anim calcmode="lin" valueType="num">
                                      <p:cBhvr>
                                        <p:cTn id="11" dur="1000" fill="hold"/>
                                        <p:tgtEl>
                                          <p:spTgt spid="228">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2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28">
                                            <p:txEl>
                                              <p:pRg st="1" end="1"/>
                                            </p:txEl>
                                          </p:spTgt>
                                        </p:tgtEl>
                                        <p:attrNameLst>
                                          <p:attrName>style.visibility</p:attrName>
                                        </p:attrNameLst>
                                      </p:cBhvr>
                                      <p:to>
                                        <p:strVal val="visible"/>
                                      </p:to>
                                    </p:set>
                                    <p:anim calcmode="lin" valueType="num">
                                      <p:cBhvr>
                                        <p:cTn id="17" dur="1000" fill="hold"/>
                                        <p:tgtEl>
                                          <p:spTgt spid="228">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2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28">
                                            <p:txEl>
                                              <p:pRg st="2" end="2"/>
                                            </p:txEl>
                                          </p:spTgt>
                                        </p:tgtEl>
                                        <p:attrNameLst>
                                          <p:attrName>style.visibility</p:attrName>
                                        </p:attrNameLst>
                                      </p:cBhvr>
                                      <p:to>
                                        <p:strVal val="visible"/>
                                      </p:to>
                                    </p:set>
                                    <p:anim calcmode="lin" valueType="num">
                                      <p:cBhvr>
                                        <p:cTn id="23" dur="1000" fill="hold"/>
                                        <p:tgtEl>
                                          <p:spTgt spid="228">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2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8"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JBOSS EAP 7.X"/>
          <p:cNvSpPr txBox="1"/>
          <p:nvPr>
            <p:ph type="title"/>
          </p:nvPr>
        </p:nvSpPr>
        <p:spPr>
          <a:prstGeom prst="rect">
            <a:avLst/>
          </a:prstGeom>
        </p:spPr>
        <p:txBody>
          <a:bodyPr/>
          <a:lstStyle/>
          <a:p>
            <a:pPr/>
            <a:r>
              <a:t>JBOSS EAP 7.X</a:t>
            </a:r>
          </a:p>
        </p:txBody>
      </p:sp>
      <p:sp>
        <p:nvSpPr>
          <p:cNvPr id="231" name="Testen in webbrowser: http://appserver1.example.com:8080/SampleWebApp…"/>
          <p:cNvSpPr txBox="1"/>
          <p:nvPr>
            <p:ph type="body" sz="half" idx="1"/>
          </p:nvPr>
        </p:nvSpPr>
        <p:spPr>
          <a:xfrm>
            <a:off x="4512468" y="3795546"/>
            <a:ext cx="15359064" cy="8036720"/>
          </a:xfrm>
          <a:prstGeom prst="rect">
            <a:avLst/>
          </a:prstGeom>
        </p:spPr>
        <p:txBody>
          <a:bodyPr/>
          <a:lstStyle/>
          <a:p>
            <a:pPr marL="563033" indent="-563033" defTabSz="780454">
              <a:spcBef>
                <a:spcPts val="4200"/>
              </a:spcBef>
              <a:buBlip>
                <a:blip r:embed="rId2"/>
              </a:buBlip>
              <a:defRPr sz="4750"/>
            </a:pPr>
            <a:r>
              <a:rPr sz="4560"/>
              <a:t>Testen in webbrowser:</a:t>
            </a:r>
            <a:br>
              <a:rPr sz="4560"/>
            </a:br>
            <a:r>
              <a:rPr u="sng">
                <a:hlinkClick r:id="rId3" invalidUrl="" action="" tgtFrame="" tooltip="" history="1" highlightClick="0" endSnd="0"/>
              </a:rPr>
              <a:t>http://appserver1.example.com:8080/SampleWebApp</a:t>
            </a:r>
          </a:p>
          <a:p>
            <a:pPr marL="563033" indent="-563033" defTabSz="780454">
              <a:spcBef>
                <a:spcPts val="4200"/>
              </a:spcBef>
              <a:buBlip>
                <a:blip r:embed="rId2"/>
              </a:buBlip>
              <a:defRPr sz="4750"/>
            </a:pPr>
            <a:r>
              <a:rPr sz="4560"/>
              <a:t>Start jboss management CLI:</a:t>
            </a:r>
            <a:br>
              <a:rPr sz="4560"/>
            </a:br>
            <a:r>
              <a:rPr sz="4560"/>
              <a:t>sudo /opt/jboss/bin/jboss-cli.sh --connect</a:t>
            </a:r>
            <a:endParaRPr sz="4560"/>
          </a:p>
          <a:p>
            <a:pPr marL="563033" indent="-563033" defTabSz="780454">
              <a:spcBef>
                <a:spcPts val="4200"/>
              </a:spcBef>
              <a:buBlip>
                <a:blip r:embed="rId2"/>
              </a:buBlip>
              <a:defRPr sz="4750"/>
            </a:pPr>
            <a:r>
              <a:rPr sz="4560"/>
              <a:t>Undeploy applicatie:</a:t>
            </a:r>
            <a:br>
              <a:rPr sz="4560"/>
            </a:br>
            <a:r>
              <a:rPr sz="4560"/>
              <a:t>undeploy SampleWebApp</a:t>
            </a:r>
            <a:endParaRPr sz="4560"/>
          </a:p>
          <a:p>
            <a:pPr marL="563033" indent="-563033" defTabSz="780454">
              <a:spcBef>
                <a:spcPts val="4200"/>
              </a:spcBef>
              <a:buBlip>
                <a:blip r:embed="rId2"/>
              </a:buBlip>
              <a:defRPr sz="4750"/>
            </a:pPr>
            <a:r>
              <a:rPr sz="4560"/>
              <a:t>Quit console</a:t>
            </a:r>
            <a:b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1">
                                            <p:bg/>
                                          </p:spTgt>
                                        </p:tgtEl>
                                        <p:attrNameLst>
                                          <p:attrName>style.visibility</p:attrName>
                                        </p:attrNameLst>
                                      </p:cBhvr>
                                      <p:to>
                                        <p:strVal val="visible"/>
                                      </p:to>
                                    </p:set>
                                    <p:anim calcmode="lin" valueType="num">
                                      <p:cBhvr>
                                        <p:cTn id="7" dur="1000" fill="hold"/>
                                        <p:tgtEl>
                                          <p:spTgt spid="231">
                                            <p:bg/>
                                          </p:spTgt>
                                        </p:tgtEl>
                                        <p:attrNameLst>
                                          <p:attrName>ppt_x</p:attrName>
                                        </p:attrNameLst>
                                      </p:cBhvr>
                                      <p:tavLst>
                                        <p:tav tm="0">
                                          <p:val>
                                            <p:strVal val="0-#ppt_w/2"/>
                                          </p:val>
                                        </p:tav>
                                        <p:tav tm="100000">
                                          <p:val>
                                            <p:strVal val="#ppt_x"/>
                                          </p:val>
                                        </p:tav>
                                      </p:tavLst>
                                    </p:anim>
                                    <p:anim calcmode="lin" valueType="num">
                                      <p:cBhvr>
                                        <p:cTn id="8" dur="1000" fill="hold"/>
                                        <p:tgtEl>
                                          <p:spTgt spid="231">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31">
                                            <p:txEl>
                                              <p:pRg st="0" end="0"/>
                                            </p:txEl>
                                          </p:spTgt>
                                        </p:tgtEl>
                                        <p:attrNameLst>
                                          <p:attrName>style.visibility</p:attrName>
                                        </p:attrNameLst>
                                      </p:cBhvr>
                                      <p:to>
                                        <p:strVal val="visible"/>
                                      </p:to>
                                    </p:set>
                                    <p:anim calcmode="lin" valueType="num">
                                      <p:cBhvr>
                                        <p:cTn id="11" dur="1000" fill="hold"/>
                                        <p:tgtEl>
                                          <p:spTgt spid="231">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31">
                                            <p:txEl>
                                              <p:pRg st="1" end="1"/>
                                            </p:txEl>
                                          </p:spTgt>
                                        </p:tgtEl>
                                        <p:attrNameLst>
                                          <p:attrName>style.visibility</p:attrName>
                                        </p:attrNameLst>
                                      </p:cBhvr>
                                      <p:to>
                                        <p:strVal val="visible"/>
                                      </p:to>
                                    </p:set>
                                    <p:anim calcmode="lin" valueType="num">
                                      <p:cBhvr>
                                        <p:cTn id="17" dur="1000" fill="hold"/>
                                        <p:tgtEl>
                                          <p:spTgt spid="231">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31">
                                            <p:txEl>
                                              <p:pRg st="2" end="2"/>
                                            </p:txEl>
                                          </p:spTgt>
                                        </p:tgtEl>
                                        <p:attrNameLst>
                                          <p:attrName>style.visibility</p:attrName>
                                        </p:attrNameLst>
                                      </p:cBhvr>
                                      <p:to>
                                        <p:strVal val="visible"/>
                                      </p:to>
                                    </p:set>
                                    <p:anim calcmode="lin" valueType="num">
                                      <p:cBhvr>
                                        <p:cTn id="23" dur="1000" fill="hold"/>
                                        <p:tgtEl>
                                          <p:spTgt spid="231">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231">
                                            <p:txEl>
                                              <p:pRg st="3" end="3"/>
                                            </p:txEl>
                                          </p:spTgt>
                                        </p:tgtEl>
                                        <p:attrNameLst>
                                          <p:attrName>style.visibility</p:attrName>
                                        </p:attrNameLst>
                                      </p:cBhvr>
                                      <p:to>
                                        <p:strVal val="visible"/>
                                      </p:to>
                                    </p:set>
                                    <p:anim calcmode="lin" valueType="num">
                                      <p:cBhvr>
                                        <p:cTn id="29" dur="1000" fill="hold"/>
                                        <p:tgtEl>
                                          <p:spTgt spid="231">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2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1"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Doel van deze workshop"/>
          <p:cNvSpPr txBox="1"/>
          <p:nvPr>
            <p:ph type="title"/>
          </p:nvPr>
        </p:nvSpPr>
        <p:spPr>
          <a:prstGeom prst="rect">
            <a:avLst/>
          </a:prstGeom>
        </p:spPr>
        <p:txBody>
          <a:bodyPr/>
          <a:lstStyle/>
          <a:p>
            <a:pPr/>
            <a:r>
              <a:t>Doel van deze workshop</a:t>
            </a:r>
          </a:p>
        </p:txBody>
      </p:sp>
      <p:sp>
        <p:nvSpPr>
          <p:cNvPr id="172" name="Een applicatieserver inrichten met JBOSS EAP 7.X…"/>
          <p:cNvSpPr txBox="1"/>
          <p:nvPr>
            <p:ph type="body" sz="half" idx="1"/>
          </p:nvPr>
        </p:nvSpPr>
        <p:spPr>
          <a:prstGeom prst="rect">
            <a:avLst/>
          </a:prstGeom>
        </p:spPr>
        <p:txBody>
          <a:bodyPr/>
          <a:lstStyle/>
          <a:p>
            <a:pPr>
              <a:buBlip>
                <a:blip r:embed="rId2"/>
              </a:buBlip>
            </a:pPr>
            <a:r>
              <a:t>Een applicatieserver inrichten met JBOSS EAP 7.X</a:t>
            </a:r>
          </a:p>
          <a:p>
            <a:pPr>
              <a:buBlip>
                <a:blip r:embed="rId2"/>
              </a:buBlip>
            </a:pPr>
            <a:r>
              <a:t>Een applicatie deployen in JBOSS EAP 7.X</a:t>
            </a:r>
          </a:p>
          <a:p>
            <a:pPr>
              <a:buBlip>
                <a:blip r:embed="rId2"/>
              </a:buBlip>
            </a:pPr>
            <a:r>
              <a:t>Applicatie ontsluiten via een webserver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2">
                                            <p:bg/>
                                          </p:spTgt>
                                        </p:tgtEl>
                                        <p:attrNameLst>
                                          <p:attrName>style.visibility</p:attrName>
                                        </p:attrNameLst>
                                      </p:cBhvr>
                                      <p:to>
                                        <p:strVal val="visible"/>
                                      </p:to>
                                    </p:set>
                                    <p:anim calcmode="lin" valueType="num">
                                      <p:cBhvr>
                                        <p:cTn id="7" dur="1000" fill="hold"/>
                                        <p:tgtEl>
                                          <p:spTgt spid="172">
                                            <p:bg/>
                                          </p:spTgt>
                                        </p:tgtEl>
                                        <p:attrNameLst>
                                          <p:attrName>ppt_x</p:attrName>
                                        </p:attrNameLst>
                                      </p:cBhvr>
                                      <p:tavLst>
                                        <p:tav tm="0">
                                          <p:val>
                                            <p:strVal val="0-#ppt_w/2"/>
                                          </p:val>
                                        </p:tav>
                                        <p:tav tm="100000">
                                          <p:val>
                                            <p:strVal val="#ppt_x"/>
                                          </p:val>
                                        </p:tav>
                                      </p:tavLst>
                                    </p:anim>
                                    <p:anim calcmode="lin" valueType="num">
                                      <p:cBhvr>
                                        <p:cTn id="8" dur="1000" fill="hold"/>
                                        <p:tgtEl>
                                          <p:spTgt spid="172">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72">
                                            <p:txEl>
                                              <p:pRg st="0" end="0"/>
                                            </p:txEl>
                                          </p:spTgt>
                                        </p:tgtEl>
                                        <p:attrNameLst>
                                          <p:attrName>style.visibility</p:attrName>
                                        </p:attrNameLst>
                                      </p:cBhvr>
                                      <p:to>
                                        <p:strVal val="visible"/>
                                      </p:to>
                                    </p:set>
                                    <p:anim calcmode="lin" valueType="num">
                                      <p:cBhvr>
                                        <p:cTn id="11" dur="1000" fill="hold"/>
                                        <p:tgtEl>
                                          <p:spTgt spid="172">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72">
                                            <p:txEl>
                                              <p:pRg st="1" end="1"/>
                                            </p:txEl>
                                          </p:spTgt>
                                        </p:tgtEl>
                                        <p:attrNameLst>
                                          <p:attrName>style.visibility</p:attrName>
                                        </p:attrNameLst>
                                      </p:cBhvr>
                                      <p:to>
                                        <p:strVal val="visible"/>
                                      </p:to>
                                    </p:set>
                                    <p:anim calcmode="lin" valueType="num">
                                      <p:cBhvr>
                                        <p:cTn id="17" dur="1000" fill="hold"/>
                                        <p:tgtEl>
                                          <p:spTgt spid="172">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7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72">
                                            <p:txEl>
                                              <p:pRg st="2" end="2"/>
                                            </p:txEl>
                                          </p:spTgt>
                                        </p:tgtEl>
                                        <p:attrNameLst>
                                          <p:attrName>style.visibility</p:attrName>
                                        </p:attrNameLst>
                                      </p:cBhvr>
                                      <p:to>
                                        <p:strVal val="visible"/>
                                      </p:to>
                                    </p:set>
                                    <p:anim calcmode="lin" valueType="num">
                                      <p:cBhvr>
                                        <p:cTn id="23" dur="1000" fill="hold"/>
                                        <p:tgtEl>
                                          <p:spTgt spid="172">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7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2"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JBOSS EAP 7.X"/>
          <p:cNvSpPr txBox="1"/>
          <p:nvPr>
            <p:ph type="title"/>
          </p:nvPr>
        </p:nvSpPr>
        <p:spPr>
          <a:prstGeom prst="rect">
            <a:avLst/>
          </a:prstGeom>
        </p:spPr>
        <p:txBody>
          <a:bodyPr/>
          <a:lstStyle/>
          <a:p>
            <a:pPr/>
            <a:r>
              <a:t>JBOSS EAP 7.X</a:t>
            </a:r>
          </a:p>
        </p:txBody>
      </p:sp>
      <p:sp>
        <p:nvSpPr>
          <p:cNvPr id="234" name="Kopieer war bestand naar /opt/jboss/standalone/deployments: sudo cp SampleWebApp /opt/jboss/standalone/deployments/…"/>
          <p:cNvSpPr txBox="1"/>
          <p:nvPr>
            <p:ph type="body" sz="half" idx="1"/>
          </p:nvPr>
        </p:nvSpPr>
        <p:spPr>
          <a:prstGeom prst="rect">
            <a:avLst/>
          </a:prstGeom>
        </p:spPr>
        <p:txBody>
          <a:bodyPr/>
          <a:lstStyle/>
          <a:p>
            <a:pPr marL="586493" indent="-586493" defTabSz="780454">
              <a:spcBef>
                <a:spcPts val="4200"/>
              </a:spcBef>
              <a:buBlip>
                <a:blip r:embed="rId2"/>
              </a:buBlip>
              <a:defRPr sz="4750"/>
            </a:pPr>
            <a:r>
              <a:t>Kopieer war bestand naar /opt/jboss/standalone/deployments:</a:t>
            </a:r>
            <a:br/>
            <a:r>
              <a:t>sudo cp </a:t>
            </a:r>
            <a:r>
              <a:rPr sz="4560"/>
              <a:t>SampleWebApp </a:t>
            </a:r>
            <a:r>
              <a:t>/opt/jboss/standalone/deployments/</a:t>
            </a:r>
          </a:p>
          <a:p>
            <a:pPr marL="586493" indent="-586493" defTabSz="780454">
              <a:spcBef>
                <a:spcPts val="4200"/>
              </a:spcBef>
              <a:buBlip>
                <a:blip r:embed="rId2"/>
              </a:buBlip>
              <a:defRPr sz="4750"/>
            </a:pPr>
            <a:r>
              <a:t>Bekijk de directory:</a:t>
            </a:r>
            <a:br/>
            <a:r>
              <a:t>/opt/jboss/standalone/deployments/</a:t>
            </a:r>
          </a:p>
          <a:p>
            <a:pPr marL="563033" indent="-563033" defTabSz="780454">
              <a:spcBef>
                <a:spcPts val="4200"/>
              </a:spcBef>
              <a:buBlip>
                <a:blip r:embed="rId2"/>
              </a:buBlip>
              <a:defRPr sz="4750"/>
            </a:pPr>
            <a:r>
              <a:rPr sz="4560"/>
              <a:t>Testen in webbrowser:</a:t>
            </a:r>
            <a:br>
              <a:rPr sz="4560"/>
            </a:br>
            <a:r>
              <a:rPr u="sng">
                <a:hlinkClick r:id="rId3" invalidUrl="" action="" tgtFrame="" tooltip="" history="1" highlightClick="0" endSnd="0"/>
              </a:rPr>
              <a:t>http://appserver1.example.com:8080/SampleWebApp</a:t>
            </a:r>
            <a:b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4">
                                            <p:bg/>
                                          </p:spTgt>
                                        </p:tgtEl>
                                        <p:attrNameLst>
                                          <p:attrName>style.visibility</p:attrName>
                                        </p:attrNameLst>
                                      </p:cBhvr>
                                      <p:to>
                                        <p:strVal val="visible"/>
                                      </p:to>
                                    </p:set>
                                    <p:anim calcmode="lin" valueType="num">
                                      <p:cBhvr>
                                        <p:cTn id="7" dur="1000" fill="hold"/>
                                        <p:tgtEl>
                                          <p:spTgt spid="234">
                                            <p:bg/>
                                          </p:spTgt>
                                        </p:tgtEl>
                                        <p:attrNameLst>
                                          <p:attrName>ppt_x</p:attrName>
                                        </p:attrNameLst>
                                      </p:cBhvr>
                                      <p:tavLst>
                                        <p:tav tm="0">
                                          <p:val>
                                            <p:strVal val="0-#ppt_w/2"/>
                                          </p:val>
                                        </p:tav>
                                        <p:tav tm="100000">
                                          <p:val>
                                            <p:strVal val="#ppt_x"/>
                                          </p:val>
                                        </p:tav>
                                      </p:tavLst>
                                    </p:anim>
                                    <p:anim calcmode="lin" valueType="num">
                                      <p:cBhvr>
                                        <p:cTn id="8" dur="1000" fill="hold"/>
                                        <p:tgtEl>
                                          <p:spTgt spid="234">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34">
                                            <p:txEl>
                                              <p:pRg st="0" end="0"/>
                                            </p:txEl>
                                          </p:spTgt>
                                        </p:tgtEl>
                                        <p:attrNameLst>
                                          <p:attrName>style.visibility</p:attrName>
                                        </p:attrNameLst>
                                      </p:cBhvr>
                                      <p:to>
                                        <p:strVal val="visible"/>
                                      </p:to>
                                    </p:set>
                                    <p:anim calcmode="lin" valueType="num">
                                      <p:cBhvr>
                                        <p:cTn id="11" dur="1000" fill="hold"/>
                                        <p:tgtEl>
                                          <p:spTgt spid="234">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34">
                                            <p:txEl>
                                              <p:pRg st="1" end="1"/>
                                            </p:txEl>
                                          </p:spTgt>
                                        </p:tgtEl>
                                        <p:attrNameLst>
                                          <p:attrName>style.visibility</p:attrName>
                                        </p:attrNameLst>
                                      </p:cBhvr>
                                      <p:to>
                                        <p:strVal val="visible"/>
                                      </p:to>
                                    </p:set>
                                    <p:anim calcmode="lin" valueType="num">
                                      <p:cBhvr>
                                        <p:cTn id="17" dur="1000" fill="hold"/>
                                        <p:tgtEl>
                                          <p:spTgt spid="234">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34">
                                            <p:txEl>
                                              <p:pRg st="2" end="2"/>
                                            </p:txEl>
                                          </p:spTgt>
                                        </p:tgtEl>
                                        <p:attrNameLst>
                                          <p:attrName>style.visibility</p:attrName>
                                        </p:attrNameLst>
                                      </p:cBhvr>
                                      <p:to>
                                        <p:strVal val="visible"/>
                                      </p:to>
                                    </p:set>
                                    <p:anim calcmode="lin" valueType="num">
                                      <p:cBhvr>
                                        <p:cTn id="23" dur="1000" fill="hold"/>
                                        <p:tgtEl>
                                          <p:spTgt spid="234">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3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4"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JBOSS EAP 7.X"/>
          <p:cNvSpPr txBox="1"/>
          <p:nvPr>
            <p:ph type="title"/>
          </p:nvPr>
        </p:nvSpPr>
        <p:spPr>
          <a:prstGeom prst="rect">
            <a:avLst/>
          </a:prstGeom>
        </p:spPr>
        <p:txBody>
          <a:bodyPr/>
          <a:lstStyle/>
          <a:p>
            <a:pPr/>
            <a:r>
              <a:t>JBOSS EAP 7.X</a:t>
            </a:r>
          </a:p>
        </p:txBody>
      </p:sp>
      <p:sp>
        <p:nvSpPr>
          <p:cNvPr id="237" name="Bekijk de directory: /opt/jboss/standalone/tmp…"/>
          <p:cNvSpPr txBox="1"/>
          <p:nvPr>
            <p:ph type="body" sz="half" idx="1"/>
          </p:nvPr>
        </p:nvSpPr>
        <p:spPr>
          <a:xfrm>
            <a:off x="4512468" y="3795546"/>
            <a:ext cx="15359064" cy="8036720"/>
          </a:xfrm>
          <a:prstGeom prst="rect">
            <a:avLst/>
          </a:prstGeom>
        </p:spPr>
        <p:txBody>
          <a:bodyPr/>
          <a:lstStyle/>
          <a:p>
            <a:pPr>
              <a:buBlip>
                <a:blip r:embed="rId2"/>
              </a:buBlip>
            </a:pPr>
            <a:r>
              <a:t>Bekijk de directory:</a:t>
            </a:r>
            <a:br/>
            <a:r>
              <a:t>/opt/jboss/standalone/tmp</a:t>
            </a:r>
          </a:p>
          <a:p>
            <a:pPr>
              <a:buBlip>
                <a:blip r:embed="rId2"/>
              </a:buBlip>
            </a:pPr>
            <a:r>
              <a:t>Verwijder in /opt/jboss/standalone/deployments/:</a:t>
            </a:r>
            <a:br/>
            <a:r>
              <a:t>SampleWebApp.war.deployed</a:t>
            </a:r>
          </a:p>
          <a:p>
            <a:pPr marL="592666" indent="-592666">
              <a:buBlip>
                <a:blip r:embed="rId2"/>
              </a:buBlip>
            </a:pPr>
            <a:r>
              <a:rPr sz="4800"/>
              <a:t>Testen in webbrowser:</a:t>
            </a:r>
            <a:br>
              <a:rPr sz="4800"/>
            </a:br>
            <a:r>
              <a:rPr u="sng">
                <a:hlinkClick r:id="rId3" invalidUrl="" action="" tgtFrame="" tooltip="" history="1" highlightClick="0" endSnd="0"/>
              </a:rPr>
              <a:t>http://appserver1.example.com:8080/SampleWebApp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37">
                                            <p:bg/>
                                          </p:spTgt>
                                        </p:tgtEl>
                                        <p:attrNameLst>
                                          <p:attrName>style.visibility</p:attrName>
                                        </p:attrNameLst>
                                      </p:cBhvr>
                                      <p:to>
                                        <p:strVal val="visible"/>
                                      </p:to>
                                    </p:set>
                                    <p:anim calcmode="lin" valueType="num">
                                      <p:cBhvr>
                                        <p:cTn id="7" dur="1000" fill="hold"/>
                                        <p:tgtEl>
                                          <p:spTgt spid="237">
                                            <p:bg/>
                                          </p:spTgt>
                                        </p:tgtEl>
                                        <p:attrNameLst>
                                          <p:attrName>ppt_x</p:attrName>
                                        </p:attrNameLst>
                                      </p:cBhvr>
                                      <p:tavLst>
                                        <p:tav tm="0">
                                          <p:val>
                                            <p:strVal val="0-#ppt_w/2"/>
                                          </p:val>
                                        </p:tav>
                                        <p:tav tm="100000">
                                          <p:val>
                                            <p:strVal val="#ppt_x"/>
                                          </p:val>
                                        </p:tav>
                                      </p:tavLst>
                                    </p:anim>
                                    <p:anim calcmode="lin" valueType="num">
                                      <p:cBhvr>
                                        <p:cTn id="8" dur="1000" fill="hold"/>
                                        <p:tgtEl>
                                          <p:spTgt spid="237">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37">
                                            <p:txEl>
                                              <p:pRg st="0" end="0"/>
                                            </p:txEl>
                                          </p:spTgt>
                                        </p:tgtEl>
                                        <p:attrNameLst>
                                          <p:attrName>style.visibility</p:attrName>
                                        </p:attrNameLst>
                                      </p:cBhvr>
                                      <p:to>
                                        <p:strVal val="visible"/>
                                      </p:to>
                                    </p:set>
                                    <p:anim calcmode="lin" valueType="num">
                                      <p:cBhvr>
                                        <p:cTn id="11" dur="1000" fill="hold"/>
                                        <p:tgtEl>
                                          <p:spTgt spid="237">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3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37">
                                            <p:txEl>
                                              <p:pRg st="1" end="1"/>
                                            </p:txEl>
                                          </p:spTgt>
                                        </p:tgtEl>
                                        <p:attrNameLst>
                                          <p:attrName>style.visibility</p:attrName>
                                        </p:attrNameLst>
                                      </p:cBhvr>
                                      <p:to>
                                        <p:strVal val="visible"/>
                                      </p:to>
                                    </p:set>
                                    <p:anim calcmode="lin" valueType="num">
                                      <p:cBhvr>
                                        <p:cTn id="17" dur="1000" fill="hold"/>
                                        <p:tgtEl>
                                          <p:spTgt spid="237">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3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37">
                                            <p:txEl>
                                              <p:pRg st="2" end="2"/>
                                            </p:txEl>
                                          </p:spTgt>
                                        </p:tgtEl>
                                        <p:attrNameLst>
                                          <p:attrName>style.visibility</p:attrName>
                                        </p:attrNameLst>
                                      </p:cBhvr>
                                      <p:to>
                                        <p:strVal val="visible"/>
                                      </p:to>
                                    </p:set>
                                    <p:anim calcmode="lin" valueType="num">
                                      <p:cBhvr>
                                        <p:cTn id="23" dur="1000" fill="hold"/>
                                        <p:tgtEl>
                                          <p:spTgt spid="237">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3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7"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JBOSS EAP 7.X"/>
          <p:cNvSpPr txBox="1"/>
          <p:nvPr>
            <p:ph type="title"/>
          </p:nvPr>
        </p:nvSpPr>
        <p:spPr>
          <a:prstGeom prst="rect">
            <a:avLst/>
          </a:prstGeom>
        </p:spPr>
        <p:txBody>
          <a:bodyPr/>
          <a:lstStyle/>
          <a:p>
            <a:pPr/>
            <a:r>
              <a:t>JBOSS EAP 7.X</a:t>
            </a:r>
          </a:p>
        </p:txBody>
      </p:sp>
      <p:sp>
        <p:nvSpPr>
          <p:cNvPr id="240" name="Bekijk de directories: /opt/jboss/standalone/tmp /opt/jboss/standalone/deployment…"/>
          <p:cNvSpPr txBox="1"/>
          <p:nvPr>
            <p:ph type="body" sz="half" idx="1"/>
          </p:nvPr>
        </p:nvSpPr>
        <p:spPr>
          <a:xfrm>
            <a:off x="4512468" y="3795547"/>
            <a:ext cx="15359064" cy="8036719"/>
          </a:xfrm>
          <a:prstGeom prst="rect">
            <a:avLst/>
          </a:prstGeom>
        </p:spPr>
        <p:txBody>
          <a:bodyPr/>
          <a:lstStyle/>
          <a:p>
            <a:pPr>
              <a:buBlip>
                <a:blip r:embed="rId2"/>
              </a:buBlip>
            </a:pPr>
            <a:r>
              <a:t>Bekijk de directories:</a:t>
            </a:r>
            <a:br/>
            <a:r>
              <a:t>/opt/jboss/standalone/tmp</a:t>
            </a:r>
            <a:br/>
            <a:r>
              <a:t>/opt/jboss/standalone/deployment</a:t>
            </a:r>
          </a:p>
          <a:p>
            <a:pPr>
              <a:buBlip>
                <a:blip r:embed="rId2"/>
              </a:buBlip>
            </a:pPr>
            <a:r>
              <a:t>Verwijder in /opt/jboss/standalone/deployments/:</a:t>
            </a:r>
            <a:br/>
            <a:r>
              <a:t>SampleWebApp.war.undeployed</a:t>
            </a:r>
          </a:p>
          <a:p>
            <a:pPr marL="592666" indent="-592666">
              <a:buBlip>
                <a:blip r:embed="rId2"/>
              </a:buBlip>
              <a:defRPr sz="4800"/>
            </a:pPr>
            <a:r>
              <a:t>Wat gebeurd er dan?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40">
                                            <p:bg/>
                                          </p:spTgt>
                                        </p:tgtEl>
                                        <p:attrNameLst>
                                          <p:attrName>style.visibility</p:attrName>
                                        </p:attrNameLst>
                                      </p:cBhvr>
                                      <p:to>
                                        <p:strVal val="visible"/>
                                      </p:to>
                                    </p:set>
                                    <p:anim calcmode="lin" valueType="num">
                                      <p:cBhvr>
                                        <p:cTn id="7" dur="1000" fill="hold"/>
                                        <p:tgtEl>
                                          <p:spTgt spid="240">
                                            <p:bg/>
                                          </p:spTgt>
                                        </p:tgtEl>
                                        <p:attrNameLst>
                                          <p:attrName>ppt_x</p:attrName>
                                        </p:attrNameLst>
                                      </p:cBhvr>
                                      <p:tavLst>
                                        <p:tav tm="0">
                                          <p:val>
                                            <p:strVal val="0-#ppt_w/2"/>
                                          </p:val>
                                        </p:tav>
                                        <p:tav tm="100000">
                                          <p:val>
                                            <p:strVal val="#ppt_x"/>
                                          </p:val>
                                        </p:tav>
                                      </p:tavLst>
                                    </p:anim>
                                    <p:anim calcmode="lin" valueType="num">
                                      <p:cBhvr>
                                        <p:cTn id="8" dur="1000" fill="hold"/>
                                        <p:tgtEl>
                                          <p:spTgt spid="240">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40">
                                            <p:txEl>
                                              <p:pRg st="0" end="0"/>
                                            </p:txEl>
                                          </p:spTgt>
                                        </p:tgtEl>
                                        <p:attrNameLst>
                                          <p:attrName>style.visibility</p:attrName>
                                        </p:attrNameLst>
                                      </p:cBhvr>
                                      <p:to>
                                        <p:strVal val="visible"/>
                                      </p:to>
                                    </p:set>
                                    <p:anim calcmode="lin" valueType="num">
                                      <p:cBhvr>
                                        <p:cTn id="11" dur="1000" fill="hold"/>
                                        <p:tgtEl>
                                          <p:spTgt spid="240">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40">
                                            <p:txEl>
                                              <p:pRg st="1" end="1"/>
                                            </p:txEl>
                                          </p:spTgt>
                                        </p:tgtEl>
                                        <p:attrNameLst>
                                          <p:attrName>style.visibility</p:attrName>
                                        </p:attrNameLst>
                                      </p:cBhvr>
                                      <p:to>
                                        <p:strVal val="visible"/>
                                      </p:to>
                                    </p:set>
                                    <p:anim calcmode="lin" valueType="num">
                                      <p:cBhvr>
                                        <p:cTn id="17" dur="1000" fill="hold"/>
                                        <p:tgtEl>
                                          <p:spTgt spid="240">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40">
                                            <p:txEl>
                                              <p:pRg st="2" end="2"/>
                                            </p:txEl>
                                          </p:spTgt>
                                        </p:tgtEl>
                                        <p:attrNameLst>
                                          <p:attrName>style.visibility</p:attrName>
                                        </p:attrNameLst>
                                      </p:cBhvr>
                                      <p:to>
                                        <p:strVal val="visible"/>
                                      </p:to>
                                    </p:set>
                                    <p:anim calcmode="lin" valueType="num">
                                      <p:cBhvr>
                                        <p:cTn id="23" dur="1000" fill="hold"/>
                                        <p:tgtEl>
                                          <p:spTgt spid="240">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4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0"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Webserver configureren"/>
          <p:cNvSpPr txBox="1"/>
          <p:nvPr>
            <p:ph type="title"/>
          </p:nvPr>
        </p:nvSpPr>
        <p:spPr>
          <a:prstGeom prst="rect">
            <a:avLst/>
          </a:prstGeom>
        </p:spPr>
        <p:txBody>
          <a:bodyPr/>
          <a:lstStyle/>
          <a:p>
            <a:pPr/>
            <a:r>
              <a:t>Webserver configureren</a:t>
            </a:r>
          </a:p>
        </p:txBody>
      </p:sp>
      <p:sp>
        <p:nvSpPr>
          <p:cNvPr id="243" name="Hiervoor webserver.example.com nodig met een website, bijvoorbeeld https://sales.example.com…"/>
          <p:cNvSpPr txBox="1"/>
          <p:nvPr>
            <p:ph type="body" sz="half" idx="1"/>
          </p:nvPr>
        </p:nvSpPr>
        <p:spPr>
          <a:prstGeom prst="rect">
            <a:avLst/>
          </a:prstGeom>
        </p:spPr>
        <p:txBody>
          <a:bodyPr/>
          <a:lstStyle/>
          <a:p>
            <a:pPr>
              <a:buBlip>
                <a:blip r:embed="rId2"/>
              </a:buBlip>
            </a:pPr>
            <a:r>
              <a:t>Hiervoor </a:t>
            </a:r>
            <a:r>
              <a:rPr u="sng">
                <a:hlinkClick r:id="rId3" invalidUrl="" action="" tgtFrame="" tooltip="" history="1" highlightClick="0" endSnd="0"/>
              </a:rPr>
              <a:t>webserver.example.com</a:t>
            </a:r>
            <a:r>
              <a:t> nodig met een website, bijvoorbeeld </a:t>
            </a:r>
            <a:r>
              <a:rPr u="sng">
                <a:hlinkClick r:id="rId4" invalidUrl="" action="" tgtFrame="" tooltip="" history="1" highlightClick="0" endSnd="0"/>
              </a:rPr>
              <a:t>https://sales.example.com</a:t>
            </a:r>
          </a:p>
          <a:p>
            <a:pPr>
              <a:buBlip>
                <a:blip r:embed="rId2"/>
              </a:buBlip>
            </a:pPr>
            <a:r>
              <a:t>Controleer /etc/hosts op webserver (vagrant zou deze moeten vullen):</a:t>
            </a:r>
            <a:br/>
            <a:r>
              <a:rPr sz="4800"/>
              <a:t>192.168.60.3 </a:t>
            </a:r>
            <a:r>
              <a:rPr sz="4800" u="sng">
                <a:hlinkClick r:id="rId5" invalidUrl="" action="" tgtFrame="" tooltip="" history="1" highlightClick="0" endSnd="0"/>
              </a:rPr>
              <a:t>appserver1.example.com</a:t>
            </a:r>
            <a:r>
              <a:rPr sz="4800"/>
              <a:t> appserver1</a:t>
            </a:r>
            <a:b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43">
                                            <p:bg/>
                                          </p:spTgt>
                                        </p:tgtEl>
                                        <p:attrNameLst>
                                          <p:attrName>style.visibility</p:attrName>
                                        </p:attrNameLst>
                                      </p:cBhvr>
                                      <p:to>
                                        <p:strVal val="visible"/>
                                      </p:to>
                                    </p:set>
                                    <p:anim calcmode="lin" valueType="num">
                                      <p:cBhvr>
                                        <p:cTn id="7" dur="1000" fill="hold"/>
                                        <p:tgtEl>
                                          <p:spTgt spid="243">
                                            <p:bg/>
                                          </p:spTgt>
                                        </p:tgtEl>
                                        <p:attrNameLst>
                                          <p:attrName>ppt_x</p:attrName>
                                        </p:attrNameLst>
                                      </p:cBhvr>
                                      <p:tavLst>
                                        <p:tav tm="0">
                                          <p:val>
                                            <p:strVal val="0-#ppt_w/2"/>
                                          </p:val>
                                        </p:tav>
                                        <p:tav tm="100000">
                                          <p:val>
                                            <p:strVal val="#ppt_x"/>
                                          </p:val>
                                        </p:tav>
                                      </p:tavLst>
                                    </p:anim>
                                    <p:anim calcmode="lin" valueType="num">
                                      <p:cBhvr>
                                        <p:cTn id="8" dur="1000" fill="hold"/>
                                        <p:tgtEl>
                                          <p:spTgt spid="243">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43">
                                            <p:txEl>
                                              <p:pRg st="0" end="0"/>
                                            </p:txEl>
                                          </p:spTgt>
                                        </p:tgtEl>
                                        <p:attrNameLst>
                                          <p:attrName>style.visibility</p:attrName>
                                        </p:attrNameLst>
                                      </p:cBhvr>
                                      <p:to>
                                        <p:strVal val="visible"/>
                                      </p:to>
                                    </p:set>
                                    <p:anim calcmode="lin" valueType="num">
                                      <p:cBhvr>
                                        <p:cTn id="11" dur="1000" fill="hold"/>
                                        <p:tgtEl>
                                          <p:spTgt spid="243">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43">
                                            <p:txEl>
                                              <p:pRg st="1" end="1"/>
                                            </p:txEl>
                                          </p:spTgt>
                                        </p:tgtEl>
                                        <p:attrNameLst>
                                          <p:attrName>style.visibility</p:attrName>
                                        </p:attrNameLst>
                                      </p:cBhvr>
                                      <p:to>
                                        <p:strVal val="visible"/>
                                      </p:to>
                                    </p:set>
                                    <p:anim calcmode="lin" valueType="num">
                                      <p:cBhvr>
                                        <p:cTn id="17" dur="1000" fill="hold"/>
                                        <p:tgtEl>
                                          <p:spTgt spid="243">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3"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Webserver configureren"/>
          <p:cNvSpPr txBox="1"/>
          <p:nvPr>
            <p:ph type="title"/>
          </p:nvPr>
        </p:nvSpPr>
        <p:spPr>
          <a:prstGeom prst="rect">
            <a:avLst/>
          </a:prstGeom>
        </p:spPr>
        <p:txBody>
          <a:bodyPr/>
          <a:lstStyle/>
          <a:p>
            <a:pPr/>
            <a:r>
              <a:t>Webserver configureren</a:t>
            </a:r>
          </a:p>
        </p:txBody>
      </p:sp>
      <p:sp>
        <p:nvSpPr>
          <p:cNvPr id="246" name="Toevoegen aan /etc/httpd/conf.d/ssl-sales.conf boven logregels: ProxyPass &quot;/SampleWebApp&quot; &quot;http://appserver1.example.com:8080/SampleWebApp&quot; ProxyPassReverse &quot;/SampleWebApp&quot; “http://appserver1.example.com:8080/SampleWebApp&quot;…"/>
          <p:cNvSpPr txBox="1"/>
          <p:nvPr>
            <p:ph type="body" sz="half" idx="1"/>
          </p:nvPr>
        </p:nvSpPr>
        <p:spPr>
          <a:prstGeom prst="rect">
            <a:avLst/>
          </a:prstGeom>
        </p:spPr>
        <p:txBody>
          <a:bodyPr/>
          <a:lstStyle/>
          <a:p>
            <a:pPr>
              <a:buBlip>
                <a:blip r:embed="rId2"/>
              </a:buBlip>
            </a:pPr>
            <a:r>
              <a:t>Toevoegen aan /etc/httpd/conf.d/ssl-sales.conf boven logregels:</a:t>
            </a:r>
            <a:br/>
            <a:r>
              <a:rPr sz="2900"/>
              <a:t>ProxyPass "/SampleWebApp" "http://appserver1.example.com:8080/SampleWebApp"</a:t>
            </a:r>
            <a:br>
              <a:rPr sz="3600"/>
            </a:br>
            <a:r>
              <a:rPr sz="2700"/>
              <a:t>ProxyPassReverse "/SampleWebApp" “http://appserver1.example.com:8080/SampleWebApp"</a:t>
            </a:r>
            <a:endParaRPr sz="2700"/>
          </a:p>
          <a:p>
            <a:pPr>
              <a:buBlip>
                <a:blip r:embed="rId2"/>
              </a:buBlip>
            </a:pPr>
            <a:r>
              <a:t>Testen in browser:</a:t>
            </a:r>
            <a:br/>
            <a:r>
              <a:rPr u="sng">
                <a:hlinkClick r:id="rId3" invalidUrl="" action="" tgtFrame="" tooltip="" history="1" highlightClick="0" endSnd="0"/>
              </a:rPr>
              <a:t>https://sales.example.com/SampleWebApp</a:t>
            </a:r>
            <a:r>
              <a:t> </a:t>
            </a:r>
            <a:b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46">
                                            <p:bg/>
                                          </p:spTgt>
                                        </p:tgtEl>
                                        <p:attrNameLst>
                                          <p:attrName>style.visibility</p:attrName>
                                        </p:attrNameLst>
                                      </p:cBhvr>
                                      <p:to>
                                        <p:strVal val="visible"/>
                                      </p:to>
                                    </p:set>
                                    <p:anim calcmode="lin" valueType="num">
                                      <p:cBhvr>
                                        <p:cTn id="7" dur="1000" fill="hold"/>
                                        <p:tgtEl>
                                          <p:spTgt spid="246">
                                            <p:bg/>
                                          </p:spTgt>
                                        </p:tgtEl>
                                        <p:attrNameLst>
                                          <p:attrName>ppt_x</p:attrName>
                                        </p:attrNameLst>
                                      </p:cBhvr>
                                      <p:tavLst>
                                        <p:tav tm="0">
                                          <p:val>
                                            <p:strVal val="0-#ppt_w/2"/>
                                          </p:val>
                                        </p:tav>
                                        <p:tav tm="100000">
                                          <p:val>
                                            <p:strVal val="#ppt_x"/>
                                          </p:val>
                                        </p:tav>
                                      </p:tavLst>
                                    </p:anim>
                                    <p:anim calcmode="lin" valueType="num">
                                      <p:cBhvr>
                                        <p:cTn id="8" dur="1000" fill="hold"/>
                                        <p:tgtEl>
                                          <p:spTgt spid="246">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46">
                                            <p:txEl>
                                              <p:pRg st="0" end="0"/>
                                            </p:txEl>
                                          </p:spTgt>
                                        </p:tgtEl>
                                        <p:attrNameLst>
                                          <p:attrName>style.visibility</p:attrName>
                                        </p:attrNameLst>
                                      </p:cBhvr>
                                      <p:to>
                                        <p:strVal val="visible"/>
                                      </p:to>
                                    </p:set>
                                    <p:anim calcmode="lin" valueType="num">
                                      <p:cBhvr>
                                        <p:cTn id="11" dur="1000" fill="hold"/>
                                        <p:tgtEl>
                                          <p:spTgt spid="246">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46">
                                            <p:txEl>
                                              <p:pRg st="1" end="1"/>
                                            </p:txEl>
                                          </p:spTgt>
                                        </p:tgtEl>
                                        <p:attrNameLst>
                                          <p:attrName>style.visibility</p:attrName>
                                        </p:attrNameLst>
                                      </p:cBhvr>
                                      <p:to>
                                        <p:strVal val="visible"/>
                                      </p:to>
                                    </p:set>
                                    <p:anim calcmode="lin" valueType="num">
                                      <p:cBhvr>
                                        <p:cTn id="17" dur="1000" fill="hold"/>
                                        <p:tgtEl>
                                          <p:spTgt spid="246">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4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6" grpId="1"/>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JBOSS EAP 7.X"/>
          <p:cNvSpPr txBox="1"/>
          <p:nvPr>
            <p:ph type="title"/>
          </p:nvPr>
        </p:nvSpPr>
        <p:spPr>
          <a:prstGeom prst="rect">
            <a:avLst/>
          </a:prstGeom>
        </p:spPr>
        <p:txBody>
          <a:bodyPr/>
          <a:lstStyle/>
          <a:p>
            <a:pPr/>
            <a:r>
              <a:t>JBOSS EAP 7.X</a:t>
            </a:r>
          </a:p>
        </p:txBody>
      </p:sp>
      <p:sp>
        <p:nvSpPr>
          <p:cNvPr id="249" name="Bekijk de rechten van /opt/jboss-eap-7.4. Is dit verstandig?"/>
          <p:cNvSpPr txBox="1"/>
          <p:nvPr>
            <p:ph type="body" sz="half" idx="1"/>
          </p:nvPr>
        </p:nvSpPr>
        <p:spPr>
          <a:prstGeom prst="rect">
            <a:avLst/>
          </a:prstGeom>
        </p:spPr>
        <p:txBody>
          <a:bodyPr/>
          <a:lstStyle/>
          <a:p>
            <a:pPr>
              <a:buBlip>
                <a:blip r:embed="rId2"/>
              </a:buBlip>
            </a:pPr>
            <a:r>
              <a:t>Bekijk de rechten van /opt/jboss-eap-7.4. Is dit verstandig?</a:t>
            </a:r>
            <a:b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49">
                                            <p:bg/>
                                          </p:spTgt>
                                        </p:tgtEl>
                                        <p:attrNameLst>
                                          <p:attrName>style.visibility</p:attrName>
                                        </p:attrNameLst>
                                      </p:cBhvr>
                                      <p:to>
                                        <p:strVal val="visible"/>
                                      </p:to>
                                    </p:set>
                                    <p:anim calcmode="lin" valueType="num">
                                      <p:cBhvr>
                                        <p:cTn id="7" dur="1000" fill="hold"/>
                                        <p:tgtEl>
                                          <p:spTgt spid="249">
                                            <p:bg/>
                                          </p:spTgt>
                                        </p:tgtEl>
                                        <p:attrNameLst>
                                          <p:attrName>ppt_x</p:attrName>
                                        </p:attrNameLst>
                                      </p:cBhvr>
                                      <p:tavLst>
                                        <p:tav tm="0">
                                          <p:val>
                                            <p:strVal val="0-#ppt_w/2"/>
                                          </p:val>
                                        </p:tav>
                                        <p:tav tm="100000">
                                          <p:val>
                                            <p:strVal val="#ppt_x"/>
                                          </p:val>
                                        </p:tav>
                                      </p:tavLst>
                                    </p:anim>
                                    <p:anim calcmode="lin" valueType="num">
                                      <p:cBhvr>
                                        <p:cTn id="8" dur="1000" fill="hold"/>
                                        <p:tgtEl>
                                          <p:spTgt spid="249">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49">
                                            <p:txEl>
                                              <p:pRg st="0" end="0"/>
                                            </p:txEl>
                                          </p:spTgt>
                                        </p:tgtEl>
                                        <p:attrNameLst>
                                          <p:attrName>style.visibility</p:attrName>
                                        </p:attrNameLst>
                                      </p:cBhvr>
                                      <p:to>
                                        <p:strVal val="visible"/>
                                      </p:to>
                                    </p:set>
                                    <p:anim calcmode="lin" valueType="num">
                                      <p:cBhvr>
                                        <p:cTn id="11" dur="1000" fill="hold"/>
                                        <p:tgtEl>
                                          <p:spTgt spid="249">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4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9"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JBOSS EAP 7.X"/>
          <p:cNvSpPr txBox="1"/>
          <p:nvPr>
            <p:ph type="title"/>
          </p:nvPr>
        </p:nvSpPr>
        <p:spPr>
          <a:prstGeom prst="rect">
            <a:avLst/>
          </a:prstGeom>
        </p:spPr>
        <p:txBody>
          <a:bodyPr/>
          <a:lstStyle/>
          <a:p>
            <a:pPr/>
            <a:r>
              <a:t>JBOSS EAP 7.X</a:t>
            </a:r>
          </a:p>
        </p:txBody>
      </p:sp>
      <p:sp>
        <p:nvSpPr>
          <p:cNvPr id="252" name="Stop eerst jboss: sudo systemctl stop jboss…"/>
          <p:cNvSpPr txBox="1"/>
          <p:nvPr>
            <p:ph type="body" sz="half" idx="1"/>
          </p:nvPr>
        </p:nvSpPr>
        <p:spPr>
          <a:prstGeom prst="rect">
            <a:avLst/>
          </a:prstGeom>
        </p:spPr>
        <p:txBody>
          <a:bodyPr/>
          <a:lstStyle/>
          <a:p>
            <a:pPr>
              <a:buBlip>
                <a:blip r:embed="rId3"/>
              </a:buBlip>
            </a:pPr>
            <a:r>
              <a:t>Stop eerst jboss:</a:t>
            </a:r>
            <a:br/>
            <a:r>
              <a:t>sudo systemctl stop jboss</a:t>
            </a:r>
          </a:p>
          <a:p>
            <a:pPr>
              <a:buBlip>
                <a:blip r:embed="rId3"/>
              </a:buBlip>
            </a:pPr>
            <a:r>
              <a:t>Voer uit:</a:t>
            </a:r>
            <a:br/>
            <a:r>
              <a:rPr sz="4000"/>
              <a:t>sudo find /opt/jboss-eap-7.4 -type d -exec chmod -c 2750 {} \;</a:t>
            </a:r>
            <a:br>
              <a:rPr sz="4000"/>
            </a:br>
            <a:r>
              <a:rPr sz="4000"/>
              <a:t>sudo find /opt/jboss-eap-7.4 -type f -exec chmod -c 0640 {} \;</a:t>
            </a:r>
            <a:br>
              <a:rPr sz="4000"/>
            </a:br>
            <a:r>
              <a:rPr sz="3600"/>
              <a:t>sudo find /opt/jboss-eap-7.4 -name *.sh -exec chmod -c 0750 {} \;</a:t>
            </a:r>
            <a:br>
              <a:rPr sz="3600"/>
            </a:br>
            <a:r>
              <a:rPr sz="4000"/>
              <a:t>sudo chmod 2770 /opt/jboss-eap-7.4/standalone/log</a:t>
            </a:r>
            <a:br>
              <a:rPr sz="4000"/>
            </a:br>
            <a:r>
              <a:rPr sz="4000"/>
              <a:t>sudo chmod 2770 /opt/jboss-eap-7.4/standalone/tmp</a:t>
            </a:r>
            <a:endParaRPr sz="4000"/>
          </a:p>
          <a:p>
            <a:pPr marL="619606" indent="-619606">
              <a:buBlip>
                <a:blip r:embed="rId3"/>
              </a:buBlip>
              <a:defRPr sz="4600"/>
            </a:pPr>
            <a:r>
              <a:t>Start jboss en kijk of het nog werkt. Undeploy en deploy applicatie op verschillende manieren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52">
                                            <p:bg/>
                                          </p:spTgt>
                                        </p:tgtEl>
                                        <p:attrNameLst>
                                          <p:attrName>style.visibility</p:attrName>
                                        </p:attrNameLst>
                                      </p:cBhvr>
                                      <p:to>
                                        <p:strVal val="visible"/>
                                      </p:to>
                                    </p:set>
                                    <p:anim calcmode="lin" valueType="num">
                                      <p:cBhvr>
                                        <p:cTn id="7" dur="1000" fill="hold"/>
                                        <p:tgtEl>
                                          <p:spTgt spid="252">
                                            <p:bg/>
                                          </p:spTgt>
                                        </p:tgtEl>
                                        <p:attrNameLst>
                                          <p:attrName>ppt_x</p:attrName>
                                        </p:attrNameLst>
                                      </p:cBhvr>
                                      <p:tavLst>
                                        <p:tav tm="0">
                                          <p:val>
                                            <p:strVal val="0-#ppt_w/2"/>
                                          </p:val>
                                        </p:tav>
                                        <p:tav tm="100000">
                                          <p:val>
                                            <p:strVal val="#ppt_x"/>
                                          </p:val>
                                        </p:tav>
                                      </p:tavLst>
                                    </p:anim>
                                    <p:anim calcmode="lin" valueType="num">
                                      <p:cBhvr>
                                        <p:cTn id="8" dur="1000" fill="hold"/>
                                        <p:tgtEl>
                                          <p:spTgt spid="252">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252">
                                            <p:txEl>
                                              <p:pRg st="0" end="0"/>
                                            </p:txEl>
                                          </p:spTgt>
                                        </p:tgtEl>
                                        <p:attrNameLst>
                                          <p:attrName>style.visibility</p:attrName>
                                        </p:attrNameLst>
                                      </p:cBhvr>
                                      <p:to>
                                        <p:strVal val="visible"/>
                                      </p:to>
                                    </p:set>
                                    <p:anim calcmode="lin" valueType="num">
                                      <p:cBhvr>
                                        <p:cTn id="11" dur="1000" fill="hold"/>
                                        <p:tgtEl>
                                          <p:spTgt spid="252">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2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252">
                                            <p:txEl>
                                              <p:pRg st="1" end="1"/>
                                            </p:txEl>
                                          </p:spTgt>
                                        </p:tgtEl>
                                        <p:attrNameLst>
                                          <p:attrName>style.visibility</p:attrName>
                                        </p:attrNameLst>
                                      </p:cBhvr>
                                      <p:to>
                                        <p:strVal val="visible"/>
                                      </p:to>
                                    </p:set>
                                    <p:anim calcmode="lin" valueType="num">
                                      <p:cBhvr>
                                        <p:cTn id="17" dur="1000" fill="hold"/>
                                        <p:tgtEl>
                                          <p:spTgt spid="252">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25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252">
                                            <p:txEl>
                                              <p:pRg st="2" end="2"/>
                                            </p:txEl>
                                          </p:spTgt>
                                        </p:tgtEl>
                                        <p:attrNameLst>
                                          <p:attrName>style.visibility</p:attrName>
                                        </p:attrNameLst>
                                      </p:cBhvr>
                                      <p:to>
                                        <p:strVal val="visible"/>
                                      </p:to>
                                    </p:set>
                                    <p:anim calcmode="lin" valueType="num">
                                      <p:cBhvr>
                                        <p:cTn id="23" dur="1000" fill="hold"/>
                                        <p:tgtEl>
                                          <p:spTgt spid="252">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25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2"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JBOSS EAP 7.X"/>
          <p:cNvSpPr txBox="1"/>
          <p:nvPr>
            <p:ph type="title"/>
          </p:nvPr>
        </p:nvSpPr>
        <p:spPr>
          <a:prstGeom prst="rect">
            <a:avLst/>
          </a:prstGeom>
        </p:spPr>
        <p:txBody>
          <a:bodyPr/>
          <a:lstStyle/>
          <a:p>
            <a:pPr/>
            <a:r>
              <a:t>JBOSS EAP 7.X</a:t>
            </a:r>
          </a:p>
        </p:txBody>
      </p:sp>
      <p:sp>
        <p:nvSpPr>
          <p:cNvPr id="175" name="Waarom een JBOSS applicatieserver nodig: De applicatieserver is een vast onderdeel van Java EE 7. Je verpakt je artifact in een WAR of EAR, plaatst deze in de deploymentfolder van Tomcat of JBoss/WildFly en draait je applicatie in de veilige en comfortab"/>
          <p:cNvSpPr txBox="1"/>
          <p:nvPr>
            <p:ph type="body" sz="half" idx="1"/>
          </p:nvPr>
        </p:nvSpPr>
        <p:spPr>
          <a:prstGeom prst="rect">
            <a:avLst/>
          </a:prstGeom>
        </p:spPr>
        <p:txBody>
          <a:bodyPr/>
          <a:lstStyle/>
          <a:p>
            <a:pPr marL="438326" indent="-438326" defTabSz="583287">
              <a:spcBef>
                <a:spcPts val="3100"/>
              </a:spcBef>
              <a:buBlip>
                <a:blip r:embed="rId2"/>
              </a:buBlip>
              <a:defRPr sz="3550"/>
            </a:pPr>
            <a:r>
              <a:t>Waarom een JBOSS applicatieserver nodig:</a:t>
            </a:r>
            <a:br/>
            <a:r>
              <a:t>De applicatieserver is een vast onderdeel van Java EE 7. Je verpakt je artifact in een WAR of EAR, plaatst deze in de deploymentfolder van Tomcat of JBoss/WildFly en draait je applicatie in de veilige en comfortabele omgeving van de container. Deze container levert een heleboel services, zoals het beheren van  databasetransacties, het zorgen dat HTTP-requests in de juiste vorm op de juiste plek in de Javacode van het project terechtkomen, het afhandelen van authenticatie en autorisatie, enzovoorts. Op deze manier hoeft een developer de complexe logica voor al die services niet zelf te bedenken en te coderen. Omdat de Java EE specificatie bovendien een breed gedragen standaard is, worden in alle projecten bij iedere klant bijvoorbeeld de client-server-communicatie op dezelfde manier afgehandeld. (bron: </a:t>
            </a:r>
            <a:r>
              <a:rPr u="sng">
                <a:hlinkClick r:id="rId3" invalidUrl="" action="" tgtFrame="" tooltip="" history="1" highlightClick="0" endSnd="0"/>
              </a:rPr>
              <a:t>https://nljug.org/java-magazine/afscheid-van-de-applicatieserver/</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5">
                                            <p:bg/>
                                          </p:spTgt>
                                        </p:tgtEl>
                                        <p:attrNameLst>
                                          <p:attrName>style.visibility</p:attrName>
                                        </p:attrNameLst>
                                      </p:cBhvr>
                                      <p:to>
                                        <p:strVal val="visible"/>
                                      </p:to>
                                    </p:set>
                                    <p:anim calcmode="lin" valueType="num">
                                      <p:cBhvr>
                                        <p:cTn id="7" dur="1000" fill="hold"/>
                                        <p:tgtEl>
                                          <p:spTgt spid="175">
                                            <p:bg/>
                                          </p:spTgt>
                                        </p:tgtEl>
                                        <p:attrNameLst>
                                          <p:attrName>ppt_x</p:attrName>
                                        </p:attrNameLst>
                                      </p:cBhvr>
                                      <p:tavLst>
                                        <p:tav tm="0">
                                          <p:val>
                                            <p:strVal val="0-#ppt_w/2"/>
                                          </p:val>
                                        </p:tav>
                                        <p:tav tm="100000">
                                          <p:val>
                                            <p:strVal val="#ppt_x"/>
                                          </p:val>
                                        </p:tav>
                                      </p:tavLst>
                                    </p:anim>
                                    <p:anim calcmode="lin" valueType="num">
                                      <p:cBhvr>
                                        <p:cTn id="8" dur="1000" fill="hold"/>
                                        <p:tgtEl>
                                          <p:spTgt spid="175">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75">
                                            <p:txEl>
                                              <p:pRg st="0" end="0"/>
                                            </p:txEl>
                                          </p:spTgt>
                                        </p:tgtEl>
                                        <p:attrNameLst>
                                          <p:attrName>style.visibility</p:attrName>
                                        </p:attrNameLst>
                                      </p:cBhvr>
                                      <p:to>
                                        <p:strVal val="visible"/>
                                      </p:to>
                                    </p:set>
                                    <p:anim calcmode="lin" valueType="num">
                                      <p:cBhvr>
                                        <p:cTn id="11" dur="1000" fill="hold"/>
                                        <p:tgtEl>
                                          <p:spTgt spid="175">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JBOSS EAP 7.X"/>
          <p:cNvSpPr txBox="1"/>
          <p:nvPr>
            <p:ph type="title"/>
          </p:nvPr>
        </p:nvSpPr>
        <p:spPr>
          <a:prstGeom prst="rect">
            <a:avLst/>
          </a:prstGeom>
        </p:spPr>
        <p:txBody>
          <a:bodyPr/>
          <a:lstStyle/>
          <a:p>
            <a:pPr/>
            <a:r>
              <a:t>JBOSS EAP 7.X</a:t>
            </a:r>
          </a:p>
        </p:txBody>
      </p:sp>
      <p:sp>
        <p:nvSpPr>
          <p:cNvPr id="178" name="JBOSS EAP 7 is te vinden op de Redhat site: https://developers.redhat.com/products/eap/overview…"/>
          <p:cNvSpPr txBox="1"/>
          <p:nvPr>
            <p:ph type="body" sz="half" idx="1"/>
          </p:nvPr>
        </p:nvSpPr>
        <p:spPr>
          <a:prstGeom prst="rect">
            <a:avLst/>
          </a:prstGeom>
        </p:spPr>
        <p:txBody>
          <a:bodyPr/>
          <a:lstStyle/>
          <a:p>
            <a:pPr marL="574145" indent="-574145" defTabSz="764024">
              <a:spcBef>
                <a:spcPts val="4100"/>
              </a:spcBef>
              <a:buBlip>
                <a:blip r:embed="rId3"/>
              </a:buBlip>
              <a:defRPr sz="4650"/>
            </a:pPr>
            <a:r>
              <a:t>JBOSS EAP 7 is te vinden op de Redhat site:</a:t>
            </a:r>
            <a:br/>
            <a:r>
              <a:rPr u="sng">
                <a:hlinkClick r:id="rId4" invalidUrl="" action="" tgtFrame="" tooltip="" history="1" highlightClick="0" endSnd="0"/>
              </a:rPr>
              <a:t>https://developers.redhat.com/products/eap/overview</a:t>
            </a:r>
          </a:p>
          <a:p>
            <a:pPr marL="574145" indent="-574145" defTabSz="764024">
              <a:spcBef>
                <a:spcPts val="4100"/>
              </a:spcBef>
              <a:buBlip>
                <a:blip r:embed="rId3"/>
              </a:buBlip>
              <a:defRPr sz="4650"/>
            </a:pPr>
            <a:r>
              <a:t>Om te downloaden heb je wel een registratie bij Redhat nodig. En voor productie doeleinden ook een licentie.</a:t>
            </a:r>
          </a:p>
          <a:p>
            <a:pPr marL="574145" indent="-574145" defTabSz="764024">
              <a:spcBef>
                <a:spcPts val="4100"/>
              </a:spcBef>
              <a:buBlip>
                <a:blip r:embed="rId3"/>
              </a:buBlip>
              <a:defRPr sz="4650"/>
            </a:pPr>
            <a:r>
              <a:t>Alternatief is de opensource variant van JBOSS, Wildfly genaamd:</a:t>
            </a:r>
            <a:br/>
            <a:r>
              <a:rPr u="sng">
                <a:hlinkClick r:id="rId5" invalidUrl="" action="" tgtFrame="" tooltip="" history="1" highlightClick="0" endSnd="0"/>
              </a:rPr>
              <a:t>https://wildfly.org/</a:t>
            </a:r>
          </a:p>
          <a:p>
            <a:pPr marL="574145" indent="-574145" defTabSz="764024">
              <a:spcBef>
                <a:spcPts val="4100"/>
              </a:spcBef>
              <a:buBlip>
                <a:blip r:embed="rId3"/>
              </a:buBlip>
              <a:defRPr sz="4650"/>
            </a:pPr>
            <a:r>
              <a:t>Ander alternatieven zijn o.a. Glassfish, WebSphere of Apache Tomcat (ondersteund niet alles van JAVA EE*)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8">
                                            <p:bg/>
                                          </p:spTgt>
                                        </p:tgtEl>
                                        <p:attrNameLst>
                                          <p:attrName>style.visibility</p:attrName>
                                        </p:attrNameLst>
                                      </p:cBhvr>
                                      <p:to>
                                        <p:strVal val="visible"/>
                                      </p:to>
                                    </p:set>
                                    <p:anim calcmode="lin" valueType="num">
                                      <p:cBhvr>
                                        <p:cTn id="7" dur="1000" fill="hold"/>
                                        <p:tgtEl>
                                          <p:spTgt spid="178">
                                            <p:bg/>
                                          </p:spTgt>
                                        </p:tgtEl>
                                        <p:attrNameLst>
                                          <p:attrName>ppt_x</p:attrName>
                                        </p:attrNameLst>
                                      </p:cBhvr>
                                      <p:tavLst>
                                        <p:tav tm="0">
                                          <p:val>
                                            <p:strVal val="0-#ppt_w/2"/>
                                          </p:val>
                                        </p:tav>
                                        <p:tav tm="100000">
                                          <p:val>
                                            <p:strVal val="#ppt_x"/>
                                          </p:val>
                                        </p:tav>
                                      </p:tavLst>
                                    </p:anim>
                                    <p:anim calcmode="lin" valueType="num">
                                      <p:cBhvr>
                                        <p:cTn id="8" dur="1000" fill="hold"/>
                                        <p:tgtEl>
                                          <p:spTgt spid="178">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78">
                                            <p:txEl>
                                              <p:pRg st="0" end="0"/>
                                            </p:txEl>
                                          </p:spTgt>
                                        </p:tgtEl>
                                        <p:attrNameLst>
                                          <p:attrName>style.visibility</p:attrName>
                                        </p:attrNameLst>
                                      </p:cBhvr>
                                      <p:to>
                                        <p:strVal val="visible"/>
                                      </p:to>
                                    </p:set>
                                    <p:anim calcmode="lin" valueType="num">
                                      <p:cBhvr>
                                        <p:cTn id="11" dur="1000" fill="hold"/>
                                        <p:tgtEl>
                                          <p:spTgt spid="178">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78">
                                            <p:txEl>
                                              <p:pRg st="1" end="1"/>
                                            </p:txEl>
                                          </p:spTgt>
                                        </p:tgtEl>
                                        <p:attrNameLst>
                                          <p:attrName>style.visibility</p:attrName>
                                        </p:attrNameLst>
                                      </p:cBhvr>
                                      <p:to>
                                        <p:strVal val="visible"/>
                                      </p:to>
                                    </p:set>
                                    <p:anim calcmode="lin" valueType="num">
                                      <p:cBhvr>
                                        <p:cTn id="17" dur="1000" fill="hold"/>
                                        <p:tgtEl>
                                          <p:spTgt spid="178">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78">
                                            <p:txEl>
                                              <p:pRg st="2" end="2"/>
                                            </p:txEl>
                                          </p:spTgt>
                                        </p:tgtEl>
                                        <p:attrNameLst>
                                          <p:attrName>style.visibility</p:attrName>
                                        </p:attrNameLst>
                                      </p:cBhvr>
                                      <p:to>
                                        <p:strVal val="visible"/>
                                      </p:to>
                                    </p:set>
                                    <p:anim calcmode="lin" valueType="num">
                                      <p:cBhvr>
                                        <p:cTn id="23" dur="1000" fill="hold"/>
                                        <p:tgtEl>
                                          <p:spTgt spid="178">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7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178">
                                            <p:txEl>
                                              <p:pRg st="3" end="3"/>
                                            </p:txEl>
                                          </p:spTgt>
                                        </p:tgtEl>
                                        <p:attrNameLst>
                                          <p:attrName>style.visibility</p:attrName>
                                        </p:attrNameLst>
                                      </p:cBhvr>
                                      <p:to>
                                        <p:strVal val="visible"/>
                                      </p:to>
                                    </p:set>
                                    <p:anim calcmode="lin" valueType="num">
                                      <p:cBhvr>
                                        <p:cTn id="29" dur="1000" fill="hold"/>
                                        <p:tgtEl>
                                          <p:spTgt spid="178">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7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8"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JBOSS EAP 7.X"/>
          <p:cNvSpPr txBox="1"/>
          <p:nvPr>
            <p:ph type="title"/>
          </p:nvPr>
        </p:nvSpPr>
        <p:spPr>
          <a:prstGeom prst="rect">
            <a:avLst/>
          </a:prstGeom>
        </p:spPr>
        <p:txBody>
          <a:bodyPr/>
          <a:lstStyle/>
          <a:p>
            <a:pPr/>
            <a:r>
              <a:t>JBOSS EAP 7.X</a:t>
            </a:r>
          </a:p>
        </p:txBody>
      </p:sp>
      <p:sp>
        <p:nvSpPr>
          <p:cNvPr id="183" name="Starten applicatie server met vagrant (let op vbguest update setting in Vagrantfile): vagrant up appserver1…"/>
          <p:cNvSpPr txBox="1"/>
          <p:nvPr>
            <p:ph type="body" sz="half" idx="1"/>
          </p:nvPr>
        </p:nvSpPr>
        <p:spPr>
          <a:xfrm>
            <a:off x="4756960" y="3868894"/>
            <a:ext cx="15359064" cy="8036720"/>
          </a:xfrm>
          <a:prstGeom prst="rect">
            <a:avLst/>
          </a:prstGeom>
        </p:spPr>
        <p:txBody>
          <a:bodyPr/>
          <a:lstStyle/>
          <a:p>
            <a:pPr>
              <a:buBlip>
                <a:blip r:embed="rId3"/>
              </a:buBlip>
            </a:pPr>
            <a:r>
              <a:t>Starten applicatie server met vagrant (let op vbguest update setting in Vagrantfile):</a:t>
            </a:r>
            <a:br/>
            <a:r>
              <a:t>vagrant up appserver1</a:t>
            </a:r>
          </a:p>
          <a:p>
            <a:pPr>
              <a:buBlip>
                <a:blip r:embed="rId3"/>
              </a:buBlip>
            </a:pPr>
            <a:r>
              <a:t>Login op server: ssh appserver1</a:t>
            </a:r>
          </a:p>
          <a:p>
            <a:pPr>
              <a:buBlip>
                <a:blip r:embed="rId3"/>
              </a:buBlip>
            </a:pPr>
            <a:r>
              <a:t>Aanmaken jboss user op de appserver1:</a:t>
            </a:r>
            <a:br/>
            <a:r>
              <a:rPr sz="4800"/>
              <a:t>sudo useradd -r -d /opt/jboss -s /sbin/nologin jboss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83">
                                            <p:bg/>
                                          </p:spTgt>
                                        </p:tgtEl>
                                        <p:attrNameLst>
                                          <p:attrName>style.visibility</p:attrName>
                                        </p:attrNameLst>
                                      </p:cBhvr>
                                      <p:to>
                                        <p:strVal val="visible"/>
                                      </p:to>
                                    </p:set>
                                    <p:anim calcmode="lin" valueType="num">
                                      <p:cBhvr>
                                        <p:cTn id="7" dur="1000" fill="hold"/>
                                        <p:tgtEl>
                                          <p:spTgt spid="183">
                                            <p:bg/>
                                          </p:spTgt>
                                        </p:tgtEl>
                                        <p:attrNameLst>
                                          <p:attrName>ppt_x</p:attrName>
                                        </p:attrNameLst>
                                      </p:cBhvr>
                                      <p:tavLst>
                                        <p:tav tm="0">
                                          <p:val>
                                            <p:strVal val="0-#ppt_w/2"/>
                                          </p:val>
                                        </p:tav>
                                        <p:tav tm="100000">
                                          <p:val>
                                            <p:strVal val="#ppt_x"/>
                                          </p:val>
                                        </p:tav>
                                      </p:tavLst>
                                    </p:anim>
                                    <p:anim calcmode="lin" valueType="num">
                                      <p:cBhvr>
                                        <p:cTn id="8" dur="1000" fill="hold"/>
                                        <p:tgtEl>
                                          <p:spTgt spid="183">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83">
                                            <p:txEl>
                                              <p:pRg st="0" end="0"/>
                                            </p:txEl>
                                          </p:spTgt>
                                        </p:tgtEl>
                                        <p:attrNameLst>
                                          <p:attrName>style.visibility</p:attrName>
                                        </p:attrNameLst>
                                      </p:cBhvr>
                                      <p:to>
                                        <p:strVal val="visible"/>
                                      </p:to>
                                    </p:set>
                                    <p:anim calcmode="lin" valueType="num">
                                      <p:cBhvr>
                                        <p:cTn id="11" dur="1000" fill="hold"/>
                                        <p:tgtEl>
                                          <p:spTgt spid="183">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83">
                                            <p:txEl>
                                              <p:pRg st="1" end="1"/>
                                            </p:txEl>
                                          </p:spTgt>
                                        </p:tgtEl>
                                        <p:attrNameLst>
                                          <p:attrName>style.visibility</p:attrName>
                                        </p:attrNameLst>
                                      </p:cBhvr>
                                      <p:to>
                                        <p:strVal val="visible"/>
                                      </p:to>
                                    </p:set>
                                    <p:anim calcmode="lin" valueType="num">
                                      <p:cBhvr>
                                        <p:cTn id="17" dur="1000" fill="hold"/>
                                        <p:tgtEl>
                                          <p:spTgt spid="183">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83">
                                            <p:txEl>
                                              <p:pRg st="2" end="2"/>
                                            </p:txEl>
                                          </p:spTgt>
                                        </p:tgtEl>
                                        <p:attrNameLst>
                                          <p:attrName>style.visibility</p:attrName>
                                        </p:attrNameLst>
                                      </p:cBhvr>
                                      <p:to>
                                        <p:strVal val="visible"/>
                                      </p:to>
                                    </p:set>
                                    <p:anim calcmode="lin" valueType="num">
                                      <p:cBhvr>
                                        <p:cTn id="23" dur="1000" fill="hold"/>
                                        <p:tgtEl>
                                          <p:spTgt spid="183">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3"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JBOSS EAP 7.X"/>
          <p:cNvSpPr txBox="1"/>
          <p:nvPr>
            <p:ph type="title"/>
          </p:nvPr>
        </p:nvSpPr>
        <p:spPr>
          <a:prstGeom prst="rect">
            <a:avLst/>
          </a:prstGeom>
        </p:spPr>
        <p:txBody>
          <a:bodyPr/>
          <a:lstStyle/>
          <a:p>
            <a:pPr/>
            <a:r>
              <a:t>JBOSS EAP 7.X</a:t>
            </a:r>
          </a:p>
        </p:txBody>
      </p:sp>
      <p:sp>
        <p:nvSpPr>
          <p:cNvPr id="188" name="Installeren java: sudo yum install java-17-openjdk…"/>
          <p:cNvSpPr txBox="1"/>
          <p:nvPr>
            <p:ph type="body" sz="half" idx="1"/>
          </p:nvPr>
        </p:nvSpPr>
        <p:spPr>
          <a:prstGeom prst="rect">
            <a:avLst/>
          </a:prstGeom>
        </p:spPr>
        <p:txBody>
          <a:bodyPr/>
          <a:lstStyle/>
          <a:p>
            <a:pPr>
              <a:buBlip>
                <a:blip r:embed="rId2"/>
              </a:buBlip>
            </a:pPr>
          </a:p>
          <a:p>
            <a:pPr>
              <a:buBlip>
                <a:blip r:embed="rId2"/>
              </a:buBlip>
            </a:pPr>
            <a:r>
              <a:t>Installeren java:</a:t>
            </a:r>
            <a:br/>
            <a:r>
              <a:t>sudo yum install java-17-openjdk</a:t>
            </a:r>
          </a:p>
          <a:p>
            <a:pPr>
              <a:buBlip>
                <a:blip r:embed="rId2"/>
              </a:buBlip>
            </a:pPr>
            <a:r>
              <a:t>Activeer java-17:</a:t>
            </a:r>
            <a:br/>
            <a:r>
              <a:t>sudo alternatives --config java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88">
                                            <p:bg/>
                                          </p:spTgt>
                                        </p:tgtEl>
                                        <p:attrNameLst>
                                          <p:attrName>style.visibility</p:attrName>
                                        </p:attrNameLst>
                                      </p:cBhvr>
                                      <p:to>
                                        <p:strVal val="visible"/>
                                      </p:to>
                                    </p:set>
                                    <p:anim calcmode="lin" valueType="num">
                                      <p:cBhvr>
                                        <p:cTn id="7" dur="1000" fill="hold"/>
                                        <p:tgtEl>
                                          <p:spTgt spid="188">
                                            <p:bg/>
                                          </p:spTgt>
                                        </p:tgtEl>
                                        <p:attrNameLst>
                                          <p:attrName>ppt_x</p:attrName>
                                        </p:attrNameLst>
                                      </p:cBhvr>
                                      <p:tavLst>
                                        <p:tav tm="0">
                                          <p:val>
                                            <p:strVal val="0-#ppt_w/2"/>
                                          </p:val>
                                        </p:tav>
                                        <p:tav tm="100000">
                                          <p:val>
                                            <p:strVal val="#ppt_x"/>
                                          </p:val>
                                        </p:tav>
                                      </p:tavLst>
                                    </p:anim>
                                    <p:anim calcmode="lin" valueType="num">
                                      <p:cBhvr>
                                        <p:cTn id="8" dur="1000" fill="hold"/>
                                        <p:tgtEl>
                                          <p:spTgt spid="188">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88">
                                            <p:txEl>
                                              <p:pRg st="0" end="0"/>
                                            </p:txEl>
                                          </p:spTgt>
                                        </p:tgtEl>
                                        <p:attrNameLst>
                                          <p:attrName>style.visibility</p:attrName>
                                        </p:attrNameLst>
                                      </p:cBhvr>
                                      <p:to>
                                        <p:strVal val="visible"/>
                                      </p:to>
                                    </p:set>
                                    <p:anim calcmode="lin" valueType="num">
                                      <p:cBhvr>
                                        <p:cTn id="11" dur="1000" fill="hold"/>
                                        <p:tgtEl>
                                          <p:spTgt spid="188">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88">
                                            <p:txEl>
                                              <p:pRg st="1" end="1"/>
                                            </p:txEl>
                                          </p:spTgt>
                                        </p:tgtEl>
                                        <p:attrNameLst>
                                          <p:attrName>style.visibility</p:attrName>
                                        </p:attrNameLst>
                                      </p:cBhvr>
                                      <p:to>
                                        <p:strVal val="visible"/>
                                      </p:to>
                                    </p:set>
                                    <p:anim calcmode="lin" valueType="num">
                                      <p:cBhvr>
                                        <p:cTn id="17" dur="1000" fill="hold"/>
                                        <p:tgtEl>
                                          <p:spTgt spid="188">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8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88">
                                            <p:txEl>
                                              <p:pRg st="2" end="2"/>
                                            </p:txEl>
                                          </p:spTgt>
                                        </p:tgtEl>
                                        <p:attrNameLst>
                                          <p:attrName>style.visibility</p:attrName>
                                        </p:attrNameLst>
                                      </p:cBhvr>
                                      <p:to>
                                        <p:strVal val="visible"/>
                                      </p:to>
                                    </p:set>
                                    <p:anim calcmode="lin" valueType="num">
                                      <p:cBhvr>
                                        <p:cTn id="23" dur="1000" fill="hold"/>
                                        <p:tgtEl>
                                          <p:spTgt spid="188">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8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8"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JBOSS EAP 7.X"/>
          <p:cNvSpPr txBox="1"/>
          <p:nvPr>
            <p:ph type="title"/>
          </p:nvPr>
        </p:nvSpPr>
        <p:spPr>
          <a:prstGeom prst="rect">
            <a:avLst/>
          </a:prstGeom>
        </p:spPr>
        <p:txBody>
          <a:bodyPr/>
          <a:lstStyle/>
          <a:p>
            <a:pPr/>
            <a:r>
              <a:t>JBOSS EAP 7.X</a:t>
            </a:r>
          </a:p>
        </p:txBody>
      </p:sp>
      <p:sp>
        <p:nvSpPr>
          <p:cNvPr id="191" name="Kopieer jboss zip file naar appserver1…"/>
          <p:cNvSpPr txBox="1"/>
          <p:nvPr>
            <p:ph type="body" sz="half" idx="1"/>
          </p:nvPr>
        </p:nvSpPr>
        <p:spPr>
          <a:prstGeom prst="rect">
            <a:avLst/>
          </a:prstGeom>
        </p:spPr>
        <p:txBody>
          <a:bodyPr/>
          <a:lstStyle/>
          <a:p>
            <a:pPr marL="537104" indent="-537104" defTabSz="714732">
              <a:spcBef>
                <a:spcPts val="3900"/>
              </a:spcBef>
              <a:buBlip>
                <a:blip r:embed="rId2"/>
              </a:buBlip>
              <a:defRPr sz="4350"/>
            </a:pPr>
            <a:r>
              <a:t>Kopieer jboss zip file naar appserver1</a:t>
            </a:r>
          </a:p>
          <a:p>
            <a:pPr marL="537104" indent="-537104" defTabSz="714732">
              <a:spcBef>
                <a:spcPts val="3900"/>
              </a:spcBef>
              <a:buBlip>
                <a:blip r:embed="rId2"/>
              </a:buBlip>
              <a:defRPr sz="4350"/>
            </a:pPr>
            <a:r>
              <a:t>Pak zip file uit onder opt:</a:t>
            </a:r>
            <a:br/>
            <a:r>
              <a:t>sudo unzip jboss-eap-7.4.0.zip -d /opt</a:t>
            </a:r>
          </a:p>
          <a:p>
            <a:pPr marL="537104" indent="-537104" defTabSz="714732">
              <a:spcBef>
                <a:spcPts val="3900"/>
              </a:spcBef>
              <a:buBlip>
                <a:blip r:embed="rId2"/>
              </a:buBlip>
              <a:defRPr sz="4350"/>
            </a:pPr>
            <a:r>
              <a:t>Maak symbolic link onder opt:</a:t>
            </a:r>
            <a:br/>
            <a:r>
              <a:t>sudo ln -s /opt/jboss-eap-7.4 /opt/jboss</a:t>
            </a:r>
          </a:p>
          <a:p>
            <a:pPr marL="537104" indent="-537104" defTabSz="714732">
              <a:spcBef>
                <a:spcPts val="3900"/>
              </a:spcBef>
              <a:buBlip>
                <a:blip r:embed="rId2"/>
              </a:buBlip>
              <a:defRPr sz="4350"/>
            </a:pPr>
            <a:r>
              <a:t>Maak log directory aan:</a:t>
            </a:r>
            <a:br/>
            <a:r>
              <a:t>sudo mkdir /opt/jboss/standalone/log</a:t>
            </a:r>
          </a:p>
          <a:p>
            <a:pPr marL="537104" indent="-537104" defTabSz="714732">
              <a:spcBef>
                <a:spcPts val="3900"/>
              </a:spcBef>
              <a:buBlip>
                <a:blip r:embed="rId2"/>
              </a:buBlip>
              <a:defRPr sz="4350"/>
            </a:pPr>
            <a:r>
              <a:t>Geef jboss user rechten op de bestanden:</a:t>
            </a:r>
            <a:br/>
            <a:r>
              <a:t>sudo chown -RH jboss:jboss /opt/jboss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1">
                                            <p:bg/>
                                          </p:spTgt>
                                        </p:tgtEl>
                                        <p:attrNameLst>
                                          <p:attrName>style.visibility</p:attrName>
                                        </p:attrNameLst>
                                      </p:cBhvr>
                                      <p:to>
                                        <p:strVal val="visible"/>
                                      </p:to>
                                    </p:set>
                                    <p:anim calcmode="lin" valueType="num">
                                      <p:cBhvr>
                                        <p:cTn id="7" dur="1000" fill="hold"/>
                                        <p:tgtEl>
                                          <p:spTgt spid="191">
                                            <p:bg/>
                                          </p:spTgt>
                                        </p:tgtEl>
                                        <p:attrNameLst>
                                          <p:attrName>ppt_x</p:attrName>
                                        </p:attrNameLst>
                                      </p:cBhvr>
                                      <p:tavLst>
                                        <p:tav tm="0">
                                          <p:val>
                                            <p:strVal val="0-#ppt_w/2"/>
                                          </p:val>
                                        </p:tav>
                                        <p:tav tm="100000">
                                          <p:val>
                                            <p:strVal val="#ppt_x"/>
                                          </p:val>
                                        </p:tav>
                                      </p:tavLst>
                                    </p:anim>
                                    <p:anim calcmode="lin" valueType="num">
                                      <p:cBhvr>
                                        <p:cTn id="8" dur="1000" fill="hold"/>
                                        <p:tgtEl>
                                          <p:spTgt spid="191">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91">
                                            <p:txEl>
                                              <p:pRg st="0" end="0"/>
                                            </p:txEl>
                                          </p:spTgt>
                                        </p:tgtEl>
                                        <p:attrNameLst>
                                          <p:attrName>style.visibility</p:attrName>
                                        </p:attrNameLst>
                                      </p:cBhvr>
                                      <p:to>
                                        <p:strVal val="visible"/>
                                      </p:to>
                                    </p:set>
                                    <p:anim calcmode="lin" valueType="num">
                                      <p:cBhvr>
                                        <p:cTn id="11" dur="1000" fill="hold"/>
                                        <p:tgtEl>
                                          <p:spTgt spid="191">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91">
                                            <p:txEl>
                                              <p:pRg st="1" end="1"/>
                                            </p:txEl>
                                          </p:spTgt>
                                        </p:tgtEl>
                                        <p:attrNameLst>
                                          <p:attrName>style.visibility</p:attrName>
                                        </p:attrNameLst>
                                      </p:cBhvr>
                                      <p:to>
                                        <p:strVal val="visible"/>
                                      </p:to>
                                    </p:set>
                                    <p:anim calcmode="lin" valueType="num">
                                      <p:cBhvr>
                                        <p:cTn id="17" dur="1000" fill="hold"/>
                                        <p:tgtEl>
                                          <p:spTgt spid="191">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91">
                                            <p:txEl>
                                              <p:pRg st="2" end="2"/>
                                            </p:txEl>
                                          </p:spTgt>
                                        </p:tgtEl>
                                        <p:attrNameLst>
                                          <p:attrName>style.visibility</p:attrName>
                                        </p:attrNameLst>
                                      </p:cBhvr>
                                      <p:to>
                                        <p:strVal val="visible"/>
                                      </p:to>
                                    </p:set>
                                    <p:anim calcmode="lin" valueType="num">
                                      <p:cBhvr>
                                        <p:cTn id="23" dur="1000" fill="hold"/>
                                        <p:tgtEl>
                                          <p:spTgt spid="191">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191">
                                            <p:txEl>
                                              <p:pRg st="3" end="3"/>
                                            </p:txEl>
                                          </p:spTgt>
                                        </p:tgtEl>
                                        <p:attrNameLst>
                                          <p:attrName>style.visibility</p:attrName>
                                        </p:attrNameLst>
                                      </p:cBhvr>
                                      <p:to>
                                        <p:strVal val="visible"/>
                                      </p:to>
                                    </p:set>
                                    <p:anim calcmode="lin" valueType="num">
                                      <p:cBhvr>
                                        <p:cTn id="29" dur="1000" fill="hold"/>
                                        <p:tgtEl>
                                          <p:spTgt spid="191">
                                            <p:txEl>
                                              <p:pRg st="3" end="3"/>
                                            </p:txEl>
                                          </p:spTgt>
                                        </p:tgtEl>
                                        <p:attrNameLst>
                                          <p:attrName>ppt_x</p:attrName>
                                        </p:attrNameLst>
                                      </p:cBhvr>
                                      <p:tavLst>
                                        <p:tav tm="0">
                                          <p:val>
                                            <p:strVal val="0-#ppt_w/2"/>
                                          </p:val>
                                        </p:tav>
                                        <p:tav tm="100000">
                                          <p:val>
                                            <p:strVal val="#ppt_x"/>
                                          </p:val>
                                        </p:tav>
                                      </p:tavLst>
                                    </p:anim>
                                    <p:anim calcmode="lin" valueType="num">
                                      <p:cBhvr>
                                        <p:cTn id="30" dur="1000" fill="hold"/>
                                        <p:tgtEl>
                                          <p:spTgt spid="1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8" presetID="2" grpId="1" fill="hold">
                                  <p:stCondLst>
                                    <p:cond delay="0"/>
                                  </p:stCondLst>
                                  <p:iterate type="el" backwards="0">
                                    <p:tmAbs val="0"/>
                                  </p:iterate>
                                  <p:childTnLst>
                                    <p:set>
                                      <p:cBhvr>
                                        <p:cTn id="34" fill="hold"/>
                                        <p:tgtEl>
                                          <p:spTgt spid="191">
                                            <p:txEl>
                                              <p:pRg st="4" end="4"/>
                                            </p:txEl>
                                          </p:spTgt>
                                        </p:tgtEl>
                                        <p:attrNameLst>
                                          <p:attrName>style.visibility</p:attrName>
                                        </p:attrNameLst>
                                      </p:cBhvr>
                                      <p:to>
                                        <p:strVal val="visible"/>
                                      </p:to>
                                    </p:set>
                                    <p:anim calcmode="lin" valueType="num">
                                      <p:cBhvr>
                                        <p:cTn id="35" dur="1000" fill="hold"/>
                                        <p:tgtEl>
                                          <p:spTgt spid="191">
                                            <p:txEl>
                                              <p:pRg st="4" end="4"/>
                                            </p:txEl>
                                          </p:spTgt>
                                        </p:tgtEl>
                                        <p:attrNameLst>
                                          <p:attrName>ppt_x</p:attrName>
                                        </p:attrNameLst>
                                      </p:cBhvr>
                                      <p:tavLst>
                                        <p:tav tm="0">
                                          <p:val>
                                            <p:strVal val="0-#ppt_w/2"/>
                                          </p:val>
                                        </p:tav>
                                        <p:tav tm="100000">
                                          <p:val>
                                            <p:strVal val="#ppt_x"/>
                                          </p:val>
                                        </p:tav>
                                      </p:tavLst>
                                    </p:anim>
                                    <p:anim calcmode="lin" valueType="num">
                                      <p:cBhvr>
                                        <p:cTn id="36" dur="1000" fill="hold"/>
                                        <p:tgtEl>
                                          <p:spTgt spid="1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1"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JBOSS EAP 7.X"/>
          <p:cNvSpPr txBox="1"/>
          <p:nvPr>
            <p:ph type="title"/>
          </p:nvPr>
        </p:nvSpPr>
        <p:spPr>
          <a:prstGeom prst="rect">
            <a:avLst/>
          </a:prstGeom>
        </p:spPr>
        <p:txBody>
          <a:bodyPr/>
          <a:lstStyle/>
          <a:p>
            <a:pPr/>
            <a:r>
              <a:t>JBOSS EAP 7.X</a:t>
            </a:r>
          </a:p>
        </p:txBody>
      </p:sp>
      <p:sp>
        <p:nvSpPr>
          <p:cNvPr id="194" name="Pas onder /opt/jboss/bin “standalone.conf” aan…"/>
          <p:cNvSpPr txBox="1"/>
          <p:nvPr>
            <p:ph type="body" sz="half" idx="1"/>
          </p:nvPr>
        </p:nvSpPr>
        <p:spPr>
          <a:prstGeom prst="rect">
            <a:avLst/>
          </a:prstGeom>
        </p:spPr>
        <p:txBody>
          <a:bodyPr/>
          <a:lstStyle/>
          <a:p>
            <a:pPr marL="611187" indent="-611187" defTabSz="813315">
              <a:spcBef>
                <a:spcPts val="4400"/>
              </a:spcBef>
              <a:buBlip>
                <a:blip r:embed="rId3"/>
              </a:buBlip>
              <a:defRPr sz="4950"/>
            </a:pPr>
            <a:r>
              <a:t>Pas onder /opt/jboss/bin “standalone.conf” aan</a:t>
            </a:r>
          </a:p>
          <a:p>
            <a:pPr marL="611187" indent="-611187" defTabSz="813315">
              <a:spcBef>
                <a:spcPts val="4400"/>
              </a:spcBef>
              <a:buBlip>
                <a:blip r:embed="rId3"/>
              </a:buBlip>
              <a:defRPr sz="4950"/>
            </a:pPr>
            <a:r>
              <a:t>Zoek regel met if [ "x$JAVA_OPTS" = "x" ] en pas geheugen settings aan:</a:t>
            </a:r>
            <a:br/>
            <a:r>
              <a:t>-Xms512m -Xmx1024m </a:t>
            </a:r>
          </a:p>
          <a:p>
            <a:pPr marL="611187" indent="-611187" defTabSz="813315">
              <a:spcBef>
                <a:spcPts val="4400"/>
              </a:spcBef>
              <a:buBlip>
                <a:blip r:embed="rId3"/>
              </a:buBlip>
              <a:defRPr sz="4950"/>
            </a:pPr>
            <a:r>
              <a:t>Voeg onderaan standalone.conf toe:</a:t>
            </a:r>
            <a:br/>
            <a:r>
              <a:t>JAVA_OPTS="$JAVA_OPTS -Djboss.bind.address=0.0.0.0 -Djboss.bind.address.management=0.0.0.0 -Dsun.jnu.encoding=utf-8 -Dfile.encoding=utf-8”</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4">
                                            <p:bg/>
                                          </p:spTgt>
                                        </p:tgtEl>
                                        <p:attrNameLst>
                                          <p:attrName>style.visibility</p:attrName>
                                        </p:attrNameLst>
                                      </p:cBhvr>
                                      <p:to>
                                        <p:strVal val="visible"/>
                                      </p:to>
                                    </p:set>
                                    <p:anim calcmode="lin" valueType="num">
                                      <p:cBhvr>
                                        <p:cTn id="7" dur="1000" fill="hold"/>
                                        <p:tgtEl>
                                          <p:spTgt spid="194">
                                            <p:bg/>
                                          </p:spTgt>
                                        </p:tgtEl>
                                        <p:attrNameLst>
                                          <p:attrName>ppt_x</p:attrName>
                                        </p:attrNameLst>
                                      </p:cBhvr>
                                      <p:tavLst>
                                        <p:tav tm="0">
                                          <p:val>
                                            <p:strVal val="0-#ppt_w/2"/>
                                          </p:val>
                                        </p:tav>
                                        <p:tav tm="100000">
                                          <p:val>
                                            <p:strVal val="#ppt_x"/>
                                          </p:val>
                                        </p:tav>
                                      </p:tavLst>
                                    </p:anim>
                                    <p:anim calcmode="lin" valueType="num">
                                      <p:cBhvr>
                                        <p:cTn id="8" dur="1000" fill="hold"/>
                                        <p:tgtEl>
                                          <p:spTgt spid="194">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94">
                                            <p:txEl>
                                              <p:pRg st="0" end="0"/>
                                            </p:txEl>
                                          </p:spTgt>
                                        </p:tgtEl>
                                        <p:attrNameLst>
                                          <p:attrName>style.visibility</p:attrName>
                                        </p:attrNameLst>
                                      </p:cBhvr>
                                      <p:to>
                                        <p:strVal val="visible"/>
                                      </p:to>
                                    </p:set>
                                    <p:anim calcmode="lin" valueType="num">
                                      <p:cBhvr>
                                        <p:cTn id="11" dur="1000" fill="hold"/>
                                        <p:tgtEl>
                                          <p:spTgt spid="194">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194">
                                            <p:txEl>
                                              <p:pRg st="1" end="1"/>
                                            </p:txEl>
                                          </p:spTgt>
                                        </p:tgtEl>
                                        <p:attrNameLst>
                                          <p:attrName>style.visibility</p:attrName>
                                        </p:attrNameLst>
                                      </p:cBhvr>
                                      <p:to>
                                        <p:strVal val="visible"/>
                                      </p:to>
                                    </p:set>
                                    <p:anim calcmode="lin" valueType="num">
                                      <p:cBhvr>
                                        <p:cTn id="17" dur="1000" fill="hold"/>
                                        <p:tgtEl>
                                          <p:spTgt spid="194">
                                            <p:txEl>
                                              <p:pRg st="1" end="1"/>
                                            </p:txEl>
                                          </p:spTgt>
                                        </p:tgtEl>
                                        <p:attrNameLst>
                                          <p:attrName>ppt_x</p:attrName>
                                        </p:attrNameLst>
                                      </p:cBhvr>
                                      <p:tavLst>
                                        <p:tav tm="0">
                                          <p:val>
                                            <p:strVal val="0-#ppt_w/2"/>
                                          </p:val>
                                        </p:tav>
                                        <p:tav tm="100000">
                                          <p:val>
                                            <p:strVal val="#ppt_x"/>
                                          </p:val>
                                        </p:tav>
                                      </p:tavLst>
                                    </p:anim>
                                    <p:anim calcmode="lin" valueType="num">
                                      <p:cBhvr>
                                        <p:cTn id="18" dur="1000" fill="hold"/>
                                        <p:tgtEl>
                                          <p:spTgt spid="19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194">
                                            <p:txEl>
                                              <p:pRg st="2" end="2"/>
                                            </p:txEl>
                                          </p:spTgt>
                                        </p:tgtEl>
                                        <p:attrNameLst>
                                          <p:attrName>style.visibility</p:attrName>
                                        </p:attrNameLst>
                                      </p:cBhvr>
                                      <p:to>
                                        <p:strVal val="visible"/>
                                      </p:to>
                                    </p:set>
                                    <p:anim calcmode="lin" valueType="num">
                                      <p:cBhvr>
                                        <p:cTn id="23" dur="1000" fill="hold"/>
                                        <p:tgtEl>
                                          <p:spTgt spid="194">
                                            <p:txEl>
                                              <p:pRg st="2" end="2"/>
                                            </p:txEl>
                                          </p:spTgt>
                                        </p:tgtEl>
                                        <p:attrNameLst>
                                          <p:attrName>ppt_x</p:attrName>
                                        </p:attrNameLst>
                                      </p:cBhvr>
                                      <p:tavLst>
                                        <p:tav tm="0">
                                          <p:val>
                                            <p:strVal val="0-#ppt_w/2"/>
                                          </p:val>
                                        </p:tav>
                                        <p:tav tm="100000">
                                          <p:val>
                                            <p:strVal val="#ppt_x"/>
                                          </p:val>
                                        </p:tav>
                                      </p:tavLst>
                                    </p:anim>
                                    <p:anim calcmode="lin" valueType="num">
                                      <p:cBhvr>
                                        <p:cTn id="24" dur="1000" fill="hold"/>
                                        <p:tgtEl>
                                          <p:spTgt spid="19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4"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JBOSS EAP 7.X"/>
          <p:cNvSpPr txBox="1"/>
          <p:nvPr>
            <p:ph type="title"/>
          </p:nvPr>
        </p:nvSpPr>
        <p:spPr>
          <a:prstGeom prst="rect">
            <a:avLst/>
          </a:prstGeom>
        </p:spPr>
        <p:txBody>
          <a:bodyPr/>
          <a:lstStyle/>
          <a:p>
            <a:pPr/>
            <a:r>
              <a:t>JBOSS EAP 7.X</a:t>
            </a:r>
          </a:p>
        </p:txBody>
      </p:sp>
      <p:sp>
        <p:nvSpPr>
          <p:cNvPr id="199" name="Maak onder /etc/systemd/system een bestand aan met de naam jboss.service: [Unit] Description=JBoss Application Server After=syslog.target network.target Before=httpd.service [Service] Type=idle User=jboss Group=jboss ExecStart=/opt/jboss/bin/standalone.s"/>
          <p:cNvSpPr txBox="1"/>
          <p:nvPr>
            <p:ph type="body" sz="half" idx="1"/>
          </p:nvPr>
        </p:nvSpPr>
        <p:spPr>
          <a:prstGeom prst="rect">
            <a:avLst/>
          </a:prstGeom>
        </p:spPr>
        <p:txBody>
          <a:bodyPr/>
          <a:lstStyle/>
          <a:p>
            <a:pPr marL="487715" indent="-487715" defTabSz="649009">
              <a:spcBef>
                <a:spcPts val="3500"/>
              </a:spcBef>
              <a:buBlip>
                <a:blip r:embed="rId2"/>
              </a:buBlip>
              <a:defRPr sz="3950"/>
            </a:pPr>
            <a:r>
              <a:t>Maak onder /etc/systemd/system een bestand aan met de naam jboss.service:</a:t>
            </a:r>
            <a:br/>
            <a:r>
              <a:t>[Unit]</a:t>
            </a:r>
            <a:br/>
            <a:r>
              <a:t>Description=JBoss Application Server</a:t>
            </a:r>
            <a:br/>
            <a:r>
              <a:t>After=syslog.target network.target</a:t>
            </a:r>
            <a:br/>
            <a:r>
              <a:t>Before=httpd.service</a:t>
            </a:r>
            <a:br/>
            <a:r>
              <a:t>[Service]</a:t>
            </a:r>
            <a:br/>
            <a:r>
              <a:t>Type=idle</a:t>
            </a:r>
            <a:br/>
            <a:r>
              <a:t>User=jboss</a:t>
            </a:r>
            <a:br/>
            <a:r>
              <a:t>Group=jboss</a:t>
            </a:r>
            <a:br/>
            <a:r>
              <a:t>ExecStart=/opt/jboss/bin/standalone.sh -c standalone.xml</a:t>
            </a:r>
            <a:br/>
            <a:r>
              <a:t>[Install]</a:t>
            </a:r>
            <a:br/>
            <a:r>
              <a:t>WantedBy=multi-user.target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9">
                                            <p:bg/>
                                          </p:spTgt>
                                        </p:tgtEl>
                                        <p:attrNameLst>
                                          <p:attrName>style.visibility</p:attrName>
                                        </p:attrNameLst>
                                      </p:cBhvr>
                                      <p:to>
                                        <p:strVal val="visible"/>
                                      </p:to>
                                    </p:set>
                                    <p:anim calcmode="lin" valueType="num">
                                      <p:cBhvr>
                                        <p:cTn id="7" dur="1000" fill="hold"/>
                                        <p:tgtEl>
                                          <p:spTgt spid="199">
                                            <p:bg/>
                                          </p:spTgt>
                                        </p:tgtEl>
                                        <p:attrNameLst>
                                          <p:attrName>ppt_x</p:attrName>
                                        </p:attrNameLst>
                                      </p:cBhvr>
                                      <p:tavLst>
                                        <p:tav tm="0">
                                          <p:val>
                                            <p:strVal val="0-#ppt_w/2"/>
                                          </p:val>
                                        </p:tav>
                                        <p:tav tm="100000">
                                          <p:val>
                                            <p:strVal val="#ppt_x"/>
                                          </p:val>
                                        </p:tav>
                                      </p:tavLst>
                                    </p:anim>
                                    <p:anim calcmode="lin" valueType="num">
                                      <p:cBhvr>
                                        <p:cTn id="8" dur="1000" fill="hold"/>
                                        <p:tgtEl>
                                          <p:spTgt spid="199">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199">
                                            <p:txEl>
                                              <p:pRg st="0" end="0"/>
                                            </p:txEl>
                                          </p:spTgt>
                                        </p:tgtEl>
                                        <p:attrNameLst>
                                          <p:attrName>style.visibility</p:attrName>
                                        </p:attrNameLst>
                                      </p:cBhvr>
                                      <p:to>
                                        <p:strVal val="visible"/>
                                      </p:to>
                                    </p:set>
                                    <p:anim calcmode="lin" valueType="num">
                                      <p:cBhvr>
                                        <p:cTn id="11" dur="1000" fill="hold"/>
                                        <p:tgtEl>
                                          <p:spTgt spid="199">
                                            <p:txEl>
                                              <p:pRg st="0" end="0"/>
                                            </p:txEl>
                                          </p:spTgt>
                                        </p:tgtEl>
                                        <p:attrNameLst>
                                          <p:attrName>ppt_x</p:attrName>
                                        </p:attrNameLst>
                                      </p:cBhvr>
                                      <p:tavLst>
                                        <p:tav tm="0">
                                          <p:val>
                                            <p:strVal val="0-#ppt_w/2"/>
                                          </p:val>
                                        </p:tav>
                                        <p:tav tm="100000">
                                          <p:val>
                                            <p:strVal val="#ppt_x"/>
                                          </p:val>
                                        </p:tav>
                                      </p:tavLst>
                                    </p:anim>
                                    <p:anim calcmode="lin" valueType="num">
                                      <p:cBhvr>
                                        <p:cTn id="12" dur="1000" fill="hold"/>
                                        <p:tgtEl>
                                          <p:spTgt spid="19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9" grpId="1"/>
    </p:bldLst>
  </p:timing>
</p:sld>
</file>

<file path=ppt/theme/_rels/theme1.xml.rels><?xml version="1.0" encoding="UTF-8"?>
<Relationships xmlns="http://schemas.openxmlformats.org/package/2006/relationships"><Relationship Id="rId1" Type="http://schemas.openxmlformats.org/officeDocument/2006/relationships/image" Target="../media/image2.png"/></Relationships>

</file>

<file path=ppt/theme/_rels/theme2.xml.rels><?xml version="1.0" encoding="UTF-8"?>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xmlns:r="http://schemas.openxmlformats.org/officeDocument/2006/relationships" name="Blueprint">
  <a:themeElements>
    <a:clrScheme name="Blueprint">
      <a:dk1>
        <a:srgbClr val="AB7655"/>
      </a:dk1>
      <a:lt1>
        <a:srgbClr val="558AAB"/>
      </a:lt1>
      <a:dk2>
        <a:srgbClr val="53585F"/>
      </a:dk2>
      <a:lt2>
        <a:srgbClr val="DCDEE0"/>
      </a:lt2>
      <a:accent1>
        <a:srgbClr val="577198"/>
      </a:accent1>
      <a:accent2>
        <a:srgbClr val="59824B"/>
      </a:accent2>
      <a:accent3>
        <a:srgbClr val="B98F20"/>
      </a:accent3>
      <a:accent4>
        <a:srgbClr val="BF6322"/>
      </a:accent4>
      <a:accent5>
        <a:srgbClr val="902422"/>
      </a:accent5>
      <a:accent6>
        <a:srgbClr val="574170"/>
      </a:accent6>
      <a:hlink>
        <a:srgbClr val="0000FF"/>
      </a:hlink>
      <a:folHlink>
        <a:srgbClr val="FF00FF"/>
      </a:folHlink>
    </a:clrScheme>
    <a:fontScheme name="Blueprint">
      <a:majorFont>
        <a:latin typeface="Helvetica Neue Bold Condensed"/>
        <a:ea typeface="Helvetica Neue Bold Condensed"/>
        <a:cs typeface="Helvetica Neue Bold Condensed"/>
      </a:majorFont>
      <a:minorFont>
        <a:latin typeface="Helvetica Neue Light"/>
        <a:ea typeface="Helvetica Neue Light"/>
        <a:cs typeface="Helvetica Neue Light"/>
      </a:minorFont>
    </a:fontScheme>
    <a:fmtScheme name="Bluepr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63500" dist="12700" dir="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DEDED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58AAB"/>
            </a:solidFill>
            <a:effectLst/>
            <a:uFillTx/>
            <a:latin typeface="+mj-lt"/>
            <a:ea typeface="+mj-ea"/>
            <a:cs typeface="+mj-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ueprint">
  <a:themeElements>
    <a:clrScheme name="Blueprint">
      <a:dk1>
        <a:srgbClr val="000000"/>
      </a:dk1>
      <a:lt1>
        <a:srgbClr val="FFFFFF"/>
      </a:lt1>
      <a:dk2>
        <a:srgbClr val="53585F"/>
      </a:dk2>
      <a:lt2>
        <a:srgbClr val="DCDEE0"/>
      </a:lt2>
      <a:accent1>
        <a:srgbClr val="577198"/>
      </a:accent1>
      <a:accent2>
        <a:srgbClr val="59824B"/>
      </a:accent2>
      <a:accent3>
        <a:srgbClr val="B98F20"/>
      </a:accent3>
      <a:accent4>
        <a:srgbClr val="BF6322"/>
      </a:accent4>
      <a:accent5>
        <a:srgbClr val="902422"/>
      </a:accent5>
      <a:accent6>
        <a:srgbClr val="574170"/>
      </a:accent6>
      <a:hlink>
        <a:srgbClr val="0000FF"/>
      </a:hlink>
      <a:folHlink>
        <a:srgbClr val="FF00FF"/>
      </a:folHlink>
    </a:clrScheme>
    <a:fontScheme name="Blueprint">
      <a:majorFont>
        <a:latin typeface="Helvetica Neue Bold Condensed"/>
        <a:ea typeface="Helvetica Neue Bold Condensed"/>
        <a:cs typeface="Helvetica Neue Bold Condensed"/>
      </a:majorFont>
      <a:minorFont>
        <a:latin typeface="Helvetica Neue Light"/>
        <a:ea typeface="Helvetica Neue Light"/>
        <a:cs typeface="Helvetica Neue Light"/>
      </a:minorFont>
    </a:fontScheme>
    <a:fmtScheme name="Bluepr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63500" dist="12700" dir="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4200" u="none" kumimoji="0" normalizeH="0">
            <a:ln>
              <a:noFill/>
            </a:ln>
            <a:solidFill>
              <a:srgbClr val="DEDEDE"/>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558AAB"/>
            </a:solidFill>
            <a:effectLst/>
            <a:uFillTx/>
            <a:latin typeface="+mj-lt"/>
            <a:ea typeface="+mj-ea"/>
            <a:cs typeface="+mj-cs"/>
            <a:sym typeface="Helvetica Neue Bold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