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Zoek op win12-sql14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 versie die wij gebruiken bekijken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Kies voor VirtualBox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en subtite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tekst"/>
          <p:cNvSpPr txBox="1"/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" name="Hoofdtekst - niveau één…"/>
          <p:cNvSpPr txBox="1"/>
          <p:nvPr>
            <p:ph type="body" sz="quarter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4" name="Dianummer"/>
          <p:cNvSpPr txBox="1"/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driema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jn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6" name="Rechthoek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" name="Afbeelding"/>
          <p:cNvSpPr/>
          <p:nvPr>
            <p:ph type="pic" sz="quarter" idx="21"/>
          </p:nvPr>
        </p:nvSpPr>
        <p:spPr>
          <a:xfrm>
            <a:off x="8597900" y="3289300"/>
            <a:ext cx="4038600" cy="6057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Afbeelding"/>
          <p:cNvSpPr/>
          <p:nvPr>
            <p:ph type="pic" idx="22"/>
          </p:nvPr>
        </p:nvSpPr>
        <p:spPr>
          <a:xfrm>
            <a:off x="-1485900" y="368300"/>
            <a:ext cx="11849101" cy="79007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Afbeelding"/>
          <p:cNvSpPr/>
          <p:nvPr>
            <p:ph type="pic" sz="quarter" idx="23"/>
          </p:nvPr>
        </p:nvSpPr>
        <p:spPr>
          <a:xfrm>
            <a:off x="8597900" y="-698500"/>
            <a:ext cx="4038600" cy="6057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0" name="Titeltekst"/>
          <p:cNvSpPr txBox="1"/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21" name="Hoofdtekst - niveau één…"/>
          <p:cNvSpPr txBox="1"/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22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eenma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jn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" name="Rechthoek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1" name="Afbeelding"/>
          <p:cNvSpPr/>
          <p:nvPr>
            <p:ph type="pic" idx="21"/>
          </p:nvPr>
        </p:nvSpPr>
        <p:spPr>
          <a:xfrm>
            <a:off x="190500" y="190500"/>
            <a:ext cx="12649200" cy="843426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2" name="Titeltekst"/>
          <p:cNvSpPr txBox="1"/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3" name="Hoofdtekst - niveau één…"/>
          <p:cNvSpPr txBox="1"/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4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&quot;Typ hier een citaat.&quot;"/>
          <p:cNvSpPr txBox="1"/>
          <p:nvPr>
            <p:ph type="body" sz="quarter" idx="21"/>
          </p:nvPr>
        </p:nvSpPr>
        <p:spPr>
          <a:xfrm>
            <a:off x="1270000" y="4292600"/>
            <a:ext cx="104648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600"/>
            </a:lvl1pPr>
          </a:lstStyle>
          <a:p>
            <a:pPr/>
            <a:r>
              <a:t>"Typ hier een citaat."</a:t>
            </a:r>
          </a:p>
        </p:txBody>
      </p:sp>
      <p:sp>
        <p:nvSpPr>
          <p:cNvPr id="142" name="–Johnny Appleseed"/>
          <p:cNvSpPr txBox="1"/>
          <p:nvPr>
            <p:ph type="body" sz="quarter" idx="22"/>
          </p:nvPr>
        </p:nvSpPr>
        <p:spPr>
          <a:xfrm>
            <a:off x="1270000" y="6362700"/>
            <a:ext cx="10464800" cy="52344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4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fbeelding"/>
          <p:cNvSpPr/>
          <p:nvPr>
            <p:ph type="pic" idx="21"/>
          </p:nvPr>
        </p:nvSpPr>
        <p:spPr>
          <a:xfrm>
            <a:off x="-1600200" y="-19050"/>
            <a:ext cx="16478250" cy="109874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horizonta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jn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" name="Lijn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Lijn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Rechthoek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" name="NAAM"/>
          <p:cNvSpPr txBox="1"/>
          <p:nvPr>
            <p:ph type="body" sz="quarter" idx="21"/>
          </p:nvPr>
        </p:nvSpPr>
        <p:spPr>
          <a:xfrm>
            <a:off x="6359707" y="8877300"/>
            <a:ext cx="1223469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NAAM</a:t>
            </a:r>
          </a:p>
        </p:txBody>
      </p:sp>
      <p:sp>
        <p:nvSpPr>
          <p:cNvPr id="26" name="PROJECT"/>
          <p:cNvSpPr txBox="1"/>
          <p:nvPr>
            <p:ph type="body" sz="quarter" idx="22"/>
          </p:nvPr>
        </p:nvSpPr>
        <p:spPr>
          <a:xfrm>
            <a:off x="339854" y="7197750"/>
            <a:ext cx="93543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PROJECT</a:t>
            </a:r>
          </a:p>
        </p:txBody>
      </p:sp>
      <p:sp>
        <p:nvSpPr>
          <p:cNvPr id="27" name="DATUM"/>
          <p:cNvSpPr txBox="1"/>
          <p:nvPr>
            <p:ph type="body" sz="quarter" idx="23"/>
          </p:nvPr>
        </p:nvSpPr>
        <p:spPr>
          <a:xfrm>
            <a:off x="248807" y="8912250"/>
            <a:ext cx="761925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DATUM</a:t>
            </a:r>
          </a:p>
        </p:txBody>
      </p:sp>
      <p:sp>
        <p:nvSpPr>
          <p:cNvPr id="28" name="Klant"/>
          <p:cNvSpPr txBox="1"/>
          <p:nvPr>
            <p:ph type="body" sz="quarter" idx="24"/>
          </p:nvPr>
        </p:nvSpPr>
        <p:spPr>
          <a:xfrm>
            <a:off x="5318308" y="8912250"/>
            <a:ext cx="752770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Klant</a:t>
            </a:r>
          </a:p>
        </p:txBody>
      </p:sp>
      <p:sp>
        <p:nvSpPr>
          <p:cNvPr id="29" name="DATUM"/>
          <p:cNvSpPr txBox="1"/>
          <p:nvPr>
            <p:ph type="body" sz="quarter" idx="25"/>
          </p:nvPr>
        </p:nvSpPr>
        <p:spPr>
          <a:xfrm>
            <a:off x="1422400" y="8877300"/>
            <a:ext cx="1409548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DATUM</a:t>
            </a:r>
          </a:p>
        </p:txBody>
      </p:sp>
      <p:sp>
        <p:nvSpPr>
          <p:cNvPr id="30" name="Afbeelding"/>
          <p:cNvSpPr/>
          <p:nvPr>
            <p:ph type="pic" idx="26"/>
          </p:nvPr>
        </p:nvSpPr>
        <p:spPr>
          <a:xfrm>
            <a:off x="368300" y="-368300"/>
            <a:ext cx="12268200" cy="81802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eltekst"/>
          <p:cNvSpPr txBox="1"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32" name="Hoofdtekst - niveau één…"/>
          <p:cNvSpPr txBox="1"/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3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horizontaal vierma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jn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" name="Lijn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Lijn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Rechthoek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" name="NAAM"/>
          <p:cNvSpPr txBox="1"/>
          <p:nvPr>
            <p:ph type="body" sz="quarter" idx="21"/>
          </p:nvPr>
        </p:nvSpPr>
        <p:spPr>
          <a:xfrm>
            <a:off x="6359707" y="8877300"/>
            <a:ext cx="1223469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NAAM</a:t>
            </a:r>
          </a:p>
        </p:txBody>
      </p:sp>
      <p:sp>
        <p:nvSpPr>
          <p:cNvPr id="45" name="PROJECT"/>
          <p:cNvSpPr txBox="1"/>
          <p:nvPr>
            <p:ph type="body" sz="quarter" idx="22"/>
          </p:nvPr>
        </p:nvSpPr>
        <p:spPr>
          <a:xfrm>
            <a:off x="339854" y="7197750"/>
            <a:ext cx="93543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PROJECT</a:t>
            </a:r>
          </a:p>
        </p:txBody>
      </p:sp>
      <p:sp>
        <p:nvSpPr>
          <p:cNvPr id="46" name="DATUM"/>
          <p:cNvSpPr txBox="1"/>
          <p:nvPr>
            <p:ph type="body" sz="quarter" idx="23"/>
          </p:nvPr>
        </p:nvSpPr>
        <p:spPr>
          <a:xfrm>
            <a:off x="248807" y="8912250"/>
            <a:ext cx="761925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DATUM</a:t>
            </a:r>
          </a:p>
        </p:txBody>
      </p:sp>
      <p:sp>
        <p:nvSpPr>
          <p:cNvPr id="47" name="Klant"/>
          <p:cNvSpPr txBox="1"/>
          <p:nvPr>
            <p:ph type="body" sz="quarter" idx="24"/>
          </p:nvPr>
        </p:nvSpPr>
        <p:spPr>
          <a:xfrm>
            <a:off x="5318308" y="8912250"/>
            <a:ext cx="752770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Klant</a:t>
            </a:r>
          </a:p>
        </p:txBody>
      </p:sp>
      <p:sp>
        <p:nvSpPr>
          <p:cNvPr id="48" name="DATUM"/>
          <p:cNvSpPr txBox="1"/>
          <p:nvPr>
            <p:ph type="body" sz="quarter" idx="25"/>
          </p:nvPr>
        </p:nvSpPr>
        <p:spPr>
          <a:xfrm>
            <a:off x="1419408" y="8877300"/>
            <a:ext cx="1409548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DATUM</a:t>
            </a:r>
          </a:p>
        </p:txBody>
      </p:sp>
      <p:sp>
        <p:nvSpPr>
          <p:cNvPr id="49" name="Afbeelding"/>
          <p:cNvSpPr/>
          <p:nvPr>
            <p:ph type="pic" sz="half" idx="26"/>
          </p:nvPr>
        </p:nvSpPr>
        <p:spPr>
          <a:xfrm>
            <a:off x="368300" y="101600"/>
            <a:ext cx="4851400" cy="7277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Afbeelding"/>
          <p:cNvSpPr/>
          <p:nvPr>
            <p:ph type="pic" sz="quarter" idx="27"/>
          </p:nvPr>
        </p:nvSpPr>
        <p:spPr>
          <a:xfrm>
            <a:off x="5257800" y="368300"/>
            <a:ext cx="249555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Afbeelding"/>
          <p:cNvSpPr/>
          <p:nvPr>
            <p:ph type="pic" sz="quarter" idx="28"/>
          </p:nvPr>
        </p:nvSpPr>
        <p:spPr>
          <a:xfrm>
            <a:off x="5295900" y="2260600"/>
            <a:ext cx="3327400" cy="4991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2" name="Afbeelding"/>
          <p:cNvSpPr/>
          <p:nvPr>
            <p:ph type="pic" sz="half" idx="29"/>
          </p:nvPr>
        </p:nvSpPr>
        <p:spPr>
          <a:xfrm>
            <a:off x="7785100" y="101600"/>
            <a:ext cx="4851400" cy="7277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eltekst"/>
          <p:cNvSpPr txBox="1"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54" name="Hoofdtekst - niveau één…"/>
          <p:cNvSpPr txBox="1"/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dd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eltekst"/>
          <p:cNvSpPr txBox="1"/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63" name="Dianummer"/>
          <p:cNvSpPr txBox="1"/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fbeelding"/>
          <p:cNvSpPr/>
          <p:nvPr>
            <p:ph type="pic" sz="half" idx="21"/>
          </p:nvPr>
        </p:nvSpPr>
        <p:spPr>
          <a:xfrm>
            <a:off x="6883412" y="984541"/>
            <a:ext cx="5194301" cy="779144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" name="Titeltekst"/>
          <p:cNvSpPr txBox="1"/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cap="all" sz="65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72" name="Hoofdtekst - niveau één…"/>
          <p:cNvSpPr txBox="1"/>
          <p:nvPr>
            <p:ph type="body" sz="quarter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36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eltekst"/>
          <p:cNvSpPr txBox="1"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8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eltekst"/>
          <p:cNvSpPr txBox="1"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89" name="Hoofdtekst - niveau één…"/>
          <p:cNvSpPr txBox="1"/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90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opsomm.,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Afbeelding"/>
          <p:cNvSpPr/>
          <p:nvPr>
            <p:ph type="pic" sz="half" idx="21"/>
          </p:nvPr>
        </p:nvSpPr>
        <p:spPr>
          <a:xfrm>
            <a:off x="7645400" y="2413000"/>
            <a:ext cx="4292600" cy="6438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Titeltekst"/>
          <p:cNvSpPr txBox="1"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99" name="Hoofdtekst - niveau één…"/>
          <p:cNvSpPr txBox="1"/>
          <p:nvPr>
            <p:ph type="body" sz="half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00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Hoofdtekst - niveau éé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0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" name="Hoofdtekst - niveau één…"/>
          <p:cNvSpPr txBox="1"/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Titeltekst"/>
          <p:cNvSpPr txBox="1"/>
          <p:nvPr>
            <p:ph type="title"/>
          </p:nvPr>
        </p:nvSpPr>
        <p:spPr>
          <a:xfrm>
            <a:off x="1041400" y="2540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5" name="Dianummer"/>
          <p:cNvSpPr txBox="1"/>
          <p:nvPr>
            <p:ph type="sldNum" sz="quarter" idx="2"/>
          </p:nvPr>
        </p:nvSpPr>
        <p:spPr>
          <a:xfrm>
            <a:off x="6352743" y="9476689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5C88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19805" marR="0" indent="-419805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4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64305" marR="0" indent="-419805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4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08805" marR="0" indent="-419805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4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53305" marR="0" indent="-419805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4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197805" marR="0" indent="-419805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4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42305" marR="0" indent="-419805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4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086805" marR="0" indent="-419805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4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31305" marR="0" indent="-419805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4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975805" marR="0" indent="-419805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4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www.virtualbox.org/wiki/Downloads" TargetMode="External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docs.ansible.com/ansible/latest/installation_guide/installation_distros.html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vagrantup.com/downloads.html" TargetMode="External"/><Relationship Id="rId5" Type="http://schemas.openxmlformats.org/officeDocument/2006/relationships/hyperlink" Target="https://app.vagrantup.com/boxes/search" TargetMode="External"/><Relationship Id="rId6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vagrantmanager.com/" TargetMode="External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developer.hashicorp.com/vagrant/downloads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orkshop testomgev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Workshop testomgeving</a:t>
            </a:r>
          </a:p>
        </p:txBody>
      </p:sp>
      <p:sp>
        <p:nvSpPr>
          <p:cNvPr id="168" name="Virtualbox, Vagrant &amp; Alma linux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Virtualbox, Vagrant &amp; Alma linux </a:t>
            </a:r>
          </a:p>
        </p:txBody>
      </p:sp>
      <p:pic>
        <p:nvPicPr>
          <p:cNvPr id="169" name="logo alma linux.jpeg" descr="logo alma linux.jpeg"/>
          <p:cNvPicPr>
            <a:picLocks noChangeAspect="1"/>
          </p:cNvPicPr>
          <p:nvPr/>
        </p:nvPicPr>
        <p:blipFill>
          <a:blip r:embed="rId2">
            <a:extLst/>
          </a:blip>
          <a:srcRect l="10826" t="0" r="10826" b="0"/>
          <a:stretch>
            <a:fillRect/>
          </a:stretch>
        </p:blipFill>
        <p:spPr>
          <a:xfrm>
            <a:off x="7760973" y="722180"/>
            <a:ext cx="3087184" cy="3087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Virtualbox-logo.png" descr="Virtualbox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4900" y="861243"/>
            <a:ext cx="4525702" cy="2809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vagrant-logo.png" descr="vagrant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89400" y="4438650"/>
            <a:ext cx="5486400" cy="148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Vag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</a:t>
            </a:r>
          </a:p>
        </p:txBody>
      </p:sp>
      <p:sp>
        <p:nvSpPr>
          <p:cNvPr id="204" name="Maak een directory en plaats hierin de inhoud van de workshop zip file. Deze bestaat uit een “Vagrantfile” en een stuk Ansible configuratie en scripts.…"/>
          <p:cNvSpPr txBox="1"/>
          <p:nvPr>
            <p:ph type="body" idx="1"/>
          </p:nvPr>
        </p:nvSpPr>
        <p:spPr>
          <a:xfrm>
            <a:off x="773176" y="2768600"/>
            <a:ext cx="10922001" cy="5715000"/>
          </a:xfrm>
          <a:prstGeom prst="rect">
            <a:avLst/>
          </a:prstGeom>
        </p:spPr>
        <p:txBody>
          <a:bodyPr/>
          <a:lstStyle/>
          <a:p>
            <a:pPr marL="432152" indent="-432152">
              <a:buBlip>
                <a:blip r:embed="rId2"/>
              </a:buBlip>
            </a:pPr>
            <a:r>
              <a:rPr sz="3500"/>
              <a:t>Maak een directory en plaats hierin de inhoud van de workshop zip file. Deze bestaat uit een “Vagrantfile” en een stuk Ansible configuratie en scripts.</a:t>
            </a:r>
            <a:endParaRPr sz="3500"/>
          </a:p>
          <a:p>
            <a:pPr marL="432152" indent="-432152">
              <a:buBlip>
                <a:blip r:embed="rId2"/>
              </a:buBlip>
            </a:pPr>
            <a:r>
              <a:rPr sz="3500"/>
              <a:t>Zet in Vagrantfile:</a:t>
            </a:r>
            <a:br>
              <a:rPr sz="3500"/>
            </a:br>
            <a:r>
              <a:rPr sz="3500"/>
              <a:t>config.vbguest.auto_update = false</a:t>
            </a:r>
          </a:p>
        </p:txBody>
      </p:sp>
      <p:pic>
        <p:nvPicPr>
          <p:cNvPr id="205" name="vagrant-logo.png" descr="vagrant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952500"/>
            <a:ext cx="5486400" cy="148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Vag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</a:t>
            </a:r>
          </a:p>
        </p:txBody>
      </p:sp>
      <p:pic>
        <p:nvPicPr>
          <p:cNvPr id="208" name="vagrant-logo.png" descr="vagrant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952500"/>
            <a:ext cx="5486400" cy="148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Vagrantfile.png" descr="Vagrantfile.png"/>
          <p:cNvPicPr>
            <a:picLocks noChangeAspect="1"/>
          </p:cNvPicPr>
          <p:nvPr/>
        </p:nvPicPr>
        <p:blipFill>
          <a:blip r:embed="rId4">
            <a:extLst/>
          </a:blip>
          <a:srcRect l="0" t="6101" r="0" b="6101"/>
          <a:stretch>
            <a:fillRect/>
          </a:stretch>
        </p:blipFill>
        <p:spPr>
          <a:xfrm>
            <a:off x="2259857" y="3310383"/>
            <a:ext cx="8485086" cy="5711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Vag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</a:t>
            </a:r>
          </a:p>
        </p:txBody>
      </p:sp>
      <p:sp>
        <p:nvSpPr>
          <p:cNvPr id="214" name="We starten de eerste vm met: vagrant up web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152" indent="-432152">
              <a:buBlip>
                <a:blip r:embed="rId3"/>
              </a:buBlip>
            </a:pPr>
            <a:r>
              <a:rPr sz="3500"/>
              <a:t>We starten de eerste vm met:</a:t>
            </a:r>
            <a:br>
              <a:rPr sz="3500"/>
            </a:br>
            <a:r>
              <a:rPr sz="3500"/>
              <a:t>vagrant up webserver</a:t>
            </a:r>
            <a:endParaRPr sz="3500"/>
          </a:p>
          <a:p>
            <a:pPr marL="432152" indent="-432152">
              <a:buBlip>
                <a:blip r:embed="rId3"/>
              </a:buBlip>
            </a:pPr>
            <a:r>
              <a:rPr sz="3500"/>
              <a:t>De eerste keer wordt een image binnengehaald. </a:t>
            </a:r>
            <a:endParaRPr sz="3500"/>
          </a:p>
          <a:p>
            <a:pPr marL="432152" indent="-432152">
              <a:buBlip>
                <a:blip r:embed="rId3"/>
              </a:buBlip>
            </a:pPr>
            <a:r>
              <a:rPr sz="3500"/>
              <a:t>Indien een probleem met downloaden:</a:t>
            </a:r>
            <a:br>
              <a:rPr sz="3500"/>
            </a:br>
            <a:r>
              <a:rPr sz="3500"/>
              <a:t>vagrant box add almalinux/8 --insecure</a:t>
            </a:r>
            <a:br>
              <a:rPr sz="3500"/>
            </a:br>
            <a:r>
              <a:rPr sz="3500"/>
              <a:t>Hierna weer:</a:t>
            </a:r>
            <a:br>
              <a:rPr sz="3500"/>
            </a:br>
            <a:r>
              <a:rPr sz="3500"/>
              <a:t>vagrant up webserver</a:t>
            </a:r>
            <a:br>
              <a:rPr sz="3500"/>
            </a:br>
          </a:p>
        </p:txBody>
      </p:sp>
      <p:pic>
        <p:nvPicPr>
          <p:cNvPr id="215" name="vagrant-logo.png" descr="vagrant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300" y="952500"/>
            <a:ext cx="5486400" cy="148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Vag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</a:t>
            </a:r>
          </a:p>
        </p:txBody>
      </p:sp>
      <p:sp>
        <p:nvSpPr>
          <p:cNvPr id="220" name="Kijk naar VirtualBox.…"/>
          <p:cNvSpPr txBox="1"/>
          <p:nvPr>
            <p:ph type="body" idx="1"/>
          </p:nvPr>
        </p:nvSpPr>
        <p:spPr>
          <a:xfrm>
            <a:off x="651255" y="2768600"/>
            <a:ext cx="10922001" cy="5715000"/>
          </a:xfrm>
          <a:prstGeom prst="rect">
            <a:avLst/>
          </a:prstGeom>
        </p:spPr>
        <p:txBody>
          <a:bodyPr/>
          <a:lstStyle/>
          <a:p>
            <a:pPr marL="432152" indent="-432152">
              <a:buBlip>
                <a:blip r:embed="rId2"/>
              </a:buBlip>
            </a:pPr>
            <a:r>
              <a:rPr sz="3500"/>
              <a:t>Kijk naar VirtualBox.</a:t>
            </a:r>
            <a:endParaRPr sz="3500"/>
          </a:p>
          <a:p>
            <a:pPr marL="432152" indent="-432152">
              <a:buBlip>
                <a:blip r:embed="rId2"/>
              </a:buBlip>
            </a:pPr>
            <a:r>
              <a:rPr sz="3500"/>
              <a:t>Login op server met:</a:t>
            </a:r>
            <a:br>
              <a:rPr sz="3500"/>
            </a:br>
            <a:r>
              <a:rPr sz="3500"/>
              <a:t>vagrant ssh webserver</a:t>
            </a:r>
            <a:endParaRPr sz="3500"/>
          </a:p>
          <a:p>
            <a:pPr marL="432152" indent="-432152">
              <a:buBlip>
                <a:blip r:embed="rId2"/>
              </a:buBlip>
            </a:pPr>
            <a:r>
              <a:rPr sz="3500"/>
              <a:t>Log weer uit en voer het volgende commando uit:</a:t>
            </a:r>
            <a:br>
              <a:rPr sz="3500"/>
            </a:br>
            <a:r>
              <a:rPr sz="3500"/>
              <a:t>vagrant ssh-config</a:t>
            </a:r>
            <a:br>
              <a:rPr sz="3500"/>
            </a:br>
          </a:p>
        </p:txBody>
      </p:sp>
      <p:pic>
        <p:nvPicPr>
          <p:cNvPr id="221" name="vagrant-logo.png" descr="vagrant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952500"/>
            <a:ext cx="5486400" cy="148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Vag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</a:t>
            </a:r>
          </a:p>
        </p:txBody>
      </p:sp>
      <p:sp>
        <p:nvSpPr>
          <p:cNvPr id="224" name="Stop VM: vagrant halt web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152" indent="-432152">
              <a:buBlip>
                <a:blip r:embed="rId2"/>
              </a:buBlip>
              <a:defRPr sz="3500"/>
            </a:pPr>
            <a:r>
              <a:t>Stop VM:</a:t>
            </a:r>
            <a:br/>
            <a:r>
              <a:t>vagrant halt webserver</a:t>
            </a:r>
          </a:p>
          <a:p>
            <a:pPr marL="432152" indent="-432152">
              <a:buBlip>
                <a:blip r:embed="rId2"/>
              </a:buBlip>
              <a:defRPr sz="3500"/>
            </a:pPr>
            <a:r>
              <a:t>Zet in Vagrantfile:</a:t>
            </a:r>
            <a:br/>
            <a:r>
              <a:t>config.vbguest.auto_update = true</a:t>
            </a:r>
          </a:p>
          <a:p>
            <a:pPr marL="432152" indent="-432152">
              <a:buBlip>
                <a:blip r:embed="rId2"/>
              </a:buBlip>
              <a:defRPr sz="3500"/>
            </a:pPr>
            <a:r>
              <a:t>Start VM weer:</a:t>
            </a:r>
            <a:br/>
            <a:r>
              <a:t>vagrant up webserver</a:t>
            </a:r>
          </a:p>
        </p:txBody>
      </p:sp>
      <p:pic>
        <p:nvPicPr>
          <p:cNvPr id="225" name="vagrant-logo.png" descr="vagrant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952500"/>
            <a:ext cx="5486400" cy="148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Vag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</a:t>
            </a:r>
          </a:p>
        </p:txBody>
      </p:sp>
      <p:sp>
        <p:nvSpPr>
          <p:cNvPr id="228" name="Maak het bestand ~/.ssh/config aan met: Host *   user vagrant   Compression yes   Identityfile ~/.vagrant.d/insecure_private_ke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152" indent="-432152">
              <a:buBlip>
                <a:blip r:embed="rId2"/>
              </a:buBlip>
              <a:defRPr sz="3500"/>
            </a:pPr>
            <a:r>
              <a:t>Maak het bestand ~/.ssh/config aan met:</a:t>
            </a:r>
            <a:br/>
            <a:r>
              <a:t>Host *</a:t>
            </a:r>
            <a:br/>
            <a:r>
              <a:t>  user vagrant</a:t>
            </a:r>
            <a:br/>
            <a:r>
              <a:t>  Compression yes</a:t>
            </a:r>
            <a:br/>
            <a:r>
              <a:t>  Identityfile ~/.vagrant.d/insecure_private_key</a:t>
            </a:r>
          </a:p>
          <a:p>
            <a:pPr marL="432152" indent="-432152">
              <a:buBlip>
                <a:blip r:embed="rId2"/>
              </a:buBlip>
              <a:defRPr sz="3500"/>
            </a:pPr>
            <a:r>
              <a:t>Pas de rechten aan met:</a:t>
            </a:r>
            <a:br/>
            <a:r>
              <a:t>chmod 640 ~/.ssh/config</a:t>
            </a:r>
          </a:p>
          <a:p>
            <a:pPr marL="432152" indent="-432152">
              <a:buBlip>
                <a:blip r:embed="rId2"/>
              </a:buBlip>
              <a:defRPr sz="3500"/>
            </a:pPr>
            <a:r>
              <a:t>Log dan weer in op de server met (zonder vagrant):</a:t>
            </a:r>
            <a:br/>
            <a:r>
              <a:t>ssh webserver</a:t>
            </a:r>
          </a:p>
        </p:txBody>
      </p:sp>
      <p:pic>
        <p:nvPicPr>
          <p:cNvPr id="229" name="vagrant-logo.png" descr="vagrant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952500"/>
            <a:ext cx="5486400" cy="148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Vag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</a:t>
            </a:r>
          </a:p>
        </p:txBody>
      </p:sp>
      <p:sp>
        <p:nvSpPr>
          <p:cNvPr id="232" name="VM starten: vagrant up [naam vm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6577" indent="-276577" defTabSz="373887">
              <a:spcBef>
                <a:spcPts val="2000"/>
              </a:spcBef>
              <a:buBlip>
                <a:blip r:embed="rId2"/>
              </a:buBlip>
              <a:defRPr sz="2240"/>
            </a:pPr>
            <a:r>
              <a:t>VM starten: vagrant up [naam vm]</a:t>
            </a:r>
          </a:p>
          <a:p>
            <a:pPr marL="276577" indent="-276577" defTabSz="373887">
              <a:spcBef>
                <a:spcPts val="2000"/>
              </a:spcBef>
              <a:buBlip>
                <a:blip r:embed="rId2"/>
              </a:buBlip>
              <a:defRPr sz="2240"/>
            </a:pPr>
            <a:r>
              <a:t>VM stoppen: vagrant halt [naam vm]</a:t>
            </a:r>
          </a:p>
          <a:p>
            <a:pPr marL="276577" indent="-276577" defTabSz="373887">
              <a:spcBef>
                <a:spcPts val="2000"/>
              </a:spcBef>
              <a:buBlip>
                <a:blip r:embed="rId2"/>
              </a:buBlip>
              <a:defRPr sz="2240"/>
            </a:pPr>
            <a:r>
              <a:t>Meerdere VM’s stoppen (allen uit Vagrantfile): vagrant halt</a:t>
            </a:r>
          </a:p>
          <a:p>
            <a:pPr marL="276577" indent="-276577" defTabSz="373887">
              <a:spcBef>
                <a:spcPts val="2000"/>
              </a:spcBef>
              <a:buBlip>
                <a:blip r:embed="rId2"/>
              </a:buBlip>
              <a:defRPr sz="2240"/>
            </a:pPr>
            <a:r>
              <a:t>Meerder VM’s starten (allen uit Vagrantfile): vagrant up</a:t>
            </a:r>
          </a:p>
          <a:p>
            <a:pPr marL="276577" indent="-276577" defTabSz="373887">
              <a:spcBef>
                <a:spcPts val="2000"/>
              </a:spcBef>
              <a:buBlip>
                <a:blip r:embed="rId2"/>
              </a:buBlip>
              <a:defRPr sz="2240"/>
            </a:pPr>
            <a:r>
              <a:t>VM’s verwijderen: vagrant destroy </a:t>
            </a:r>
          </a:p>
          <a:p>
            <a:pPr marL="276577" indent="-276577" defTabSz="373887">
              <a:spcBef>
                <a:spcPts val="2000"/>
              </a:spcBef>
              <a:buBlip>
                <a:blip r:embed="rId2"/>
              </a:buBlip>
              <a:defRPr sz="2240"/>
            </a:pPr>
            <a:r>
              <a:t>Nieuwe versie van een box: vagrant box update —insecure</a:t>
            </a:r>
          </a:p>
          <a:p>
            <a:pPr marL="276577" indent="-276577" defTabSz="373887">
              <a:spcBef>
                <a:spcPts val="2000"/>
              </a:spcBef>
              <a:buBlip>
                <a:blip r:embed="rId2"/>
              </a:buBlip>
              <a:defRPr sz="2240"/>
            </a:pPr>
            <a:r>
              <a:t>Nieuwe box downloaden: vagrant box add centos/7 --insecure</a:t>
            </a:r>
          </a:p>
          <a:p>
            <a:pPr marL="276577" indent="-276577" defTabSz="373887">
              <a:spcBef>
                <a:spcPts val="2000"/>
              </a:spcBef>
              <a:buBlip>
                <a:blip r:embed="rId2"/>
              </a:buBlip>
              <a:defRPr sz="2240"/>
            </a:pPr>
            <a:r>
              <a:t>Box verwijderen: vagrant box remove centos/7 </a:t>
            </a:r>
          </a:p>
          <a:p>
            <a:pPr marL="276577" indent="-276577" defTabSz="373887">
              <a:spcBef>
                <a:spcPts val="2000"/>
              </a:spcBef>
              <a:buBlip>
                <a:blip r:embed="rId2"/>
              </a:buBlip>
              <a:defRPr sz="2240"/>
            </a:pPr>
            <a:r>
              <a:t>Provision opnieuw uitvoeren: Vagrant provision</a:t>
            </a:r>
            <a:br/>
          </a:p>
        </p:txBody>
      </p:sp>
      <p:pic>
        <p:nvPicPr>
          <p:cNvPr id="233" name="vagrant-logo.png" descr="vagrant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300" y="952500"/>
            <a:ext cx="5486400" cy="148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oel van deze worksh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Doel van deze workshop</a:t>
            </a:r>
          </a:p>
        </p:txBody>
      </p:sp>
      <p:sp>
        <p:nvSpPr>
          <p:cNvPr id="174" name="Het opzetten van een Linux testomgev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Het opzetten van een Linux testomgeving</a:t>
            </a:r>
          </a:p>
          <a:p>
            <a:pPr lvl="1">
              <a:buBlip>
                <a:blip r:embed="rId2"/>
              </a:buBlip>
            </a:pPr>
            <a:r>
              <a:t>Virtualbox =&gt; software voor virtuele systemen aan te maken</a:t>
            </a:r>
          </a:p>
          <a:p>
            <a:pPr lvl="1">
              <a:buBlip>
                <a:blip r:embed="rId2"/>
              </a:buBlip>
            </a:pPr>
            <a:r>
              <a:t>Vagrant =&gt; tool om makkelijker virtuele systemen aan te maken in Virtualbox</a:t>
            </a:r>
          </a:p>
          <a:p>
            <a:pPr lvl="1">
              <a:buBlip>
                <a:blip r:embed="rId2"/>
              </a:buBlip>
            </a:pPr>
            <a:r>
              <a:t>Alma Linux versie 8 =&gt; Linux variant gebaseerd op RHEL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Virtual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Virtualbox</a:t>
            </a:r>
          </a:p>
        </p:txBody>
      </p:sp>
      <p:sp>
        <p:nvSpPr>
          <p:cNvPr id="177" name="Versie voor Windows, Mac OS en Linu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Versie voor Windows, Mac OS en Linux</a:t>
            </a:r>
          </a:p>
          <a:p>
            <a:pPr>
              <a:buBlip>
                <a:blip r:embed="rId2"/>
              </a:buBlip>
            </a:pPr>
            <a:r>
              <a:t>Laatste versie van software downloaden:</a:t>
            </a:r>
            <a:br/>
            <a:r>
              <a:rPr u="sng">
                <a:hlinkClick r:id="rId3" invalidUrl="" action="" tgtFrame="" tooltip="" history="1" highlightClick="0" endSnd="0"/>
              </a:rPr>
              <a:t>https://www.virtualbox.org/wiki/Downloads</a:t>
            </a:r>
          </a:p>
          <a:p>
            <a:pPr>
              <a:buBlip>
                <a:blip r:embed="rId2"/>
              </a:buBlip>
            </a:pPr>
            <a:r>
              <a:t>Vergeet “extension pack” niet, wordt meestal om gevraagd bij eerste keer starten van Virtualbox en wordt dan gedownload. </a:t>
            </a:r>
          </a:p>
          <a:p>
            <a:pPr>
              <a:buBlip>
                <a:blip r:embed="rId2"/>
              </a:buBlip>
            </a:pPr>
            <a:r>
              <a:t>ISO bestand benodigd van OS wat je wilt gebruiken als virtueel systeem</a:t>
            </a:r>
          </a:p>
        </p:txBody>
      </p:sp>
      <p:pic>
        <p:nvPicPr>
          <p:cNvPr id="178" name="Virtualbox-logo.png" descr="Virtualbox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10519" y="375399"/>
            <a:ext cx="3578281" cy="2221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virtualbox scherm.png" descr="virtualbox scherm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7493" t="0" r="7493" b="0"/>
          <a:stretch>
            <a:fillRect/>
          </a:stretch>
        </p:blipFill>
        <p:spPr>
          <a:xfrm>
            <a:off x="368899" y="368300"/>
            <a:ext cx="12268201" cy="7899400"/>
          </a:xfrm>
          <a:prstGeom prst="rect">
            <a:avLst/>
          </a:prstGeom>
        </p:spPr>
      </p:pic>
      <p:sp>
        <p:nvSpPr>
          <p:cNvPr id="181" name="Virtualbox mana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pPr/>
            <a:r>
              <a:t>Virtualbox manager</a:t>
            </a:r>
          </a:p>
        </p:txBody>
      </p:sp>
      <p:sp>
        <p:nvSpPr>
          <p:cNvPr id="182" name="Voorbeeld gestar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2112"/>
            </a:lvl1pPr>
          </a:lstStyle>
          <a:p>
            <a:pPr/>
            <a:r>
              <a:t>Voorbeeld gestart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nstalleren 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Installeren Ansible</a:t>
            </a:r>
          </a:p>
        </p:txBody>
      </p:sp>
      <p:sp>
        <p:nvSpPr>
          <p:cNvPr id="185" name="Voor installatie van Ansible ga naar: https://docs.ansible.com/ansible/latest/installation_guide/installation_distros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Voor installatie van Ansible ga naar:</a:t>
            </a:r>
            <a:br/>
            <a:r>
              <a:rPr u="sng">
                <a:hlinkClick r:id="rId3" invalidUrl="" action="" tgtFrame="" tooltip="" history="1" highlightClick="0" endSnd="0"/>
              </a:rPr>
              <a:t>https://docs.ansible.com/ansible/latest/installation_guide/installation_distros.html</a:t>
            </a:r>
            <a:br/>
          </a:p>
          <a:p>
            <a:pPr>
              <a:buBlip>
                <a:blip r:embed="rId2"/>
              </a:buBlip>
            </a:pPr>
            <a:r>
              <a:t>Volg instructies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Vag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</a:t>
            </a:r>
          </a:p>
        </p:txBody>
      </p:sp>
      <p:sp>
        <p:nvSpPr>
          <p:cNvPr id="188" name="Versie voor Windows, Mac OS en Linu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Versie voor Windows, Mac OS en Linux</a:t>
            </a:r>
          </a:p>
          <a:p>
            <a:pPr>
              <a:buBlip>
                <a:blip r:embed="rId3"/>
              </a:buBlip>
            </a:pPr>
            <a:r>
              <a:t>Te gebruiken met verschillende virtualisatie platforms zoals:</a:t>
            </a:r>
          </a:p>
          <a:p>
            <a:pPr lvl="1">
              <a:buBlip>
                <a:blip r:embed="rId3"/>
              </a:buBlip>
            </a:pPr>
            <a:r>
              <a:t>Virtualbox, Vmware, Hyperv, Libvirt, Parallels </a:t>
            </a:r>
          </a:p>
          <a:p>
            <a:pPr>
              <a:buBlip>
                <a:blip r:embed="rId3"/>
              </a:buBlip>
            </a:pPr>
            <a:r>
              <a:t>Downloaden vanaf: </a:t>
            </a:r>
            <a:r>
              <a:rPr u="sng">
                <a:hlinkClick r:id="rId4" invalidUrl="" action="" tgtFrame="" tooltip="" history="1" highlightClick="0" endSnd="0"/>
              </a:rPr>
              <a:t>https://www.vagrantup.com/downloads.html</a:t>
            </a:r>
          </a:p>
          <a:p>
            <a:pPr>
              <a:buBlip>
                <a:blip r:embed="rId3"/>
              </a:buBlip>
            </a:pPr>
            <a:r>
              <a:t>Boxes*: </a:t>
            </a:r>
            <a:r>
              <a:rPr u="sng">
                <a:hlinkClick r:id="rId5" invalidUrl="" action="" tgtFrame="" tooltip="" history="1" highlightClick="0" endSnd="0"/>
              </a:rPr>
              <a:t>https://app.vagrantup.com/boxes/search</a:t>
            </a:r>
          </a:p>
        </p:txBody>
      </p:sp>
      <p:pic>
        <p:nvPicPr>
          <p:cNvPr id="189" name="vagrant-logo.png" descr="vagrant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83300" y="952500"/>
            <a:ext cx="5486400" cy="148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Vag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</a:t>
            </a:r>
          </a:p>
        </p:txBody>
      </p:sp>
      <p:sp>
        <p:nvSpPr>
          <p:cNvPr id="194" name="Vagrant is niet grafisch, maar mogelijke optie  http://vagrantmanager.co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0042" indent="-340042" defTabSz="473201">
              <a:spcBef>
                <a:spcPts val="2500"/>
              </a:spcBef>
              <a:buBlip>
                <a:blip r:embed="rId2"/>
              </a:buBlip>
              <a:defRPr sz="2754"/>
            </a:pPr>
            <a:r>
              <a:t>Vagrant is niet grafisch, maar mogelijke optie  </a:t>
            </a:r>
            <a:r>
              <a:rPr u="sng">
                <a:hlinkClick r:id="rId3" invalidUrl="" action="" tgtFrame="" tooltip="" history="1" highlightClick="0" endSnd="0"/>
              </a:rPr>
              <a:t>http://vagrantmanager.com/</a:t>
            </a:r>
            <a:r>
              <a:t> </a:t>
            </a:r>
          </a:p>
          <a:p>
            <a:pPr marL="340042" indent="-340042" defTabSz="473201">
              <a:spcBef>
                <a:spcPts val="2500"/>
              </a:spcBef>
              <a:buBlip>
                <a:blip r:embed="rId2"/>
              </a:buBlip>
              <a:defRPr sz="2754"/>
            </a:pPr>
            <a:r>
              <a:t>Voordelen:</a:t>
            </a:r>
          </a:p>
          <a:p>
            <a:pPr lvl="1" marL="700087" indent="-340042" defTabSz="473201">
              <a:spcBef>
                <a:spcPts val="2500"/>
              </a:spcBef>
              <a:buBlip>
                <a:blip r:embed="rId2"/>
              </a:buBlip>
              <a:defRPr sz="2754"/>
            </a:pPr>
            <a:r>
              <a:t>In Vagrant file zijn meerdere vm’s op te nemen met verschillende instellingen.</a:t>
            </a:r>
          </a:p>
          <a:p>
            <a:pPr lvl="1" marL="700087" indent="-340042" defTabSz="473201">
              <a:spcBef>
                <a:spcPts val="2500"/>
              </a:spcBef>
              <a:buBlip>
                <a:blip r:embed="rId2"/>
              </a:buBlip>
              <a:defRPr sz="2754"/>
            </a:pPr>
            <a:r>
              <a:t>Gebruik in combinatie met Ansible, Chef of Puppet om meteen extra software te installeren en instellingen op de machines te doen.</a:t>
            </a:r>
          </a:p>
          <a:p>
            <a:pPr lvl="1" marL="700087" indent="-340042" defTabSz="473201">
              <a:spcBef>
                <a:spcPts val="2500"/>
              </a:spcBef>
              <a:buBlip>
                <a:blip r:embed="rId2"/>
              </a:buBlip>
              <a:defRPr sz="2754"/>
            </a:pPr>
            <a:r>
              <a:t>Veel kant en klare “boxes” om te gebruiken, maar je kunt ook je eigen box maken. </a:t>
            </a:r>
          </a:p>
        </p:txBody>
      </p:sp>
      <p:pic>
        <p:nvPicPr>
          <p:cNvPr id="195" name="vagrant-logo.png" descr="vagrant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83300" y="952500"/>
            <a:ext cx="5486400" cy="148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Vagrant installer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 installeren</a:t>
            </a:r>
          </a:p>
        </p:txBody>
      </p:sp>
      <p:sp>
        <p:nvSpPr>
          <p:cNvPr id="198" name="Ga naar https://developer.hashicorp.com/vagrant/downloads en kijk daar voor je OS hoe je Vagrant kunt installere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Ga naar </a:t>
            </a:r>
            <a:r>
              <a:rPr u="sng">
                <a:hlinkClick r:id="rId3" invalidUrl="" action="" tgtFrame="" tooltip="" history="1" highlightClick="0" endSnd="0"/>
              </a:rPr>
              <a:t>https://developer.hashicorp.com/vagrant/downloads</a:t>
            </a:r>
            <a:r>
              <a:t> en kijk daar voor je OS hoe je Vagrant kunt installeren.</a:t>
            </a:r>
          </a:p>
          <a:p>
            <a:pPr>
              <a:buBlip>
                <a:blip r:embed="rId2"/>
              </a:buBlip>
            </a:pPr>
            <a:r>
              <a:t>Installeer Vagrant plugins:</a:t>
            </a:r>
            <a:br/>
            <a:r>
              <a:t>vagrant plugin install vagrant-vbguest</a:t>
            </a:r>
            <a:br/>
            <a:r>
              <a:t>vagrant plugin install vagrant-hostmanager</a:t>
            </a:r>
            <a:br/>
            <a:r>
              <a:t>vagrant plugin install vagrant-netinfo</a:t>
            </a:r>
          </a:p>
          <a:p>
            <a:pPr>
              <a:buBlip>
                <a:blip r:embed="rId2"/>
              </a:buBlip>
            </a:pPr>
            <a:r>
              <a:t>Controle plugins:</a:t>
            </a:r>
            <a:br/>
            <a:r>
              <a:t>vagrant plugin list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dien nodig maak onder /etc/sudoers.d een bestand aan met je gebruikersnaam en zet daarin (op 2 regels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Indien nodig maak onder /etc/sudoers.d een bestand aan met je gebruikersnaam en zet daarin (op 2 regels):</a:t>
            </a:r>
          </a:p>
          <a:p>
            <a:pPr lvl="1" marL="889000" indent="-444500">
              <a:buBlip>
                <a:blip r:embed="rId2"/>
              </a:buBlip>
            </a:pPr>
            <a:r>
              <a:t>Cmnd_Alias VAGRANT_HOSTMANAGER_UPDATE = /bin/cp /home/GEBRUIKERSNAAM/.vagrant.d/tmp/hosts.local /etc/hosts</a:t>
            </a:r>
          </a:p>
          <a:p>
            <a:pPr lvl="1">
              <a:buBlip>
                <a:blip r:embed="rId2"/>
              </a:buBlip>
            </a:pPr>
            <a:r>
              <a:t>%admin ALL=(root) NOPASSWD: VAGRANT_HOSTMANAGER_UPDATE</a:t>
            </a:r>
          </a:p>
        </p:txBody>
      </p:sp>
      <p:sp>
        <p:nvSpPr>
          <p:cNvPr id="201" name="Vagrant aanpassingen"/>
          <p:cNvSpPr txBox="1"/>
          <p:nvPr/>
        </p:nvSpPr>
        <p:spPr>
          <a:xfrm>
            <a:off x="1339240" y="883211"/>
            <a:ext cx="8821218" cy="117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7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Vagrant aanpassingen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