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0" algn="ctr" defTabSz="8215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000" u="none" kumimoji="0" normalizeH="0">
        <a:ln>
          <a:noFill/>
        </a:ln>
        <a:solidFill>
          <a:srgbClr val="AB7655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AB7655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D0D4DD"/>
          </a:solidFill>
        </a:fill>
      </a:tcStyle>
    </a:wholeTbl>
    <a:band2H>
      <a:tcTxStyle b="def" i="def"/>
      <a:tcStyle>
        <a:tcBdr/>
        <a:fill>
          <a:solidFill>
            <a:srgbClr val="E9EBEF"/>
          </a:solidFill>
        </a:fill>
      </a:tcStyle>
    </a:band2H>
    <a:firstCol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381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381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AB7655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E6DBCB"/>
          </a:solidFill>
        </a:fill>
      </a:tcStyle>
    </a:wholeTbl>
    <a:band2H>
      <a:tcTxStyle b="def" i="def"/>
      <a:tcStyle>
        <a:tcBdr/>
        <a:fill>
          <a:solidFill>
            <a:srgbClr val="F3EEE7"/>
          </a:solidFill>
        </a:fill>
      </a:tcStyle>
    </a:band2H>
    <a:firstCol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381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381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AB7655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D0CDD4"/>
          </a:solidFill>
        </a:fill>
      </a:tcStyle>
    </a:wholeTbl>
    <a:band2H>
      <a:tcTxStyle b="def" i="def"/>
      <a:tcStyle>
        <a:tcBdr/>
        <a:fill>
          <a:solidFill>
            <a:srgbClr val="E9E8EB"/>
          </a:solidFill>
        </a:fill>
      </a:tcStyle>
    </a:band2H>
    <a:firstCol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381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381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AB765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1EBE9"/>
          </a:solidFill>
        </a:fill>
      </a:tcStyle>
    </a:wholeTbl>
    <a:band2H>
      <a:tcTxStyle b="def" i="def"/>
      <a:tcStyle>
        <a:tcBdr/>
        <a:fill>
          <a:solidFill>
            <a:srgbClr val="558AAB"/>
          </a:solidFill>
        </a:fill>
      </a:tcStyle>
    </a:band2H>
    <a:firstCol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AB7655"/>
        </a:fontRef>
        <a:srgbClr val="AB765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AB7655"/>
              </a:solidFill>
              <a:prstDash val="solid"/>
              <a:round/>
            </a:ln>
          </a:top>
          <a:bottom>
            <a:ln w="254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58AAB"/>
          </a:solidFill>
        </a:fill>
      </a:tcStyle>
    </a:lastRow>
    <a:fir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AB7655"/>
              </a:solidFill>
              <a:prstDash val="solid"/>
              <a:round/>
            </a:ln>
          </a:top>
          <a:bottom>
            <a:ln w="25400" cap="flat">
              <a:solidFill>
                <a:srgbClr val="AB7655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AB7655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E2D5D0"/>
          </a:solidFill>
        </a:fill>
      </a:tcStyle>
    </a:wholeTbl>
    <a:band2H>
      <a:tcTxStyle b="def" i="def"/>
      <a:tcStyle>
        <a:tcBdr/>
        <a:fill>
          <a:solidFill>
            <a:srgbClr val="F1EBE9"/>
          </a:solidFill>
        </a:fill>
      </a:tcStyle>
    </a:band2H>
    <a:firstCol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AB7655"/>
          </a:solidFill>
        </a:fill>
      </a:tcStyle>
    </a:firstCol>
    <a:la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381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AB7655"/>
          </a:solidFill>
        </a:fill>
      </a:tcStyle>
    </a:lastRow>
    <a:fir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381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AB765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558AAB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solidFill>
            <a:srgbClr val="558AAB">
              <a:alpha val="20000"/>
            </a:srgbClr>
          </a:solidFill>
        </a:fill>
      </a:tcStyle>
    </a:firstCol>
    <a:la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50800" cap="flat">
              <a:solidFill>
                <a:srgbClr val="558AAB"/>
              </a:solidFill>
              <a:prstDash val="solid"/>
              <a:round/>
            </a:ln>
          </a:top>
          <a:bottom>
            <a:ln w="127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58AAB"/>
        </a:fontRef>
        <a:srgbClr val="558AAB"/>
      </a:tcTxStyle>
      <a:tcStyle>
        <a:tcBdr>
          <a:left>
            <a:ln w="12700" cap="flat">
              <a:solidFill>
                <a:srgbClr val="558AAB"/>
              </a:solidFill>
              <a:prstDash val="solid"/>
              <a:round/>
            </a:ln>
          </a:left>
          <a:right>
            <a:ln w="12700" cap="flat">
              <a:solidFill>
                <a:srgbClr val="558AAB"/>
              </a:solidFill>
              <a:prstDash val="solid"/>
              <a:round/>
            </a:ln>
          </a:right>
          <a:top>
            <a:ln w="12700" cap="flat">
              <a:solidFill>
                <a:srgbClr val="558AAB"/>
              </a:solidFill>
              <a:prstDash val="solid"/>
              <a:round/>
            </a:ln>
          </a:top>
          <a:bottom>
            <a:ln w="25400" cap="flat">
              <a:solidFill>
                <a:srgbClr val="558AAB"/>
              </a:solidFill>
              <a:prstDash val="solid"/>
              <a:round/>
            </a:ln>
          </a:bottom>
          <a:insideH>
            <a:ln w="12700" cap="flat">
              <a:solidFill>
                <a:srgbClr val="558AAB"/>
              </a:solidFill>
              <a:prstDash val="solid"/>
              <a:round/>
            </a:ln>
          </a:insideH>
          <a:insideV>
            <a:ln w="12700" cap="flat">
              <a:solidFill>
                <a:srgbClr val="558AAB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Het verschil tussen “reload” en “restart”:</a:t>
            </a:r>
          </a:p>
          <a:p>
            <a:pPr marL="271637" indent="-271637">
              <a:buClr>
                <a:srgbClr val="777775"/>
              </a:buClr>
              <a:buSzPct val="115000"/>
              <a:buChar char="-"/>
            </a:pPr>
            <a:r>
              <a:t>restart is een harde herstart van service</a:t>
            </a:r>
          </a:p>
          <a:p>
            <a:pPr marL="271637" indent="-271637">
              <a:buClr>
                <a:srgbClr val="777775"/>
              </a:buClr>
              <a:buSzPct val="115000"/>
              <a:buChar char="-"/>
            </a:pPr>
            <a:r>
              <a:t>Reload zorgt dat bestaande sessie eerst netjes worden afgesloten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Kopieer bestanden van sales en gebruik in vi zoek en vervang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Reload zal foutmelding geven</a:t>
            </a:r>
          </a:p>
          <a:p>
            <a:pPr/>
            <a:r>
              <a:t>Met restart kan wachtwoord opgegeven worden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Firewall-cmd --add-service=https --permanent</a:t>
            </a:r>
            <a:br/>
            <a:r>
              <a:t>firewall-cmd --reload</a:t>
            </a:r>
          </a:p>
          <a:p>
            <a:pPr/>
            <a:r>
              <a:t>Chrome blijft deze blokkeren, Safari gaat wel goed, maar wel toestemming geven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 en subtite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tekst"/>
          <p:cNvSpPr txBox="1"/>
          <p:nvPr>
            <p:ph type="title"/>
          </p:nvPr>
        </p:nvSpPr>
        <p:spPr>
          <a:xfrm>
            <a:off x="5048250" y="7375921"/>
            <a:ext cx="14823282" cy="3696893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" name="Hoofdtekst - niveau één…"/>
          <p:cNvSpPr txBox="1"/>
          <p:nvPr>
            <p:ph type="body" sz="quarter" idx="1"/>
          </p:nvPr>
        </p:nvSpPr>
        <p:spPr>
          <a:xfrm>
            <a:off x="5048250" y="11054953"/>
            <a:ext cx="14823282" cy="1928814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4" name="Dianummer"/>
          <p:cNvSpPr txBox="1"/>
          <p:nvPr>
            <p:ph type="sldNum" sz="quarter" idx="2"/>
          </p:nvPr>
        </p:nvSpPr>
        <p:spPr>
          <a:xfrm>
            <a:off x="11992183" y="13323093"/>
            <a:ext cx="409778" cy="41587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driem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Lijn"/>
          <p:cNvSpPr/>
          <p:nvPr/>
        </p:nvSpPr>
        <p:spPr>
          <a:xfrm>
            <a:off x="3439594" y="11751469"/>
            <a:ext cx="17521180" cy="1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58AAB"/>
                </a:solidFill>
              </a:defRPr>
            </a:pPr>
          </a:p>
        </p:txBody>
      </p:sp>
      <p:sp>
        <p:nvSpPr>
          <p:cNvPr id="116" name="Rechthoek"/>
          <p:cNvSpPr/>
          <p:nvPr/>
        </p:nvSpPr>
        <p:spPr>
          <a:xfrm>
            <a:off x="3440906" y="392905"/>
            <a:ext cx="17502188" cy="12965909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117" name="Afbeelding"/>
          <p:cNvSpPr/>
          <p:nvPr>
            <p:ph type="pic" sz="quarter" idx="21"/>
          </p:nvPr>
        </p:nvSpPr>
        <p:spPr>
          <a:xfrm>
            <a:off x="15138795" y="4625578"/>
            <a:ext cx="5679283" cy="85189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8" name="Afbeelding"/>
          <p:cNvSpPr/>
          <p:nvPr>
            <p:ph type="pic" idx="22"/>
          </p:nvPr>
        </p:nvSpPr>
        <p:spPr>
          <a:xfrm>
            <a:off x="958453" y="517921"/>
            <a:ext cx="16662799" cy="1111046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Afbeelding"/>
          <p:cNvSpPr/>
          <p:nvPr>
            <p:ph type="pic" sz="quarter" idx="23"/>
          </p:nvPr>
        </p:nvSpPr>
        <p:spPr>
          <a:xfrm>
            <a:off x="15138795" y="-982267"/>
            <a:ext cx="5679284" cy="851892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0" name="Titeltekst"/>
          <p:cNvSpPr txBox="1"/>
          <p:nvPr>
            <p:ph type="title"/>
          </p:nvPr>
        </p:nvSpPr>
        <p:spPr>
          <a:xfrm>
            <a:off x="3565921" y="11769328"/>
            <a:ext cx="17252158" cy="928689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58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21" name="Hoofdtekst - niveau één…"/>
          <p:cNvSpPr txBox="1"/>
          <p:nvPr>
            <p:ph type="body" sz="quarter" idx="1"/>
          </p:nvPr>
        </p:nvSpPr>
        <p:spPr>
          <a:xfrm>
            <a:off x="3565921" y="12680156"/>
            <a:ext cx="17252158" cy="60722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22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eenm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ijn"/>
          <p:cNvSpPr/>
          <p:nvPr/>
        </p:nvSpPr>
        <p:spPr>
          <a:xfrm>
            <a:off x="3439594" y="11751469"/>
            <a:ext cx="17521180" cy="1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58AAB"/>
                </a:solidFill>
              </a:defRPr>
            </a:pPr>
          </a:p>
        </p:txBody>
      </p:sp>
      <p:sp>
        <p:nvSpPr>
          <p:cNvPr id="130" name="Rechthoek"/>
          <p:cNvSpPr/>
          <p:nvPr/>
        </p:nvSpPr>
        <p:spPr>
          <a:xfrm>
            <a:off x="3440906" y="392905"/>
            <a:ext cx="17502188" cy="12965909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131" name="Afbeelding"/>
          <p:cNvSpPr/>
          <p:nvPr>
            <p:ph type="pic" idx="21"/>
          </p:nvPr>
        </p:nvSpPr>
        <p:spPr>
          <a:xfrm>
            <a:off x="3315889" y="267889"/>
            <a:ext cx="17787939" cy="1186068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32" name="Titeltekst"/>
          <p:cNvSpPr txBox="1"/>
          <p:nvPr>
            <p:ph type="title"/>
          </p:nvPr>
        </p:nvSpPr>
        <p:spPr>
          <a:xfrm>
            <a:off x="3565921" y="11769328"/>
            <a:ext cx="17252158" cy="928689"/>
          </a:xfrm>
          <a:prstGeom prst="rect">
            <a:avLst/>
          </a:prstGeom>
        </p:spPr>
        <p:txBody>
          <a:bodyPr anchor="b"/>
          <a:lstStyle>
            <a:lvl1pPr>
              <a:lnSpc>
                <a:spcPct val="150000"/>
              </a:lnSpc>
              <a:defRPr cap="all" sz="58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133" name="Hoofdtekst - niveau één…"/>
          <p:cNvSpPr txBox="1"/>
          <p:nvPr>
            <p:ph type="body" sz="quarter" idx="1"/>
          </p:nvPr>
        </p:nvSpPr>
        <p:spPr>
          <a:xfrm>
            <a:off x="3565921" y="12680156"/>
            <a:ext cx="17252158" cy="60722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 sz="32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4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Hoofdtekst - niveau één…"/>
          <p:cNvSpPr txBox="1"/>
          <p:nvPr>
            <p:ph type="body" sz="quarter" idx="1"/>
          </p:nvPr>
        </p:nvSpPr>
        <p:spPr>
          <a:xfrm>
            <a:off x="4833937" y="6036467"/>
            <a:ext cx="14716127" cy="89297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3300"/>
              </a:spcBef>
              <a:buSzTx/>
              <a:buNone/>
            </a:lvl1pPr>
            <a:lvl2pPr algn="ctr">
              <a:spcBef>
                <a:spcPts val="3300"/>
              </a:spcBef>
              <a:buBlip>
                <a:blip r:embed="rId2"/>
              </a:buBlip>
            </a:lvl2pPr>
            <a:lvl3pPr algn="ctr">
              <a:spcBef>
                <a:spcPts val="3300"/>
              </a:spcBef>
              <a:buBlip>
                <a:blip r:embed="rId2"/>
              </a:buBlip>
            </a:lvl3pPr>
            <a:lvl4pPr algn="ctr">
              <a:spcBef>
                <a:spcPts val="3300"/>
              </a:spcBef>
              <a:buBlip>
                <a:blip r:embed="rId2"/>
              </a:buBlip>
            </a:lvl4pPr>
            <a:lvl5pPr algn="ctr">
              <a:spcBef>
                <a:spcPts val="3300"/>
              </a:spcBef>
              <a:buBlip>
                <a:blip r:embed="rId2"/>
              </a:buBlip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42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8" cy="736602"/>
          </a:xfrm>
          <a:prstGeom prst="rect">
            <a:avLst/>
          </a:prstGeom>
        </p:spPr>
        <p:txBody>
          <a:bodyPr anchor="t"/>
          <a:lstStyle/>
          <a:p>
            <a:pPr marL="0" indent="0" algn="ctr">
              <a:spcBef>
                <a:spcPts val="3300"/>
              </a:spcBef>
              <a:buSzTx/>
              <a:buNone/>
              <a:defRPr i="1" sz="3800"/>
            </a:pPr>
          </a:p>
        </p:txBody>
      </p:sp>
      <p:sp>
        <p:nvSpPr>
          <p:cNvPr id="14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fbeelding"/>
          <p:cNvSpPr/>
          <p:nvPr>
            <p:ph type="pic" idx="21"/>
          </p:nvPr>
        </p:nvSpPr>
        <p:spPr>
          <a:xfrm>
            <a:off x="797718" y="-26791"/>
            <a:ext cx="23172541" cy="1545104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5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Lijn"/>
          <p:cNvSpPr/>
          <p:nvPr/>
        </p:nvSpPr>
        <p:spPr>
          <a:xfrm>
            <a:off x="3439595" y="12537282"/>
            <a:ext cx="17503500" cy="1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58AAB"/>
                </a:solidFill>
              </a:defRPr>
            </a:pPr>
          </a:p>
        </p:txBody>
      </p:sp>
      <p:sp>
        <p:nvSpPr>
          <p:cNvPr id="22" name="Lijn"/>
          <p:cNvSpPr/>
          <p:nvPr/>
        </p:nvSpPr>
        <p:spPr>
          <a:xfrm>
            <a:off x="10440650" y="12519421"/>
            <a:ext cx="2" cy="832803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58AAB"/>
                </a:solidFill>
              </a:defRPr>
            </a:pPr>
          </a:p>
        </p:txBody>
      </p:sp>
      <p:sp>
        <p:nvSpPr>
          <p:cNvPr id="23" name="Lijn"/>
          <p:cNvSpPr/>
          <p:nvPr/>
        </p:nvSpPr>
        <p:spPr>
          <a:xfrm>
            <a:off x="3439595" y="10108407"/>
            <a:ext cx="17503500" cy="1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58AAB"/>
                </a:solidFill>
              </a:defRPr>
            </a:pPr>
          </a:p>
        </p:txBody>
      </p:sp>
      <p:sp>
        <p:nvSpPr>
          <p:cNvPr id="24" name="Rechthoek"/>
          <p:cNvSpPr/>
          <p:nvPr/>
        </p:nvSpPr>
        <p:spPr>
          <a:xfrm>
            <a:off x="3440906" y="392905"/>
            <a:ext cx="17502188" cy="12965909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25" name="Hoofdtekst - niveau één…"/>
          <p:cNvSpPr txBox="1"/>
          <p:nvPr>
            <p:ph type="body" sz="quarter" idx="1"/>
          </p:nvPr>
        </p:nvSpPr>
        <p:spPr>
          <a:xfrm>
            <a:off x="11991339" y="12481917"/>
            <a:ext cx="1696087" cy="9144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6" name="PROJECT"/>
          <p:cNvSpPr txBox="1"/>
          <p:nvPr>
            <p:ph type="body" sz="quarter" idx="21"/>
          </p:nvPr>
        </p:nvSpPr>
        <p:spPr>
          <a:xfrm>
            <a:off x="3525925" y="10124875"/>
            <a:ext cx="1315441" cy="520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cap="all" sz="24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27" name="DATUM"/>
          <p:cNvSpPr txBox="1"/>
          <p:nvPr>
            <p:ph type="body" sz="quarter" idx="22"/>
          </p:nvPr>
        </p:nvSpPr>
        <p:spPr>
          <a:xfrm>
            <a:off x="3424077" y="12535892"/>
            <a:ext cx="1019075" cy="520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cap="all" sz="24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28" name="Klant"/>
          <p:cNvSpPr txBox="1"/>
          <p:nvPr>
            <p:ph type="body" sz="quarter" idx="23"/>
          </p:nvPr>
        </p:nvSpPr>
        <p:spPr>
          <a:xfrm>
            <a:off x="10526869" y="12535892"/>
            <a:ext cx="1058584" cy="520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cap="all" sz="24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29" name="DATUM"/>
          <p:cNvSpPr txBox="1"/>
          <p:nvPr>
            <p:ph type="body" sz="quarter" idx="24"/>
          </p:nvPr>
        </p:nvSpPr>
        <p:spPr>
          <a:xfrm>
            <a:off x="5048250" y="12481917"/>
            <a:ext cx="1954529" cy="91440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30" name="Afbeelding"/>
          <p:cNvSpPr/>
          <p:nvPr>
            <p:ph type="pic" idx="25"/>
          </p:nvPr>
        </p:nvSpPr>
        <p:spPr>
          <a:xfrm>
            <a:off x="3565921" y="-517923"/>
            <a:ext cx="17252157" cy="1150343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1" name="Titeltekst"/>
          <p:cNvSpPr txBox="1"/>
          <p:nvPr>
            <p:ph type="title"/>
          </p:nvPr>
        </p:nvSpPr>
        <p:spPr>
          <a:xfrm>
            <a:off x="5048250" y="9983389"/>
            <a:ext cx="15251907" cy="1446611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32" name="Hoofdtekst - niveau één…"/>
          <p:cNvSpPr txBox="1"/>
          <p:nvPr>
            <p:ph type="body" sz="quarter" idx="26"/>
          </p:nvPr>
        </p:nvSpPr>
        <p:spPr>
          <a:xfrm>
            <a:off x="5048250" y="11412139"/>
            <a:ext cx="15251907" cy="1053705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58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3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Foto - horizontaal vierm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jn"/>
          <p:cNvSpPr/>
          <p:nvPr/>
        </p:nvSpPr>
        <p:spPr>
          <a:xfrm>
            <a:off x="3439595" y="12537282"/>
            <a:ext cx="17503500" cy="1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58AAB"/>
                </a:solidFill>
              </a:defRPr>
            </a:pPr>
          </a:p>
        </p:txBody>
      </p:sp>
      <p:sp>
        <p:nvSpPr>
          <p:cNvPr id="41" name="Lijn"/>
          <p:cNvSpPr/>
          <p:nvPr/>
        </p:nvSpPr>
        <p:spPr>
          <a:xfrm>
            <a:off x="10440650" y="12519421"/>
            <a:ext cx="2" cy="832803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58AAB"/>
                </a:solidFill>
              </a:defRPr>
            </a:pPr>
          </a:p>
        </p:txBody>
      </p:sp>
      <p:sp>
        <p:nvSpPr>
          <p:cNvPr id="42" name="Lijn"/>
          <p:cNvSpPr/>
          <p:nvPr/>
        </p:nvSpPr>
        <p:spPr>
          <a:xfrm>
            <a:off x="3439595" y="10108407"/>
            <a:ext cx="17503500" cy="1"/>
          </a:xfrm>
          <a:prstGeom prst="line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558AAB"/>
                </a:solidFill>
              </a:defRPr>
            </a:pPr>
          </a:p>
        </p:txBody>
      </p:sp>
      <p:sp>
        <p:nvSpPr>
          <p:cNvPr id="43" name="Rechthoek"/>
          <p:cNvSpPr/>
          <p:nvPr/>
        </p:nvSpPr>
        <p:spPr>
          <a:xfrm>
            <a:off x="3440906" y="392905"/>
            <a:ext cx="17502188" cy="12965909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44" name="Hoofdtekst - niveau één…"/>
          <p:cNvSpPr txBox="1"/>
          <p:nvPr>
            <p:ph type="body" sz="quarter" idx="1"/>
          </p:nvPr>
        </p:nvSpPr>
        <p:spPr>
          <a:xfrm>
            <a:off x="11991339" y="12481917"/>
            <a:ext cx="1696087" cy="91440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>
              <a:spcBef>
                <a:spcPts val="0"/>
              </a:spcBef>
              <a:buBlip>
                <a:blip r:embed="rId3"/>
              </a:buBlip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5" name="PROJECT"/>
          <p:cNvSpPr txBox="1"/>
          <p:nvPr>
            <p:ph type="body" sz="quarter" idx="21"/>
          </p:nvPr>
        </p:nvSpPr>
        <p:spPr>
          <a:xfrm>
            <a:off x="3525925" y="10124875"/>
            <a:ext cx="1315441" cy="520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cap="all" sz="24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46" name="DATUM"/>
          <p:cNvSpPr txBox="1"/>
          <p:nvPr>
            <p:ph type="body" sz="quarter" idx="22"/>
          </p:nvPr>
        </p:nvSpPr>
        <p:spPr>
          <a:xfrm>
            <a:off x="3424077" y="12535892"/>
            <a:ext cx="1019075" cy="520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cap="all" sz="24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47" name="Klant"/>
          <p:cNvSpPr txBox="1"/>
          <p:nvPr>
            <p:ph type="body" sz="quarter" idx="23"/>
          </p:nvPr>
        </p:nvSpPr>
        <p:spPr>
          <a:xfrm>
            <a:off x="10526869" y="12535892"/>
            <a:ext cx="1058584" cy="520702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cap="all" sz="2400"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48" name="DATUM"/>
          <p:cNvSpPr txBox="1"/>
          <p:nvPr>
            <p:ph type="body" sz="quarter" idx="24"/>
          </p:nvPr>
        </p:nvSpPr>
        <p:spPr>
          <a:xfrm>
            <a:off x="5044042" y="12481917"/>
            <a:ext cx="1954532" cy="914402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49" name="Afbeelding"/>
          <p:cNvSpPr/>
          <p:nvPr>
            <p:ph type="pic" sz="half" idx="25"/>
          </p:nvPr>
        </p:nvSpPr>
        <p:spPr>
          <a:xfrm>
            <a:off x="3565921" y="142875"/>
            <a:ext cx="6822283" cy="102334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0" name="Afbeelding"/>
          <p:cNvSpPr/>
          <p:nvPr>
            <p:ph type="pic" sz="quarter" idx="26"/>
          </p:nvPr>
        </p:nvSpPr>
        <p:spPr>
          <a:xfrm>
            <a:off x="10441781" y="517921"/>
            <a:ext cx="3509369" cy="467915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1" name="Afbeelding"/>
          <p:cNvSpPr/>
          <p:nvPr>
            <p:ph type="pic" sz="quarter" idx="27"/>
          </p:nvPr>
        </p:nvSpPr>
        <p:spPr>
          <a:xfrm>
            <a:off x="10495359" y="3178967"/>
            <a:ext cx="4679158" cy="701873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2" name="Afbeelding"/>
          <p:cNvSpPr/>
          <p:nvPr>
            <p:ph type="pic" sz="half" idx="28"/>
          </p:nvPr>
        </p:nvSpPr>
        <p:spPr>
          <a:xfrm>
            <a:off x="13995795" y="142875"/>
            <a:ext cx="6822284" cy="1023342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3" name="Titeltekst"/>
          <p:cNvSpPr txBox="1"/>
          <p:nvPr>
            <p:ph type="title"/>
          </p:nvPr>
        </p:nvSpPr>
        <p:spPr>
          <a:xfrm>
            <a:off x="5048250" y="9983389"/>
            <a:ext cx="15251907" cy="1446611"/>
          </a:xfrm>
          <a:prstGeom prst="rect">
            <a:avLst/>
          </a:prstGeom>
        </p:spPr>
        <p:txBody>
          <a:bodyPr anchor="b"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54" name="Hoofdtekst - niveau één…"/>
          <p:cNvSpPr txBox="1"/>
          <p:nvPr>
            <p:ph type="body" sz="quarter" idx="29"/>
          </p:nvPr>
        </p:nvSpPr>
        <p:spPr>
          <a:xfrm>
            <a:off x="5048250" y="11412139"/>
            <a:ext cx="15251907" cy="1053705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50000"/>
              </a:lnSpc>
              <a:spcBef>
                <a:spcPts val="0"/>
              </a:spcBef>
              <a:buSzTx/>
              <a:buNone/>
              <a:defRPr cap="all" sz="58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55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midde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eltekst"/>
          <p:cNvSpPr txBox="1"/>
          <p:nvPr>
            <p:ph type="title"/>
          </p:nvPr>
        </p:nvSpPr>
        <p:spPr>
          <a:xfrm>
            <a:off x="4780358" y="5018483"/>
            <a:ext cx="14823283" cy="3696892"/>
          </a:xfrm>
          <a:prstGeom prst="rect">
            <a:avLst/>
          </a:prstGeom>
        </p:spPr>
        <p:txBody>
          <a:bodyPr/>
          <a:lstStyle>
            <a:lvl1pPr>
              <a:defRPr cap="all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63" name="Dianummer"/>
          <p:cNvSpPr txBox="1"/>
          <p:nvPr>
            <p:ph type="sldNum" sz="quarter" idx="2"/>
          </p:nvPr>
        </p:nvSpPr>
        <p:spPr>
          <a:xfrm>
            <a:off x="11992183" y="13323093"/>
            <a:ext cx="409778" cy="415874"/>
          </a:xfrm>
          <a:prstGeom prst="rect">
            <a:avLst/>
          </a:prstGeom>
        </p:spPr>
        <p:txBody>
          <a:bodyPr anchor="t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verticaal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fbeelding"/>
          <p:cNvSpPr/>
          <p:nvPr>
            <p:ph type="pic" sz="half" idx="21"/>
          </p:nvPr>
        </p:nvSpPr>
        <p:spPr>
          <a:xfrm>
            <a:off x="12727798" y="1384511"/>
            <a:ext cx="7304486" cy="1095672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1" name="Titeltekst"/>
          <p:cNvSpPr txBox="1"/>
          <p:nvPr>
            <p:ph type="title"/>
          </p:nvPr>
        </p:nvSpPr>
        <p:spPr>
          <a:xfrm>
            <a:off x="4512467" y="1821656"/>
            <a:ext cx="7500941" cy="5518549"/>
          </a:xfrm>
          <a:prstGeom prst="rect">
            <a:avLst/>
          </a:prstGeom>
        </p:spPr>
        <p:txBody>
          <a:bodyPr anchor="b"/>
          <a:lstStyle>
            <a:lvl1pPr>
              <a:defRPr cap="all" sz="9000">
                <a:solidFill>
                  <a:srgbClr val="DEDEDE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</a:lstStyle>
          <a:p>
            <a:pPr/>
            <a:r>
              <a:t>Titeltekst</a:t>
            </a:r>
          </a:p>
        </p:txBody>
      </p:sp>
      <p:sp>
        <p:nvSpPr>
          <p:cNvPr id="72" name="Hoofdtekst - niveau één…"/>
          <p:cNvSpPr txBox="1"/>
          <p:nvPr>
            <p:ph type="body" sz="quarter" idx="1"/>
          </p:nvPr>
        </p:nvSpPr>
        <p:spPr>
          <a:xfrm>
            <a:off x="4512467" y="7322342"/>
            <a:ext cx="7500941" cy="453628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1pPr>
            <a:lvl2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2pPr>
            <a:lvl3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3pPr>
            <a:lvl4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4pPr>
            <a:lvl5pPr marL="0" indent="0">
              <a:spcBef>
                <a:spcPts val="0"/>
              </a:spcBef>
              <a:buSzTx/>
              <a:buNone/>
              <a:defRPr cap="all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3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81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89" name="Hoofdtekst - niveau één…"/>
          <p:cNvSpPr txBox="1"/>
          <p:nvPr>
            <p:ph type="body" sz="half" idx="1"/>
          </p:nvPr>
        </p:nvSpPr>
        <p:spPr>
          <a:xfrm>
            <a:off x="4512467" y="3893342"/>
            <a:ext cx="15359066" cy="803672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9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opsomm.,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Afbeelding"/>
          <p:cNvSpPr/>
          <p:nvPr>
            <p:ph type="pic" sz="quarter" idx="21"/>
          </p:nvPr>
        </p:nvSpPr>
        <p:spPr>
          <a:xfrm>
            <a:off x="13799343" y="3393280"/>
            <a:ext cx="6036471" cy="9054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8" name="Titeltek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Titeltekst</a:t>
            </a:r>
          </a:p>
        </p:txBody>
      </p:sp>
      <p:sp>
        <p:nvSpPr>
          <p:cNvPr id="99" name="Hoofdtekst - niveau één…"/>
          <p:cNvSpPr txBox="1"/>
          <p:nvPr>
            <p:ph type="body" sz="quarter" idx="1"/>
          </p:nvPr>
        </p:nvSpPr>
        <p:spPr>
          <a:xfrm>
            <a:off x="4512467" y="3893342"/>
            <a:ext cx="7500941" cy="8036722"/>
          </a:xfrm>
          <a:prstGeom prst="rect">
            <a:avLst/>
          </a:prstGeom>
        </p:spPr>
        <p:txBody>
          <a:bodyPr/>
          <a:lstStyle>
            <a:lvl1pPr marL="533400" indent="-533400">
              <a:spcBef>
                <a:spcPts val="3900"/>
              </a:spcBef>
              <a:buBlip>
                <a:blip r:embed="rId2"/>
              </a:buBlip>
              <a:defRPr sz="4200"/>
            </a:lvl1pPr>
            <a:lvl2pPr marL="914400" indent="-533400">
              <a:spcBef>
                <a:spcPts val="3900"/>
              </a:spcBef>
              <a:buBlip>
                <a:blip r:embed="rId2"/>
              </a:buBlip>
              <a:defRPr sz="4200"/>
            </a:lvl2pPr>
            <a:lvl3pPr marL="1295400" indent="-533400">
              <a:spcBef>
                <a:spcPts val="3900"/>
              </a:spcBef>
              <a:buBlip>
                <a:blip r:embed="rId2"/>
              </a:buBlip>
              <a:defRPr sz="4200"/>
            </a:lvl3pPr>
            <a:lvl4pPr marL="1676400" indent="-533400">
              <a:spcBef>
                <a:spcPts val="3900"/>
              </a:spcBef>
              <a:buBlip>
                <a:blip r:embed="rId2"/>
              </a:buBlip>
              <a:defRPr sz="4200"/>
            </a:lvl4pPr>
            <a:lvl5pPr marL="2057400" indent="-533400">
              <a:spcBef>
                <a:spcPts val="3900"/>
              </a:spcBef>
              <a:buBlip>
                <a:blip r:embed="rId2"/>
              </a:buBlip>
              <a:defRPr sz="4200"/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00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Hoofdtekst - niveau één…"/>
          <p:cNvSpPr txBox="1"/>
          <p:nvPr>
            <p:ph type="body" idx="1"/>
          </p:nvPr>
        </p:nvSpPr>
        <p:spPr>
          <a:xfrm>
            <a:off x="4512467" y="2071686"/>
            <a:ext cx="15359066" cy="9572627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08" name="Dia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"/>
          <p:cNvSpPr/>
          <p:nvPr/>
        </p:nvSpPr>
        <p:spPr>
          <a:xfrm>
            <a:off x="3440906" y="392905"/>
            <a:ext cx="17502188" cy="12965909"/>
          </a:xfrm>
          <a:prstGeom prst="rect">
            <a:avLst/>
          </a:prstGeom>
          <a:ln w="25400">
            <a:solidFill>
              <a:srgbClr val="83827D"/>
            </a:solidFill>
            <a:miter lim="400000"/>
          </a:ln>
        </p:spPr>
        <p:txBody>
          <a:bodyPr lIns="71436" tIns="71436" rIns="71436" bIns="71436" anchor="ctr"/>
          <a:lstStyle/>
          <a:p>
            <a:pPr>
              <a:defRPr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</p:txBody>
      </p:sp>
      <p:sp>
        <p:nvSpPr>
          <p:cNvPr id="3" name="Titeltekst"/>
          <p:cNvSpPr txBox="1"/>
          <p:nvPr>
            <p:ph type="title"/>
          </p:nvPr>
        </p:nvSpPr>
        <p:spPr>
          <a:xfrm>
            <a:off x="4512467" y="375046"/>
            <a:ext cx="15359066" cy="3429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/>
          <a:p>
            <a:pPr/>
            <a:r>
              <a:t>Titeltekst</a:t>
            </a:r>
          </a:p>
        </p:txBody>
      </p:sp>
      <p:sp>
        <p:nvSpPr>
          <p:cNvPr id="4" name="Hoofdtekst - niveau één…"/>
          <p:cNvSpPr txBox="1"/>
          <p:nvPr>
            <p:ph type="body" idx="1"/>
          </p:nvPr>
        </p:nvSpPr>
        <p:spPr>
          <a:xfrm>
            <a:off x="13610166" y="3962400"/>
            <a:ext cx="9550401" cy="975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6" tIns="71436" rIns="71436" bIns="71436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" name="Dianummer"/>
          <p:cNvSpPr txBox="1"/>
          <p:nvPr>
            <p:ph type="sldNum" sz="quarter" idx="2"/>
          </p:nvPr>
        </p:nvSpPr>
        <p:spPr>
          <a:xfrm>
            <a:off x="11996041" y="13329469"/>
            <a:ext cx="409778" cy="415874"/>
          </a:xfrm>
          <a:prstGeom prst="rect">
            <a:avLst/>
          </a:prstGeom>
          <a:ln w="12700">
            <a:miter lim="400000"/>
          </a:ln>
        </p:spPr>
        <p:txBody>
          <a:bodyPr wrap="none" lIns="71436" tIns="71436" rIns="71436" bIns="71436" anchor="ctr">
            <a:spAutoFit/>
          </a:bodyPr>
          <a:lstStyle>
            <a:lvl1pPr>
              <a:defRPr sz="1800">
                <a:solidFill>
                  <a:srgbClr val="5C88A5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0" algn="l" defTabSz="82153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0" u="none">
          <a:solidFill>
            <a:srgbClr val="558AAB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617361" marR="0" indent="-617361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1pPr>
      <a:lvl2pPr marL="1061860" marR="0" indent="-617361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2pPr>
      <a:lvl3pPr marL="1506360" marR="0" indent="-617360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3pPr>
      <a:lvl4pPr marL="1950860" marR="0" indent="-617360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4pPr>
      <a:lvl5pPr marL="2395360" marR="0" indent="-617360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5pPr>
      <a:lvl6pPr marL="2839860" marR="0" indent="-617360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6pPr>
      <a:lvl7pPr marL="3284361" marR="0" indent="-617360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7pPr>
      <a:lvl8pPr marL="3728861" marR="0" indent="-617360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8pPr>
      <a:lvl9pPr marL="4173361" marR="0" indent="-617361" algn="l" defTabSz="821530" rtl="0" latinLnBrk="0">
        <a:lnSpc>
          <a:spcPct val="100000"/>
        </a:lnSpc>
        <a:spcBef>
          <a:spcPts val="4500"/>
        </a:spcBef>
        <a:spcAft>
          <a:spcPts val="0"/>
        </a:spcAft>
        <a:buClrTx/>
        <a:buSzPct val="40000"/>
        <a:buFontTx/>
        <a:buBlip>
          <a:blip r:embed="rId3"/>
        </a:buBlip>
        <a:tabLst/>
        <a:defRPr b="0" baseline="0" cap="none" i="0" spc="0" strike="noStrike" sz="5000" u="none">
          <a:solidFill>
            <a:srgbClr val="737373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8215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://sales.example.com" TargetMode="External"/><Relationship Id="rId5" Type="http://schemas.openxmlformats.org/officeDocument/2006/relationships/hyperlink" Target="http://webserver.example.com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://account.example.com" TargetMode="External"/><Relationship Id="rId5" Type="http://schemas.openxmlformats.org/officeDocument/2006/relationships/hyperlink" Target="http://webserver.example.com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ebserver.example.com" TargetMode="External"/><Relationship Id="rId4" Type="http://schemas.openxmlformats.org/officeDocument/2006/relationships/hyperlink" Target="http://account.example.com" TargetMode="External"/><Relationship Id="rId5" Type="http://schemas.openxmlformats.org/officeDocument/2006/relationships/hyperlink" Target="http://sales.example.com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ebserver.example.com" TargetMode="External"/><Relationship Id="rId4" Type="http://schemas.openxmlformats.org/officeDocument/2006/relationships/hyperlink" Target="http://account.example.com" TargetMode="Externa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sales.example.com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sales.example.com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sales.example.com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sales.example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s://httpd.apache.org/" TargetMode="External"/><Relationship Id="rId4" Type="http://schemas.openxmlformats.org/officeDocument/2006/relationships/hyperlink" Target="https://httpd.apache.org/docs/2.4/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localhost" TargetMode="External"/><Relationship Id="rId4" Type="http://schemas.openxmlformats.org/officeDocument/2006/relationships/hyperlink" Target="http://webserver.example.com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ebserver.example.com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ebserver.example.com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sales.example.com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hyperlink" Target="http://webserver.example.com/sale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Workshop webserv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Workshop webserver</a:t>
            </a:r>
          </a:p>
        </p:txBody>
      </p:sp>
      <p:sp>
        <p:nvSpPr>
          <p:cNvPr id="168" name="Opzetten van website op een serv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Opzetten van website op een server</a:t>
            </a:r>
          </a:p>
        </p:txBody>
      </p:sp>
      <p:pic>
        <p:nvPicPr>
          <p:cNvPr id="169" name="apache webserver.png" descr="apache web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7616" y="3449687"/>
            <a:ext cx="12692868" cy="4844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ales website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Sales website</a:t>
            </a:r>
          </a:p>
        </p:txBody>
      </p:sp>
      <p:sp>
        <p:nvSpPr>
          <p:cNvPr id="196" name="Maak onder /etc/httpd/conf.d een bestand met de naam “sales.conf”:"/>
          <p:cNvSpPr txBox="1"/>
          <p:nvPr>
            <p:ph type="body" sz="half" idx="1"/>
          </p:nvPr>
        </p:nvSpPr>
        <p:spPr>
          <a:xfrm>
            <a:off x="4173127" y="3893342"/>
            <a:ext cx="15359065" cy="8036722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pPr/>
            <a:r>
              <a:t>Maak lokaal in de map “sales” een bestand met de naam “sales.conf” met de volgende inhoud: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ales.conf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Sales.conf</a:t>
            </a:r>
          </a:p>
        </p:txBody>
      </p:sp>
      <p:sp>
        <p:nvSpPr>
          <p:cNvPr id="199" name="&lt;VirtualHost *:80&gt;…"/>
          <p:cNvSpPr txBox="1"/>
          <p:nvPr/>
        </p:nvSpPr>
        <p:spPr>
          <a:xfrm>
            <a:off x="3782305" y="3218896"/>
            <a:ext cx="15022297" cy="92070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6" tIns="71436" rIns="71436" bIns="71436" anchor="ctr">
            <a:spAutoFit/>
          </a:bodyPr>
          <a:lstStyle/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&lt;VirtualHost *:80&gt;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DocumentRoot "/var/www/html/sales"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ServerName sales.example.com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&lt;Directory "/var/www/html/sales"&gt;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        AllowOverride None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        # Allow open access: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        Require all granted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&lt;/Directory&gt;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ErrorLog "logs/sales.example.com-error.log"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        CustomLog "logs/sales.example.com-acces.log" combined</a:t>
            </a:r>
          </a:p>
          <a:p>
            <a:pPr algn="l">
              <a:defRPr sz="4600">
                <a:solidFill>
                  <a:srgbClr val="558AAB"/>
                </a:solidFill>
                <a:latin typeface="Helvetica Neue Bold Condensed"/>
                <a:ea typeface="Helvetica Neue Bold Condensed"/>
                <a:cs typeface="Helvetica Neue Bold Condensed"/>
                <a:sym typeface="Helvetica Neue Bold Condensed"/>
              </a:defRPr>
            </a:pPr>
            <a:r>
              <a:t>&lt;/VirtualHost&gt;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ales website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Sales website</a:t>
            </a:r>
          </a:p>
        </p:txBody>
      </p:sp>
      <p:sp>
        <p:nvSpPr>
          <p:cNvPr id="202" name="Test configuratie: httpd -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74145" indent="-574145" defTabSz="764023">
              <a:spcBef>
                <a:spcPts val="4100"/>
              </a:spcBef>
              <a:buBlip>
                <a:blip r:embed="rId3"/>
              </a:buBlip>
              <a:defRPr sz="4650"/>
            </a:pPr>
            <a:r>
              <a:t>Kopieer sales.conf naar webserver en plaats die onder:</a:t>
            </a:r>
            <a:br/>
            <a:r>
              <a:t>/etc/httpd/conf.d</a:t>
            </a:r>
          </a:p>
          <a:p>
            <a:pPr marL="574145" indent="-574145" defTabSz="764023">
              <a:spcBef>
                <a:spcPts val="4100"/>
              </a:spcBef>
              <a:buBlip>
                <a:blip r:embed="rId3"/>
              </a:buBlip>
              <a:defRPr sz="4650"/>
            </a:pPr>
            <a:r>
              <a:t>Test configuratie: httpd -t</a:t>
            </a:r>
          </a:p>
          <a:p>
            <a:pPr marL="574145" indent="-574145" defTabSz="764023">
              <a:spcBef>
                <a:spcPts val="4100"/>
              </a:spcBef>
              <a:buBlip>
                <a:blip r:embed="rId3"/>
              </a:buBlip>
              <a:defRPr sz="4650"/>
            </a:pPr>
            <a:r>
              <a:t>Herstart httpd service: systemctl reload httpd</a:t>
            </a:r>
          </a:p>
          <a:p>
            <a:pPr marL="574145" indent="-574145" defTabSz="764023">
              <a:spcBef>
                <a:spcPts val="4100"/>
              </a:spcBef>
              <a:buBlip>
                <a:blip r:embed="rId3"/>
              </a:buBlip>
              <a:defRPr sz="4650"/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http://sales.example.com</a:t>
            </a:r>
          </a:p>
          <a:p>
            <a:pPr marL="574145" indent="-574145" defTabSz="764023">
              <a:spcBef>
                <a:spcPts val="4100"/>
              </a:spcBef>
              <a:buBlip>
                <a:blip r:embed="rId3"/>
              </a:buBlip>
              <a:defRPr sz="4650"/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http://webserver.example.com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ccount website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Account website</a:t>
            </a:r>
          </a:p>
        </p:txBody>
      </p:sp>
      <p:sp>
        <p:nvSpPr>
          <p:cNvPr id="207" name="Maak een nieuwe website, account.example.com aan (conf bestand en nieuwe directory plus index bestand)*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Maak een nieuwe website,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account.example.com</a:t>
            </a:r>
            <a:r>
              <a:t> aan (conf bestand en nieuwe directory plus index bestand)</a:t>
            </a:r>
          </a:p>
          <a:p>
            <a:pPr>
              <a:buBlip>
                <a:blip r:embed="rId3"/>
              </a:buBlip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http://account.example.com</a:t>
            </a:r>
            <a:r>
              <a:t> </a:t>
            </a:r>
          </a:p>
          <a:p>
            <a:pPr>
              <a:buBlip>
                <a:blip r:embed="rId3"/>
              </a:buBlip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http://webserver.example.com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ebserver1 website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Webserver website</a:t>
            </a:r>
          </a:p>
        </p:txBody>
      </p:sp>
      <p:sp>
        <p:nvSpPr>
          <p:cNvPr id="212" name="Maak een nieuwe conf bestand met een naam “000_default.conf” (kan in 4 regels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Maak een nieuwe conf bestand met een naam “000_default.conf” (kan in 4 regels)</a:t>
            </a:r>
          </a:p>
          <a:p>
            <a:pPr>
              <a:buBlip>
                <a:blip r:embed="rId2"/>
              </a:buBlip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http://webserver.example.com</a:t>
            </a:r>
            <a:r>
              <a:t> </a:t>
            </a:r>
          </a:p>
          <a:p>
            <a:pPr>
              <a:buBlip>
                <a:blip r:embed="rId2"/>
              </a:buBlip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http://account.example.com</a:t>
            </a:r>
            <a:r>
              <a:t> </a:t>
            </a:r>
          </a:p>
          <a:p>
            <a:pPr>
              <a:buBlip>
                <a:blip r:embed="rId2"/>
              </a:buBlip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http://sales.example.com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15" name="Extra installeren: sudo yum install openssl mod_ssl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Extra installeren:</a:t>
            </a:r>
            <a:br/>
            <a:r>
              <a:t>sudo yum install openssl mod_ssl</a:t>
            </a:r>
          </a:p>
          <a:p>
            <a:pPr>
              <a:buBlip>
                <a:blip r:embed="rId2"/>
              </a:buBlip>
            </a:pPr>
            <a:r>
              <a:t>Kijk onder “/etc/httpd/conf.d” nieuw bestand ssl.conf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18" name="Kopieer uit map werkbestanden certificaat.conf naar home director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24756" indent="-524756" defTabSz="698300">
              <a:spcBef>
                <a:spcPts val="3800"/>
              </a:spcBef>
              <a:buBlip>
                <a:blip r:embed="rId2"/>
              </a:buBlip>
              <a:defRPr sz="4200"/>
            </a:pPr>
            <a:r>
              <a:t>Kopieer uit map werkbestanden sslrequest-sales.conf naar lokale sales directory</a:t>
            </a:r>
          </a:p>
          <a:p>
            <a:pPr marL="524756" indent="-524756" defTabSz="698300">
              <a:spcBef>
                <a:spcPts val="3800"/>
              </a:spcBef>
              <a:buBlip>
                <a:blip r:embed="rId2"/>
              </a:buBlip>
              <a:defRPr sz="4200"/>
            </a:pPr>
            <a:r>
              <a:t>Genereer een private key voor website:</a:t>
            </a:r>
            <a:br/>
            <a:r>
              <a:t>openssl genrsa -aes256 -out sales.example.com.key 4096</a:t>
            </a:r>
          </a:p>
          <a:p>
            <a:pPr marL="524756" indent="-524756" defTabSz="698300">
              <a:spcBef>
                <a:spcPts val="3800"/>
              </a:spcBef>
              <a:buBlip>
                <a:blip r:embed="rId2"/>
              </a:buBlip>
              <a:defRPr sz="4200"/>
            </a:pPr>
            <a:r>
              <a:t>Genereer een CSR (CSR bestand moet opgestuurd worden naar beveiliging)</a:t>
            </a:r>
            <a:br/>
            <a:r>
              <a:t>openssl req -new -out sales.example.com.csr -key sales.example.com.key -config sslrequest-sales.conf</a:t>
            </a:r>
          </a:p>
          <a:p>
            <a:pPr marL="524756" indent="-524756" defTabSz="698300">
              <a:spcBef>
                <a:spcPts val="3800"/>
              </a:spcBef>
              <a:buBlip>
                <a:blip r:embed="rId2"/>
              </a:buBlip>
              <a:defRPr sz="4200"/>
            </a:pPr>
            <a:r>
              <a:t>Controleer CSR:</a:t>
            </a:r>
            <a:br/>
            <a:r>
              <a:t>openssl req -noout -verify -in sales.example.com.csr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21" name="Normaal ga je nu verder met het bestand wat je van beveiliging terug krijgt. Dat bestand converteer je naar CR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26361" indent="-526361" defTabSz="700437">
              <a:spcBef>
                <a:spcPts val="3800"/>
              </a:spcBef>
              <a:buBlip>
                <a:blip r:embed="rId2"/>
              </a:buBlip>
              <a:defRPr sz="4214"/>
            </a:pPr>
            <a:r>
              <a:t>Normaal ga je nu verder met het bestand wat je van beveiliging terug krijgt (meestal een p7b). Dat slaan we over.</a:t>
            </a:r>
          </a:p>
          <a:p>
            <a:pPr marL="526361" indent="-526361" defTabSz="700437">
              <a:spcBef>
                <a:spcPts val="3800"/>
              </a:spcBef>
              <a:buBlip>
                <a:blip r:embed="rId2"/>
              </a:buBlip>
              <a:defRPr sz="4214"/>
            </a:pPr>
            <a:r>
              <a:t>Een </a:t>
            </a:r>
            <a:r>
              <a:t>CRT bestand aanmaken :</a:t>
            </a:r>
            <a:br/>
            <a:r>
              <a:t>openssl x509 -req -days 3650 -in sales.example.com.csr -signkey sales.example.com.key -sha256 -out sales.example.com.crt</a:t>
            </a:r>
          </a:p>
          <a:p>
            <a:pPr marL="526361" indent="-526361" defTabSz="700437">
              <a:spcBef>
                <a:spcPts val="3800"/>
              </a:spcBef>
              <a:buBlip>
                <a:blip r:embed="rId2"/>
              </a:buBlip>
              <a:defRPr sz="4214"/>
            </a:pPr>
            <a:r>
              <a:t>Controleer CRT bestand:</a:t>
            </a:r>
            <a:br/>
            <a:r>
              <a:t>openssl x509 -in sales.example.com.crt -text -noout</a:t>
            </a:r>
          </a:p>
          <a:p>
            <a:pPr marL="526361" indent="-526361" defTabSz="700437">
              <a:spcBef>
                <a:spcPts val="3800"/>
              </a:spcBef>
              <a:buBlip>
                <a:blip r:embed="rId2"/>
              </a:buBlip>
              <a:defRPr sz="4214"/>
            </a:pPr>
            <a:r>
              <a:t>Maak op deze manier ook de certificaten voor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webserver.example.com</a:t>
            </a:r>
            <a:r>
              <a:t> en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account.example.com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24" name="Normaal ga je nu verder met het bestand wat je van beveiliging terug krijgt. Dat bestand converteer je naar CRT…"/>
          <p:cNvSpPr txBox="1"/>
          <p:nvPr>
            <p:ph type="body" sz="half" idx="1"/>
          </p:nvPr>
        </p:nvSpPr>
        <p:spPr>
          <a:xfrm>
            <a:off x="4221605" y="3780229"/>
            <a:ext cx="15359065" cy="8036722"/>
          </a:xfrm>
          <a:prstGeom prst="rect">
            <a:avLst/>
          </a:prstGeom>
        </p:spPr>
        <p:txBody>
          <a:bodyPr/>
          <a:lstStyle/>
          <a:p>
            <a:pPr marL="520990" indent="-520990" defTabSz="693290">
              <a:spcBef>
                <a:spcPts val="3700"/>
              </a:spcBef>
              <a:buBlip>
                <a:blip r:embed="rId2"/>
              </a:buBlip>
              <a:defRPr sz="4171"/>
            </a:pPr>
            <a:r>
              <a:t>Kopieer de CRT bestanden naar de webserver onder:</a:t>
            </a:r>
            <a:br/>
            <a:r>
              <a:t>/etc/pki/tls/certs</a:t>
            </a:r>
          </a:p>
          <a:p>
            <a:pPr marL="520990" indent="-520990" defTabSz="693290">
              <a:spcBef>
                <a:spcPts val="3700"/>
              </a:spcBef>
              <a:buBlip>
                <a:blip r:embed="rId2"/>
              </a:buBlip>
              <a:defRPr sz="4171"/>
            </a:pPr>
            <a:r>
              <a:t>Kopieer de KEY bestanden naar webserver onder:</a:t>
            </a:r>
            <a:br/>
            <a:r>
              <a:t>/etc/pki/tls/private</a:t>
            </a:r>
          </a:p>
          <a:p>
            <a:pPr marL="520990" indent="-520990" defTabSz="693290">
              <a:spcBef>
                <a:spcPts val="3700"/>
              </a:spcBef>
              <a:buBlip>
                <a:blip r:embed="rId2"/>
              </a:buBlip>
              <a:defRPr sz="4171"/>
            </a:pPr>
            <a:r>
              <a:t>Pas regels aan in /etc/httpd/conf.d/ssl.conf:</a:t>
            </a:r>
            <a:br/>
            <a:r>
              <a:t>#SSLCertificateFile /etc/pki/tls/certs/localhost.crt</a:t>
            </a:r>
            <a:br/>
            <a:r>
              <a:rPr sz="3880"/>
              <a:t>SSLCertificateFile /etc/pki/tls/certs/webserver.example.com.crt</a:t>
            </a:r>
            <a:br>
              <a:rPr sz="3880"/>
            </a:br>
            <a:r>
              <a:rPr sz="3880"/>
              <a:t>#SSLCertificateKeyFile /etc/pki/tls/private/localhost.key</a:t>
            </a:r>
            <a:br>
              <a:rPr sz="3880"/>
            </a:br>
            <a:r>
              <a:rPr sz="3686"/>
              <a:t>SSLCertificateKeyFile /etc/pki/tls/private/webserver.example.com.key</a:t>
            </a:r>
            <a:br>
              <a:rPr sz="3880"/>
            </a:br>
            <a:br>
              <a:rPr sz="3880"/>
            </a:b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27" name="Ga naar /etc/httpd/conf.d en kopieer sales.conf naar ssl-sales.conf en pas ssl-sales.conf aan: &lt;VirtualHost *:443&gt;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Ga naar /etc/httpd/conf.d en kopieer sales.conf naar ssl-sales.conf en pas ssl-sales.conf aan:</a:t>
            </a:r>
            <a:br/>
            <a:r>
              <a:t>&lt;VirtualHost *:443&gt;</a:t>
            </a:r>
          </a:p>
          <a:p>
            <a:pPr>
              <a:buBlip>
                <a:blip r:embed="rId2"/>
              </a:buBlip>
            </a:pPr>
            <a:r>
              <a:t>En onder Servername toevoegen:</a:t>
            </a:r>
            <a:br/>
            <a:r>
              <a:rPr sz="4000"/>
              <a:t>SSLEngine on</a:t>
            </a:r>
            <a:br>
              <a:rPr sz="4000"/>
            </a:br>
            <a:r>
              <a:rPr sz="4000"/>
              <a:t>SSLCertificateFile /etc/pki/tls/certs/sales.example.com.crt</a:t>
            </a:r>
            <a:br>
              <a:rPr sz="4000"/>
            </a:br>
            <a:r>
              <a:rPr sz="3900"/>
              <a:t>SSLCertificateKeyFile /etc/pki/tls/private/sales.example.com.key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Doel van deze workshop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Doel van deze workshop</a:t>
            </a:r>
          </a:p>
        </p:txBody>
      </p:sp>
      <p:sp>
        <p:nvSpPr>
          <p:cNvPr id="172" name="Installeren van apache webserv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Installeren van apache webserver</a:t>
            </a:r>
          </a:p>
          <a:p>
            <a:pPr>
              <a:buBlip>
                <a:blip r:embed="rId2"/>
              </a:buBlip>
            </a:pPr>
            <a:r>
              <a:t>Opzetten twee websites</a:t>
            </a:r>
          </a:p>
          <a:p>
            <a:pPr>
              <a:buBlip>
                <a:blip r:embed="rId2"/>
              </a:buBlip>
            </a:pPr>
            <a:r>
              <a:t>Configureren van https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2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30" name="Testen met: sudo httpd -t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Testen met:</a:t>
            </a:r>
            <a:br/>
            <a:r>
              <a:t>sudo httpd -t</a:t>
            </a:r>
          </a:p>
          <a:p>
            <a:pPr>
              <a:buBlip>
                <a:blip r:embed="rId3"/>
              </a:buBlip>
            </a:pPr>
            <a:r>
              <a:t>Indien goed service herstarten*:</a:t>
            </a:r>
            <a:br/>
            <a:r>
              <a:t>sudo systemctl ? httpd</a:t>
            </a:r>
          </a:p>
          <a:p>
            <a:pPr>
              <a:buBlip>
                <a:blip r:embed="rId3"/>
              </a:buBlip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https://sales.example.com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0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35" name="Firewall nog aanpassen voor https*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3"/>
              </a:buBlip>
            </a:pPr>
            <a:r>
              <a:t>Firewall nog aanpassen voor https*</a:t>
            </a:r>
          </a:p>
          <a:p>
            <a:pPr>
              <a:buBlip>
                <a:blip r:embed="rId3"/>
              </a:buBlip>
            </a:pPr>
            <a:r>
              <a:t>Testen in browser*: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https://sales.example.com</a:t>
            </a:r>
          </a:p>
          <a:p>
            <a:pPr>
              <a:buBlip>
                <a:blip r:embed="rId3"/>
              </a:buBlip>
            </a:pPr>
            <a:r>
              <a:t>Wat gaat er nu nog mis?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40" name="Wachtwoord uit private key halen: openssl rsa -in sales.example.com.key -out sales.example.com.key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Wachtwoord uit private key halen (doe dit bij alle 3 de keys):</a:t>
            </a:r>
            <a:br/>
            <a:r>
              <a:t>openssl rsa -in sales.example.com.key -out sales.example.com.key</a:t>
            </a:r>
          </a:p>
          <a:p>
            <a:pPr>
              <a:buBlip>
                <a:blip r:embed="rId2"/>
              </a:buBlip>
            </a:pPr>
            <a:r>
              <a:t>Indien goed service herstarten*:</a:t>
            </a:r>
            <a:br/>
            <a:r>
              <a:t>sudo systemctl ? httpd</a:t>
            </a:r>
          </a:p>
          <a:p>
            <a:pPr>
              <a:buBlip>
                <a:blip r:embed="rId2"/>
              </a:buBlip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https://sales.example.com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0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43" name="Om een website alleen op https te laten draaien moet verkeer over poort 80 geredirect worden naar 443. Pas hiervoor sales.conf aan: &lt;VirtualHost *:80&gt;  ServerName sales.example.com  RewriteEngine on  RewriteCond %{HTTPS} off  RewriteRule ^(/.*)$ https://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Om een website alleen op https te laten draaien moet verkeer over poort 80 geredirect worden naar 443. Pas hiervoor sales.conf aan:</a:t>
            </a:r>
            <a:br/>
            <a:r>
              <a:rPr sz="4700"/>
              <a:t>&lt;VirtualHost *:80&gt;</a:t>
            </a:r>
            <a:br>
              <a:rPr sz="4700"/>
            </a:br>
            <a:r>
              <a:rPr sz="4700"/>
              <a:t> ServerName sales.example.com</a:t>
            </a:r>
            <a:br>
              <a:rPr sz="4700"/>
            </a:br>
            <a:r>
              <a:rPr sz="4700"/>
              <a:t>	RewriteEngine on</a:t>
            </a:r>
            <a:br>
              <a:rPr sz="4700"/>
            </a:br>
            <a:r>
              <a:rPr sz="4700"/>
              <a:t>	RewriteCond	%{HTTPS} off</a:t>
            </a:r>
            <a:br>
              <a:rPr sz="4700"/>
            </a:br>
            <a:r>
              <a:rPr sz="4700"/>
              <a:t>	RewriteRule ^(/.*)$ https://%{SERVER_NAME}$1 [R,L]</a:t>
            </a:r>
            <a:br>
              <a:rPr sz="4700"/>
            </a:br>
            <a:r>
              <a:rPr sz="4700"/>
              <a:t>&lt;/VirtualHost&gt;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Website naar https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Website naar https</a:t>
            </a:r>
          </a:p>
        </p:txBody>
      </p:sp>
      <p:sp>
        <p:nvSpPr>
          <p:cNvPr id="246" name="Indien goed service herstarten*: sudo systemctl restart http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Indien goed service herstarten*:</a:t>
            </a:r>
            <a:br/>
            <a:r>
              <a:t>sudo systemctl restart httpd</a:t>
            </a:r>
          </a:p>
          <a:p>
            <a:pPr>
              <a:buBlip>
                <a:blip r:embed="rId2"/>
              </a:buBlip>
            </a:pPr>
            <a:r>
              <a:t>Testen in browser (kan door cache nog fout gaan):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http://sales.example.com</a:t>
            </a:r>
          </a:p>
          <a:p>
            <a:pPr>
              <a:buBlip>
                <a:blip r:embed="rId2"/>
              </a:buBlip>
            </a:pPr>
            <a:r>
              <a:t>Opdracht: zet ook account.example.conf om naar https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pache webserver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Apache webserver</a:t>
            </a:r>
          </a:p>
        </p:txBody>
      </p:sp>
      <p:sp>
        <p:nvSpPr>
          <p:cNvPr id="175" name="Website voor informatie: https://httpd.apache.org/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Website voor informatie: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https://httpd.apache.org/</a:t>
            </a:r>
          </a:p>
          <a:p>
            <a:pPr>
              <a:buBlip>
                <a:blip r:embed="rId2"/>
              </a:buBlip>
            </a:pPr>
            <a:r>
              <a:t>Documentatie: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https://httpd.apache.org/docs/2.4/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pache webserver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Apache webserver</a:t>
            </a:r>
          </a:p>
        </p:txBody>
      </p:sp>
      <p:sp>
        <p:nvSpPr>
          <p:cNvPr id="178" name="Installeren: sudo yum install http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24756" indent="-524756" defTabSz="698301">
              <a:spcBef>
                <a:spcPts val="3800"/>
              </a:spcBef>
              <a:buBlip>
                <a:blip r:embed="rId2"/>
              </a:buBlip>
              <a:defRPr sz="4250"/>
            </a:pPr>
            <a:r>
              <a:t>Start vm: vagrant up webserver</a:t>
            </a:r>
          </a:p>
          <a:p>
            <a:pPr marL="524756" indent="-524756" defTabSz="698301">
              <a:spcBef>
                <a:spcPts val="3800"/>
              </a:spcBef>
              <a:buBlip>
                <a:blip r:embed="rId2"/>
              </a:buBlip>
              <a:defRPr sz="4250"/>
            </a:pPr>
            <a:r>
              <a:t>En login met: ssh webserver</a:t>
            </a:r>
          </a:p>
          <a:p>
            <a:pPr marL="524756" indent="-524756" defTabSz="698301">
              <a:spcBef>
                <a:spcPts val="3800"/>
              </a:spcBef>
              <a:buBlip>
                <a:blip r:embed="rId2"/>
              </a:buBlip>
              <a:defRPr sz="4250"/>
            </a:pPr>
            <a:r>
              <a:t>Installeren:</a:t>
            </a:r>
            <a:br/>
            <a:r>
              <a:t>sudo yum install httpd</a:t>
            </a:r>
          </a:p>
          <a:p>
            <a:pPr marL="524756" indent="-524756" defTabSz="698301">
              <a:spcBef>
                <a:spcPts val="3800"/>
              </a:spcBef>
              <a:buBlip>
                <a:blip r:embed="rId2"/>
              </a:buBlip>
              <a:defRPr sz="4250"/>
            </a:pPr>
            <a:r>
              <a:t>Service enablen en starten:</a:t>
            </a:r>
            <a:br/>
            <a:r>
              <a:t>sudo systemctl status -l httpd</a:t>
            </a:r>
            <a:br/>
            <a:r>
              <a:t>sudo systemctl enable httpd</a:t>
            </a:r>
            <a:br/>
            <a:r>
              <a:t>sudo systemctl status -l httpd</a:t>
            </a:r>
            <a:br/>
            <a:r>
              <a:t>sudo systemctl start httpd</a:t>
            </a:r>
            <a:br/>
            <a:r>
              <a:t>sudo systemctl status -l httpd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pache webserver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Apache webserver</a:t>
            </a:r>
          </a:p>
        </p:txBody>
      </p:sp>
      <p:sp>
        <p:nvSpPr>
          <p:cNvPr id="181" name="Testen: curl http://localhost Via webbrowser naar:  http://webserver1.example.com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Testen:</a:t>
            </a:r>
            <a:br/>
            <a:r>
              <a:t>curl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http://localhost</a:t>
            </a:r>
            <a:br/>
            <a:r>
              <a:t>Via webbrowser naar: 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http://webserver.example.com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pache webserver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Apache webserver</a:t>
            </a:r>
          </a:p>
        </p:txBody>
      </p:sp>
      <p:sp>
        <p:nvSpPr>
          <p:cNvPr id="184" name="Firewall uitzetten: sudo systemctl status -l firewalld sudo systemctl stop firewall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11187" indent="-611187" defTabSz="813314">
              <a:spcBef>
                <a:spcPts val="4400"/>
              </a:spcBef>
              <a:buBlip>
                <a:blip r:embed="rId2"/>
              </a:buBlip>
              <a:defRPr sz="4900"/>
            </a:pPr>
            <a:r>
              <a:t>Firewall uitzetten:</a:t>
            </a:r>
            <a:br/>
            <a:r>
              <a:t>sudo systemctl status -l firewalld</a:t>
            </a:r>
            <a:br/>
            <a:r>
              <a:t>sudo systemctl stop firewalld</a:t>
            </a:r>
          </a:p>
          <a:p>
            <a:pPr marL="611187" indent="-611187" defTabSz="813314">
              <a:spcBef>
                <a:spcPts val="4400"/>
              </a:spcBef>
              <a:buBlip>
                <a:blip r:embed="rId2"/>
              </a:buBlip>
              <a:defRPr sz="4900"/>
            </a:pPr>
            <a:r>
              <a:t>Testen:</a:t>
            </a:r>
            <a:br/>
            <a:r>
              <a:t>Via webbrowser naar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http://webserver.example.com</a:t>
            </a:r>
          </a:p>
          <a:p>
            <a:pPr marL="611187" indent="-611187" defTabSz="813314">
              <a:spcBef>
                <a:spcPts val="4400"/>
              </a:spcBef>
              <a:buBlip>
                <a:blip r:embed="rId2"/>
              </a:buBlip>
              <a:defRPr sz="4900"/>
            </a:pPr>
            <a:r>
              <a:t>Firewall aanzetten:</a:t>
            </a:r>
            <a:br/>
            <a:r>
              <a:t>sudo systemctl start firewalld</a:t>
            </a:r>
            <a:br/>
            <a:r>
              <a:t>sudo firewall-cmd --list-all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Apache webserver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Apache webserver</a:t>
            </a:r>
          </a:p>
        </p:txBody>
      </p:sp>
      <p:sp>
        <p:nvSpPr>
          <p:cNvPr id="187" name="Poort toevoegen (vul bij XX juiste poortnummer in): sudo firewall-cmd --add-port=XX/tcp --permanent sudo firewall-cmd --list-all sudo firewall-cmd --reload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611187" indent="-611187" defTabSz="813314">
              <a:spcBef>
                <a:spcPts val="4400"/>
              </a:spcBef>
              <a:buBlip>
                <a:blip r:embed="rId2"/>
              </a:buBlip>
              <a:defRPr sz="4900"/>
            </a:pPr>
            <a:r>
              <a:t>Service toevoegen:</a:t>
            </a:r>
            <a:br/>
            <a:r>
              <a:t>sudo firewall-cmd --add-service=http --permanent</a:t>
            </a:r>
            <a:br/>
            <a:r>
              <a:t>sudo firewall-cmd --list-all</a:t>
            </a:r>
            <a:br/>
            <a:r>
              <a:t>sudo firewall-cmd --reload</a:t>
            </a:r>
          </a:p>
          <a:p>
            <a:pPr marL="611187" indent="-611187" defTabSz="813314">
              <a:spcBef>
                <a:spcPts val="4400"/>
              </a:spcBef>
              <a:buBlip>
                <a:blip r:embed="rId2"/>
              </a:buBlip>
              <a:defRPr sz="4900"/>
            </a:pPr>
            <a:r>
              <a:t>Testen:</a:t>
            </a:r>
            <a:br/>
            <a:r>
              <a:t>Via webbrowser naar: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http://webserver.example.com</a:t>
            </a:r>
          </a:p>
          <a:p>
            <a:pPr marL="611187" indent="-611187" defTabSz="813314">
              <a:spcBef>
                <a:spcPts val="4400"/>
              </a:spcBef>
              <a:buBlip>
                <a:blip r:embed="rId2"/>
              </a:buBlip>
              <a:defRPr sz="4900"/>
            </a:pPr>
            <a:r>
              <a:t>Alternatief (vul voor XX poortnummer in): </a:t>
            </a:r>
            <a:br/>
            <a:r>
              <a:t>sudo firewall-cmd --add-port=XX/tcp --permanent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ales website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Sales website</a:t>
            </a:r>
          </a:p>
        </p:txBody>
      </p:sp>
      <p:sp>
        <p:nvSpPr>
          <p:cNvPr id="190" name="Maak een directory aan: /var/www/html/sal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Maak lokaal een directory aan met de naam:</a:t>
            </a:r>
            <a:br/>
            <a:r>
              <a:t>sales</a:t>
            </a:r>
          </a:p>
          <a:p>
            <a:pPr>
              <a:buBlip>
                <a:blip r:embed="rId2"/>
              </a:buBlip>
            </a:pPr>
            <a:r>
              <a:t>Maak hierin een simpele index.html bestand met:</a:t>
            </a:r>
          </a:p>
          <a:p>
            <a:pPr lvl="1">
              <a:buBlip>
                <a:blip r:embed="rId2"/>
              </a:buBlip>
            </a:pPr>
            <a:r>
              <a:t>Title =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sales.example.com</a:t>
            </a:r>
          </a:p>
          <a:p>
            <a:pPr lvl="1">
              <a:buBlip>
                <a:blip r:embed="rId2"/>
              </a:buBlip>
            </a:pPr>
            <a:r>
              <a:t>En in body: Welcome to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sales.example.com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0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ales website"/>
          <p:cNvSpPr txBox="1"/>
          <p:nvPr>
            <p:ph type="title"/>
          </p:nvPr>
        </p:nvSpPr>
        <p:spPr>
          <a:xfrm>
            <a:off x="4512467" y="375045"/>
            <a:ext cx="15359066" cy="3429003"/>
          </a:xfrm>
          <a:prstGeom prst="rect">
            <a:avLst/>
          </a:prstGeom>
        </p:spPr>
        <p:txBody>
          <a:bodyPr/>
          <a:lstStyle/>
          <a:p>
            <a:pPr/>
            <a:r>
              <a:t>Sales website</a:t>
            </a:r>
          </a:p>
        </p:txBody>
      </p:sp>
      <p:sp>
        <p:nvSpPr>
          <p:cNvPr id="193" name="Maak een directory aan: /var/www/html/sal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Kopieer die lokale “sales” directory naar de webserver onder:</a:t>
            </a:r>
            <a:br/>
            <a:r>
              <a:t>/var/www/html/</a:t>
            </a:r>
          </a:p>
          <a:p>
            <a:pPr>
              <a:buBlip>
                <a:blip r:embed="rId2"/>
              </a:buBlip>
            </a:pPr>
            <a:r>
              <a:t>Testen in browser: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http://webserver.example.com/sales/</a:t>
            </a:r>
            <a: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3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568AAB"/>
      </a:dk1>
      <a:lt1>
        <a:srgbClr val="AB7655"/>
      </a:lt1>
      <a:dk2>
        <a:srgbClr val="A7A7A7"/>
      </a:dk2>
      <a:lt2>
        <a:srgbClr val="535353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58AA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AB7655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AB7655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ueprint">
  <a:themeElements>
    <a:clrScheme name="Blueprin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77198"/>
      </a:accent1>
      <a:accent2>
        <a:srgbClr val="59824B"/>
      </a:accent2>
      <a:accent3>
        <a:srgbClr val="B98F20"/>
      </a:accent3>
      <a:accent4>
        <a:srgbClr val="BF6322"/>
      </a:accent4>
      <a:accent5>
        <a:srgbClr val="902422"/>
      </a:accent5>
      <a:accent6>
        <a:srgbClr val="574170"/>
      </a:accent6>
      <a:hlink>
        <a:srgbClr val="0000FF"/>
      </a:hlink>
      <a:folHlink>
        <a:srgbClr val="FF00FF"/>
      </a:folHlink>
    </a:clrScheme>
    <a:fontScheme name="Blueprin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Bluepri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58AAB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AB7655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6" tIns="71436" rIns="71436" bIns="71436" numCol="1" spcCol="38100" rtlCol="0" anchor="ctr" upright="0">
        <a:spAutoFit/>
      </a:bodyPr>
      <a:lstStyle>
        <a:defPPr marL="0" marR="0" indent="0" algn="ctr" defTabSz="8215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AB7655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