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0" autoAdjust="0"/>
    <p:restoredTop sz="94660"/>
  </p:normalViewPr>
  <p:slideViewPr>
    <p:cSldViewPr>
      <p:cViewPr varScale="1">
        <p:scale>
          <a:sx n="50" d="100"/>
          <a:sy n="50" d="100"/>
        </p:scale>
        <p:origin x="-3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A822C31-D248-4895-8779-893691A7A11E}" type="datetimeFigureOut">
              <a:rPr lang="zh-TW" altLang="en-US" smtClean="0"/>
              <a:pPr/>
              <a:t>2014/10/8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7D218FF-F5C4-4E77-A4E1-39730D1996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31-D248-4895-8779-893691A7A11E}" type="datetimeFigureOut">
              <a:rPr lang="zh-TW" altLang="en-US" smtClean="0"/>
              <a:pPr/>
              <a:t>2014/10/8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FF-F5C4-4E77-A4E1-39730D1996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31-D248-4895-8779-893691A7A11E}" type="datetimeFigureOut">
              <a:rPr lang="zh-TW" altLang="en-US" smtClean="0"/>
              <a:pPr/>
              <a:t>2014/10/8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FF-F5C4-4E77-A4E1-39730D1996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31-D248-4895-8779-893691A7A11E}" type="datetimeFigureOut">
              <a:rPr lang="zh-TW" altLang="en-US" smtClean="0"/>
              <a:pPr/>
              <a:t>2014/10/8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FF-F5C4-4E77-A4E1-39730D1996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31-D248-4895-8779-893691A7A11E}" type="datetimeFigureOut">
              <a:rPr lang="zh-TW" altLang="en-US" smtClean="0"/>
              <a:pPr/>
              <a:t>2014/10/8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FF-F5C4-4E77-A4E1-39730D1996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31-D248-4895-8779-893691A7A11E}" type="datetimeFigureOut">
              <a:rPr lang="zh-TW" altLang="en-US" smtClean="0"/>
              <a:pPr/>
              <a:t>2014/10/8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FF-F5C4-4E77-A4E1-39730D1996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822C31-D248-4895-8779-893691A7A11E}" type="datetimeFigureOut">
              <a:rPr lang="zh-TW" altLang="en-US" smtClean="0"/>
              <a:pPr/>
              <a:t>2014/10/8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D218FF-F5C4-4E77-A4E1-39730D19962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A822C31-D248-4895-8779-893691A7A11E}" type="datetimeFigureOut">
              <a:rPr lang="zh-TW" altLang="en-US" smtClean="0"/>
              <a:pPr/>
              <a:t>2014/10/8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7D218FF-F5C4-4E77-A4E1-39730D1996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31-D248-4895-8779-893691A7A11E}" type="datetimeFigureOut">
              <a:rPr lang="zh-TW" altLang="en-US" smtClean="0"/>
              <a:pPr/>
              <a:t>2014/10/8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FF-F5C4-4E77-A4E1-39730D1996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31-D248-4895-8779-893691A7A11E}" type="datetimeFigureOut">
              <a:rPr lang="zh-TW" altLang="en-US" smtClean="0"/>
              <a:pPr/>
              <a:t>2014/10/8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FF-F5C4-4E77-A4E1-39730D1996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31-D248-4895-8779-893691A7A11E}" type="datetimeFigureOut">
              <a:rPr lang="zh-TW" altLang="en-US" smtClean="0"/>
              <a:pPr/>
              <a:t>2014/10/8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18FF-F5C4-4E77-A4E1-39730D1996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A822C31-D248-4895-8779-893691A7A11E}" type="datetimeFigureOut">
              <a:rPr lang="zh-TW" altLang="en-US" smtClean="0"/>
              <a:pPr/>
              <a:t>2014/10/8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7D218FF-F5C4-4E77-A4E1-39730D1996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ampleprogramz.com/android/mysqldb.php" TargetMode="External"/><Relationship Id="rId2" Type="http://schemas.openxmlformats.org/officeDocument/2006/relationships/hyperlink" Target="http://seanstar5317.pixnet.net/blog/post/28092031-%5Bandroid%5D%E5%BE%9Emysql-%E6%8A%93%E8%B3%87%E6%96%99%EF%BC%8C%E5%8B%95%E6%85%8B%E6%96%B0%E5%A2%9Etextview%E8%87%B3tablel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servnetwor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Android</a:t>
            </a:r>
            <a:r>
              <a:rPr lang="zh-TW" altLang="en-US" dirty="0" smtClean="0"/>
              <a:t>連接</a:t>
            </a:r>
            <a:r>
              <a:rPr lang="en-US" altLang="zh-TW" dirty="0" err="1" smtClean="0"/>
              <a:t>MySQL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Insert()</a:t>
            </a:r>
            <a:endParaRPr lang="zh-TW" altLang="en-US" dirty="0"/>
          </a:p>
        </p:txBody>
      </p:sp>
      <p:pic>
        <p:nvPicPr>
          <p:cNvPr id="4" name="內容版面配置區 3" descr="insertmain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098" y="2249488"/>
            <a:ext cx="6307804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完成後執行</a:t>
            </a:r>
            <a:r>
              <a:rPr lang="en-US" altLang="zh-TW" dirty="0" smtClean="0"/>
              <a:t>run as android application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av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992935"/>
            <a:ext cx="4214842" cy="4865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pic>
        <p:nvPicPr>
          <p:cNvPr id="4" name="內容版面配置區 3" descr="2014093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285" y="2249488"/>
            <a:ext cx="8019429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請匯入</a:t>
            </a:r>
            <a:r>
              <a:rPr lang="en-US" altLang="zh-TW" dirty="0" smtClean="0"/>
              <a:t>search</a:t>
            </a:r>
            <a:r>
              <a:rPr lang="zh-TW" altLang="en-US" dirty="0" smtClean="0"/>
              <a:t>專案</a:t>
            </a:r>
            <a:endParaRPr lang="en-US" altLang="zh-TW" dirty="0" smtClean="0"/>
          </a:p>
          <a:p>
            <a:r>
              <a:rPr lang="zh-TW" altLang="en-US" dirty="0" smtClean="0"/>
              <a:t>開啟資料庫設定相關資料表</a:t>
            </a:r>
            <a:endParaRPr lang="en-US" altLang="zh-TW" dirty="0" smtClean="0"/>
          </a:p>
          <a:p>
            <a:r>
              <a:rPr lang="zh-TW" altLang="en-US" dirty="0" smtClean="0"/>
              <a:t>新增欄位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endParaRPr lang="zh-TW" altLang="en-US" dirty="0"/>
          </a:p>
        </p:txBody>
      </p:sp>
      <p:pic>
        <p:nvPicPr>
          <p:cNvPr id="4" name="內容版面配置區 3" descr="SEARCH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723" y="2249488"/>
            <a:ext cx="5720553" cy="43243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DBconnect</a:t>
            </a:r>
            <a:endParaRPr lang="zh-TW" altLang="en-US" dirty="0"/>
          </a:p>
        </p:txBody>
      </p:sp>
      <p:pic>
        <p:nvPicPr>
          <p:cNvPr id="4" name="內容版面配置區 3" descr="SAE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82" y="2249488"/>
            <a:ext cx="5722836" cy="432435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database</a:t>
            </a:r>
            <a:endParaRPr lang="zh-TW" altLang="en-US" dirty="0"/>
          </a:p>
        </p:txBody>
      </p:sp>
      <p:pic>
        <p:nvPicPr>
          <p:cNvPr id="4" name="內容版面配置區 3" descr="ph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06407"/>
            <a:ext cx="8229600" cy="3410511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http://seanstar5317.pixnet.net/blog/post/28092031-%5Bandroid%5D%E5%BE%9Emysql-%</a:t>
            </a:r>
            <a:r>
              <a:rPr lang="en-US" altLang="zh-TW" dirty="0" smtClean="0">
                <a:hlinkClick r:id="rId2"/>
              </a:rPr>
              <a:t>E6%8A%93%E8%B3%87%E6%96%99%EF%BC%8C%E5%8B%95%E6%85%8B%E6%96%B0%E5%A2%9Etextview%E8%87%B3tablela</a:t>
            </a:r>
            <a:endParaRPr lang="en-US" altLang="zh-TW" dirty="0" smtClean="0"/>
          </a:p>
          <a:p>
            <a:r>
              <a:rPr lang="en-US" altLang="zh-TW" smtClean="0">
                <a:hlinkClick r:id="rId3"/>
              </a:rPr>
              <a:t>http</a:t>
            </a:r>
            <a:r>
              <a:rPr lang="en-US" altLang="zh-TW" smtClean="0">
                <a:hlinkClick r:id="rId3"/>
              </a:rPr>
              <a:t>://</a:t>
            </a:r>
            <a:r>
              <a:rPr lang="en-US" altLang="zh-TW" smtClean="0">
                <a:hlinkClick r:id="rId3"/>
              </a:rPr>
              <a:t>sampleprogramz.com/android/mysqldb.php</a:t>
            </a:r>
            <a:endParaRPr lang="en-US" altLang="zh-TW" smtClean="0"/>
          </a:p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架設環境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在 </a:t>
            </a:r>
            <a:r>
              <a:rPr lang="en-US" altLang="zh-TW" dirty="0" smtClean="0">
                <a:hlinkClick r:id="rId2"/>
              </a:rPr>
              <a:t>http://www.appservnetwork.com/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下載</a:t>
            </a:r>
            <a:r>
              <a:rPr lang="en-US" altLang="zh-TW" dirty="0" smtClean="0"/>
              <a:t>2.5.10</a:t>
            </a:r>
            <a:r>
              <a:rPr lang="zh-TW" altLang="en-US" dirty="0" smtClean="0"/>
              <a:t>版</a:t>
            </a:r>
            <a:r>
              <a:rPr lang="en-US" altLang="zh-TW" dirty="0" err="1" smtClean="0"/>
              <a:t>appserv</a:t>
            </a:r>
            <a:r>
              <a:rPr lang="zh-TW" altLang="en-US" dirty="0" smtClean="0"/>
              <a:t> </a:t>
            </a:r>
            <a:r>
              <a:rPr lang="zh-TW" altLang="en-US" dirty="0"/>
              <a:t>並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並匯入專案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開啟瀏覽器並輸入網址</a:t>
            </a:r>
            <a:r>
              <a:rPr lang="en-US" altLang="zh-TW" dirty="0" smtClean="0"/>
              <a:t>127.0.0.1</a:t>
            </a:r>
            <a:r>
              <a:rPr lang="zh-TW" altLang="en-US" dirty="0" smtClean="0"/>
              <a:t>至本機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資料庫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資料表內容為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name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建立資料庫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開啟瀏覽器並輸入網址</a:t>
            </a:r>
            <a:r>
              <a:rPr lang="en-US" altLang="zh-TW" dirty="0" smtClean="0"/>
              <a:t>127.0.0.1</a:t>
            </a:r>
            <a:r>
              <a:rPr lang="zh-TW" altLang="en-US" dirty="0" smtClean="0"/>
              <a:t>至本機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資料庫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資料表內容為</a:t>
            </a:r>
            <a:r>
              <a:rPr lang="en-US" altLang="zh-TW" dirty="0" smtClean="0"/>
              <a:t>sample</a:t>
            </a:r>
          </a:p>
          <a:p>
            <a:pPr lvl="1"/>
            <a:r>
              <a:rPr lang="zh-TW" altLang="en-US" dirty="0" smtClean="0"/>
              <a:t>欄位為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name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androi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32" y="2249488"/>
            <a:ext cx="7973335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開啟資料庫路徑資料夾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E:\AppServ\www\AndroidConnectDB</a:t>
            </a:r>
          </a:p>
          <a:p>
            <a:r>
              <a:rPr lang="zh-TW" altLang="en-US" dirty="0" smtClean="0"/>
              <a:t>並新增</a:t>
            </a:r>
            <a:r>
              <a:rPr lang="en-US" altLang="zh-TW" dirty="0" smtClean="0"/>
              <a:t>insert.php</a:t>
            </a:r>
          </a:p>
          <a:p>
            <a:pPr lvl="1"/>
            <a:r>
              <a:rPr lang="en-US" altLang="zh-TW" dirty="0" smtClean="0"/>
              <a:t>Host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欲使用的資料庫名稱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欲達成的動作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insert,search,delete</a:t>
            </a:r>
            <a:r>
              <a:rPr lang="en-US" altLang="zh-TW" dirty="0" smtClean="0"/>
              <a:t>…)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專案 設定相關參數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Android</a:t>
            </a:r>
            <a:r>
              <a:rPr lang="zh-TW" altLang="en-US" dirty="0" smtClean="0"/>
              <a:t>網路使用權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AndroidManifest</a:t>
            </a:r>
            <a:endParaRPr lang="en-US" altLang="zh-TW" dirty="0" smtClean="0"/>
          </a:p>
          <a:p>
            <a:pPr lvl="2"/>
            <a:r>
              <a:rPr lang="en-US" altLang="zh-TW" sz="2000" dirty="0" smtClean="0"/>
              <a:t>&lt;uses-permission </a:t>
            </a:r>
            <a:r>
              <a:rPr lang="en-US" altLang="zh-TW" sz="2000" dirty="0" err="1" smtClean="0"/>
              <a:t>android:name</a:t>
            </a:r>
            <a:r>
              <a:rPr lang="en-US" altLang="zh-TW" sz="2000" dirty="0" smtClean="0"/>
              <a:t>=</a:t>
            </a:r>
            <a:r>
              <a:rPr lang="en-US" altLang="zh-TW" sz="2000" i="1" dirty="0" smtClean="0"/>
              <a:t>"</a:t>
            </a:r>
            <a:r>
              <a:rPr lang="en-US" altLang="zh-TW" sz="2000" i="1" dirty="0" err="1" smtClean="0"/>
              <a:t>android.permission.INTERNET</a:t>
            </a:r>
            <a:r>
              <a:rPr lang="en-US" altLang="zh-TW" sz="2000" i="1" dirty="0" smtClean="0"/>
              <a:t>"/&gt;</a:t>
            </a:r>
            <a:endParaRPr lang="en-US" altLang="zh-TW" sz="2000" dirty="0" smtClean="0"/>
          </a:p>
        </p:txBody>
      </p:sp>
      <p:pic>
        <p:nvPicPr>
          <p:cNvPr id="4" name="圖片 3" descr="p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4071942"/>
            <a:ext cx="5565855" cy="2786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設定使用者表格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860048"/>
          </a:xfrm>
        </p:spPr>
        <p:txBody>
          <a:bodyPr/>
          <a:lstStyle/>
          <a:p>
            <a:pPr lvl="1"/>
            <a:r>
              <a:rPr lang="en-US" altLang="zh-TW" dirty="0" smtClean="0"/>
              <a:t>Res-&gt;layout-&gt;</a:t>
            </a:r>
            <a:r>
              <a:rPr lang="en-US" altLang="zh-TW" dirty="0" err="1" smtClean="0"/>
              <a:t>activityMain</a:t>
            </a:r>
            <a:endParaRPr lang="zh-TW" altLang="en-US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 descr="reslayou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428868"/>
            <a:ext cx="7786709" cy="4211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MainActivity.java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 smtClean="0"/>
              <a:t>撰寫</a:t>
            </a:r>
            <a:r>
              <a:rPr lang="en-US" altLang="zh-TW" sz="2600" dirty="0" smtClean="0"/>
              <a:t>insert();</a:t>
            </a:r>
          </a:p>
          <a:p>
            <a:r>
              <a:rPr lang="zh-TW" altLang="en-US" sz="2600" dirty="0" smtClean="0"/>
              <a:t>主要利用</a:t>
            </a:r>
            <a:endParaRPr lang="en-US" altLang="zh-TW" sz="2600" dirty="0" smtClean="0"/>
          </a:p>
          <a:p>
            <a:r>
              <a:rPr lang="en-US" altLang="zh-TW" sz="1600" dirty="0" err="1" smtClean="0"/>
              <a:t>HttpPost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httppost</a:t>
            </a:r>
            <a:r>
              <a:rPr lang="en-US" altLang="zh-TW" sz="1600" dirty="0" smtClean="0"/>
              <a:t> = </a:t>
            </a:r>
            <a:r>
              <a:rPr lang="en-US" altLang="zh-TW" sz="1600" b="1" dirty="0" smtClean="0"/>
              <a:t>new </a:t>
            </a:r>
            <a:r>
              <a:rPr lang="en-US" altLang="zh-TW" sz="1600" b="1" dirty="0" err="1" smtClean="0"/>
              <a:t>HttpPost</a:t>
            </a:r>
            <a:r>
              <a:rPr lang="en-US" altLang="zh-TW" sz="1600" b="1" dirty="0" smtClean="0"/>
              <a:t>("http://10.0.2.2/AndroidConnectDB/insert.php");</a:t>
            </a:r>
          </a:p>
          <a:p>
            <a:pPr>
              <a:buNone/>
            </a:pPr>
            <a:r>
              <a:rPr lang="en-US" altLang="zh-TW" sz="1600" b="1" dirty="0" smtClean="0"/>
              <a:t>	</a:t>
            </a:r>
            <a:r>
              <a:rPr lang="zh-TW" altLang="en-US" sz="1600" b="1" dirty="0" smtClean="0"/>
              <a:t>來呼叫</a:t>
            </a:r>
            <a:r>
              <a:rPr lang="en-US" altLang="zh-TW" sz="1600" b="1" dirty="0" smtClean="0"/>
              <a:t>insert.php</a:t>
            </a:r>
            <a:r>
              <a:rPr lang="zh-TW" altLang="en-US" sz="1600" b="1" dirty="0" smtClean="0"/>
              <a:t>來完成</a:t>
            </a:r>
            <a:r>
              <a:rPr lang="en-US" altLang="zh-TW" sz="1600" b="1" dirty="0" smtClean="0"/>
              <a:t>insert</a:t>
            </a:r>
            <a:r>
              <a:rPr lang="zh-TW" altLang="en-US" sz="1600" b="1" dirty="0" smtClean="0"/>
              <a:t>這個動作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Insert()</a:t>
            </a:r>
            <a:endParaRPr lang="zh-TW" altLang="en-US" dirty="0"/>
          </a:p>
        </p:txBody>
      </p:sp>
      <p:pic>
        <p:nvPicPr>
          <p:cNvPr id="4" name="內容版面配置區 3" descr="insertmai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325" y="2249488"/>
            <a:ext cx="6253349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1404</TotalTime>
  <Words>200</Words>
  <Application>Microsoft Office PowerPoint</Application>
  <PresentationFormat>如螢幕大小 (4:3)</PresentationFormat>
  <Paragraphs>44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都會</vt:lpstr>
      <vt:lpstr>Android連接MySQL</vt:lpstr>
      <vt:lpstr>1.架設環境</vt:lpstr>
      <vt:lpstr>2.建立資料庫</vt:lpstr>
      <vt:lpstr>投影片 4</vt:lpstr>
      <vt:lpstr>5. 開啟資料庫路徑資料夾</vt:lpstr>
      <vt:lpstr>6.開啟eclipse專案 設定相關參數  </vt:lpstr>
      <vt:lpstr>7.設定使用者表格 </vt:lpstr>
      <vt:lpstr>8.開啟MainActivity.java </vt:lpstr>
      <vt:lpstr>Insert()</vt:lpstr>
      <vt:lpstr>Insert()</vt:lpstr>
      <vt:lpstr>完成後執行run as android application </vt:lpstr>
      <vt:lpstr>執行結果</vt:lpstr>
      <vt:lpstr>查詢</vt:lpstr>
      <vt:lpstr>Main</vt:lpstr>
      <vt:lpstr>DBconnect</vt:lpstr>
      <vt:lpstr>database</vt:lpstr>
      <vt:lpstr>參考資料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Android連接MySQL</dc:title>
  <dc:creator>Administrator</dc:creator>
  <cp:lastModifiedBy>Administrator</cp:lastModifiedBy>
  <cp:revision>144</cp:revision>
  <dcterms:created xsi:type="dcterms:W3CDTF">2014-08-24T06:56:38Z</dcterms:created>
  <dcterms:modified xsi:type="dcterms:W3CDTF">2014-10-07T16:34:48Z</dcterms:modified>
</cp:coreProperties>
</file>