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61" r:id="rId2"/>
    <p:sldId id="264" r:id="rId3"/>
    <p:sldId id="282" r:id="rId4"/>
    <p:sldId id="283" r:id="rId5"/>
    <p:sldId id="285" r:id="rId6"/>
    <p:sldId id="292" r:id="rId7"/>
    <p:sldId id="291" r:id="rId8"/>
    <p:sldId id="294" r:id="rId9"/>
    <p:sldId id="297" r:id="rId10"/>
    <p:sldId id="286" r:id="rId11"/>
    <p:sldId id="298" r:id="rId12"/>
    <p:sldId id="301" r:id="rId13"/>
    <p:sldId id="295" r:id="rId14"/>
    <p:sldId id="287" r:id="rId15"/>
    <p:sldId id="288" r:id="rId16"/>
    <p:sldId id="299" r:id="rId17"/>
    <p:sldId id="306" r:id="rId18"/>
    <p:sldId id="302" r:id="rId19"/>
    <p:sldId id="303" r:id="rId20"/>
    <p:sldId id="284" r:id="rId21"/>
    <p:sldId id="290" r:id="rId22"/>
    <p:sldId id="305" r:id="rId23"/>
    <p:sldId id="307" r:id="rId24"/>
    <p:sldId id="304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"一""般"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"一""般"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"一""般"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00284128"/>
        <c:axId val="400284688"/>
      </c:barChart>
      <c:catAx>
        <c:axId val="40028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pPr>
            <a:endParaRPr lang="zh-TW"/>
          </a:p>
        </c:txPr>
        <c:crossAx val="400284688"/>
        <c:crosses val="autoZero"/>
        <c:auto val="1"/>
        <c:lblAlgn val="ctr"/>
        <c:lblOffset val="100"/>
        <c:noMultiLvlLbl val="0"/>
      </c:catAx>
      <c:valAx>
        <c:axId val="40028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pPr>
            <a:endParaRPr lang="zh-TW"/>
          </a:p>
        </c:txPr>
        <c:crossAx val="40028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"一""般"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"一""般"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"一""般"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10996960"/>
        <c:axId val="399083360"/>
      </c:barChart>
      <c:catAx>
        <c:axId val="41099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pPr>
            <a:endParaRPr lang="zh-TW"/>
          </a:p>
        </c:txPr>
        <c:crossAx val="399083360"/>
        <c:crosses val="autoZero"/>
        <c:auto val="1"/>
        <c:lblAlgn val="ctr"/>
        <c:lblOffset val="100"/>
        <c:noMultiLvlLbl val="0"/>
      </c:catAx>
      <c:valAx>
        <c:axId val="39908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pPr>
            <a:endParaRPr lang="zh-TW"/>
          </a:p>
        </c:txPr>
        <c:crossAx val="41099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TW"/>
        </a:p>
      </dgm:t>
    </dgm:pt>
    <dgm:pt modelId="{A6406C01-7E83-4650-8EF5-394419DCB348}">
      <dgm:prSet phldrT="[文字]"/>
      <dgm:spPr/>
      <dgm:t>
        <a:bodyPr/>
        <a:lstStyle/>
        <a:p>
          <a:r>
            <a: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Android APP</a:t>
          </a:r>
          <a:endParaRPr lang="zh-TW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zh-TW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zh-TW"/>
        </a:p>
      </dgm:t>
    </dgm:pt>
    <dgm:pt modelId="{E4E9F0D0-FF23-4B59-9B97-973BCBE5DC65}">
      <dgm:prSet phldrT="[文字]"/>
      <dgm:spPr/>
      <dgm:t>
        <a:bodyPr/>
        <a:lstStyle/>
        <a:p>
          <a:r>
            <a: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Insert</a:t>
          </a:r>
        </a:p>
        <a:p>
          <a:r>
            <a: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Search</a:t>
          </a:r>
          <a:endParaRPr lang="zh-TW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zh-TW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zh-TW"/>
        </a:p>
      </dgm:t>
    </dgm:pt>
    <dgm:pt modelId="{5D952622-A79E-41E4-BBC2-6212DEFFA91C}">
      <dgm:prSet phldrT="[文字]"/>
      <dgm:spPr/>
      <dgm:t>
        <a:bodyPr/>
        <a:lstStyle/>
        <a:p>
          <a:r>
            <a: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PHP</a:t>
          </a:r>
          <a:endParaRPr lang="zh-TW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zh-TW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zh-TW"/>
        </a:p>
      </dgm:t>
    </dgm:pt>
    <dgm:pt modelId="{5248D9DA-6444-46F6-8D28-C8BB2253AAD1}">
      <dgm:prSet phldrT="[文字]"/>
      <dgm:spPr/>
      <dgm:t>
        <a:bodyPr/>
        <a:lstStyle/>
        <a:p>
          <a:endParaRPr lang="zh-TW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zh-TW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zh-TW"/>
        </a:p>
      </dgm:t>
    </dgm:pt>
    <dgm:pt modelId="{50706FFE-8A00-485D-9FF7-8D310692C602}">
      <dgm:prSet phldrT="[文字]"/>
      <dgm:spPr/>
      <dgm:t>
        <a:bodyPr/>
        <a:lstStyle/>
        <a:p>
          <a:r>
            <a: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MySQL</a:t>
          </a:r>
          <a:endParaRPr lang="zh-TW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zh-TW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zh-TW"/>
        </a:p>
      </dgm:t>
    </dgm:pt>
    <dgm:pt modelId="{3A9B5D84-CB00-4BC9-ADB2-5CF832F36763}">
      <dgm:prSet phldrT="[文字]"/>
      <dgm:spPr/>
      <dgm:t>
        <a:bodyPr/>
        <a:lstStyle/>
        <a:p>
          <a:endParaRPr lang="zh-TW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zh-TW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zh-TW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 custScaleY="150576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zh-TW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 custScaleY="149053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zh-TW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 custScaleY="159713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zh-TW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/>
        </a:p>
      </dgm:t>
    </dgm:pt>
    <dgm:pt modelId="{A6406C01-7E83-4650-8EF5-394419DCB348}">
      <dgm:prSet phldrT="[文字]"/>
      <dgm:spPr/>
      <dgm:t>
        <a:bodyPr/>
        <a:lstStyle/>
        <a:p>
          <a:r>
            <a: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步驟 1 標題</a:t>
          </a:r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zh-TW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zh-TW"/>
        </a:p>
      </dgm:t>
    </dgm:pt>
    <dgm:pt modelId="{E4E9F0D0-FF23-4B59-9B97-973BCBE5DC65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工作描述</a:t>
          </a:r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zh-TW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zh-TW"/>
        </a:p>
      </dgm:t>
    </dgm:pt>
    <dgm:pt modelId="{5D952622-A79E-41E4-BBC2-6212DEFFA91C}">
      <dgm:prSet phldrT="[文字]"/>
      <dgm:spPr/>
      <dgm:t>
        <a:bodyPr/>
        <a:lstStyle/>
        <a:p>
          <a:r>
            <a: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步驟 2 標題</a:t>
          </a:r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zh-TW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zh-TW"/>
        </a:p>
      </dgm:t>
    </dgm:pt>
    <dgm:pt modelId="{5248D9DA-6444-46F6-8D28-C8BB2253AAD1}">
      <dgm:prSet phldrT="[文字]"/>
      <dgm:spPr/>
      <dgm:t>
        <a:bodyPr/>
        <a:lstStyle/>
        <a:p>
          <a:r>
            <a: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工作描述</a:t>
          </a:r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zh-TW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zh-TW"/>
        </a:p>
      </dgm:t>
    </dgm:pt>
    <dgm:pt modelId="{50706FFE-8A00-485D-9FF7-8D310692C602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步驟 3 標題</a:t>
          </a:r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zh-TW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zh-TW"/>
        </a:p>
      </dgm:t>
    </dgm:pt>
    <dgm:pt modelId="{3A9B5D84-CB00-4BC9-ADB2-5CF832F36763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工作描述</a:t>
          </a:r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zh-TW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zh-TW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zh-TW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zh-TW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zh-TW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/>
        </a:p>
      </dgm:t>
    </dgm:pt>
  </dgm:ptLst>
  <dgm:cxnLst>
    <dgm:cxn modelId="{F35901D6-DE59-4F6A-8532-0C0087D1EEDD}" type="presOf" srcId="{E4E9F0D0-FF23-4B59-9B97-973BCBE5DC65}" destId="{610B5FFC-C0C9-444C-9F7A-14D1B54F604D}" srcOrd="0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0B3E7FBB-844A-4916-8283-556026330A42}" type="presOf" srcId="{A6406C01-7E83-4650-8EF5-394419DCB348}" destId="{47DA5750-48DC-4E4F-815D-0B05DBC30DAB}" srcOrd="0" destOrd="0" presId="urn:microsoft.com/office/officeart/2005/8/layout/hProcess6"/>
    <dgm:cxn modelId="{51928047-085F-4349-BB60-6125CD7B4040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03EE961D-F12A-4F55-B89E-638B046E2E0C}" type="presOf" srcId="{5D952622-A79E-41E4-BBC2-6212DEFFA91C}" destId="{EE8733A1-7662-4D0A-B39E-2218596CC81C}" srcOrd="0" destOrd="0" presId="urn:microsoft.com/office/officeart/2005/8/layout/hProcess6"/>
    <dgm:cxn modelId="{2A54EF93-50CF-4EC6-880C-C612C3A412D0}" type="presOf" srcId="{3A9B5D84-CB00-4BC9-ADB2-5CF832F36763}" destId="{F0925EF4-86E2-4748-BA70-94AAF55AB064}" srcOrd="1" destOrd="0" presId="urn:microsoft.com/office/officeart/2005/8/layout/hProcess6"/>
    <dgm:cxn modelId="{56392143-4E98-4576-A431-4BD765B328CA}" type="presOf" srcId="{5248D9DA-6444-46F6-8D28-C8BB2253AAD1}" destId="{00D2DC2C-7CA2-4A4B-B66D-3DDCAB7DC8E9}" srcOrd="0" destOrd="0" presId="urn:microsoft.com/office/officeart/2005/8/layout/hProcess6"/>
    <dgm:cxn modelId="{EEA50878-EDC8-4583-9497-105B2EDB35B3}" type="presOf" srcId="{5248D9DA-6444-46F6-8D28-C8BB2253AAD1}" destId="{072FB640-0A28-40E8-9C0C-86BAF45C6EF0}" srcOrd="1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519F94D1-45AB-4947-A4A2-C0879DFE610A}" type="presOf" srcId="{3A9B5D84-CB00-4BC9-ADB2-5CF832F36763}" destId="{4BF699B1-BE15-42D1-9784-AA33CF29870E}" srcOrd="0" destOrd="0" presId="urn:microsoft.com/office/officeart/2005/8/layout/hProcess6"/>
    <dgm:cxn modelId="{CA28B2AC-D032-47F2-8169-98EEBC4944D6}" type="presOf" srcId="{50706FFE-8A00-485D-9FF7-8D310692C602}" destId="{78E9A4E4-18A9-4B73-8007-A63A71C71937}" srcOrd="0" destOrd="0" presId="urn:microsoft.com/office/officeart/2005/8/layout/hProcess6"/>
    <dgm:cxn modelId="{37296D13-5262-4A4D-8BF0-FB4F3900F935}" type="presOf" srcId="{E4E9F0D0-FF23-4B59-9B97-973BCBE5DC65}" destId="{FB705FC1-639E-4064-8E9A-A79870DE5273}" srcOrd="1" destOrd="0" presId="urn:microsoft.com/office/officeart/2005/8/layout/hProcess6"/>
    <dgm:cxn modelId="{4CAF2D67-AF75-4351-8908-0008CB18499C}" type="presParOf" srcId="{8734DFB3-ADD8-4FD2-87D8-1981AA0ADD0B}" destId="{5C04AEFB-7132-4B28-A7D3-862245070A8D}" srcOrd="0" destOrd="0" presId="urn:microsoft.com/office/officeart/2005/8/layout/hProcess6"/>
    <dgm:cxn modelId="{2D2FA819-8C22-4AC3-B63A-6C21A88E2BA5}" type="presParOf" srcId="{5C04AEFB-7132-4B28-A7D3-862245070A8D}" destId="{358F74AC-FC7D-465B-BD12-B6CCC00F3D29}" srcOrd="0" destOrd="0" presId="urn:microsoft.com/office/officeart/2005/8/layout/hProcess6"/>
    <dgm:cxn modelId="{C74338A3-76EB-4998-8DD9-99D33B1094EA}" type="presParOf" srcId="{5C04AEFB-7132-4B28-A7D3-862245070A8D}" destId="{610B5FFC-C0C9-444C-9F7A-14D1B54F604D}" srcOrd="1" destOrd="0" presId="urn:microsoft.com/office/officeart/2005/8/layout/hProcess6"/>
    <dgm:cxn modelId="{14F956C9-0587-499C-816E-E7FD09816CF9}" type="presParOf" srcId="{5C04AEFB-7132-4B28-A7D3-862245070A8D}" destId="{FB705FC1-639E-4064-8E9A-A79870DE5273}" srcOrd="2" destOrd="0" presId="urn:microsoft.com/office/officeart/2005/8/layout/hProcess6"/>
    <dgm:cxn modelId="{54475F47-E01A-4856-B31B-0E0A692AA585}" type="presParOf" srcId="{5C04AEFB-7132-4B28-A7D3-862245070A8D}" destId="{47DA5750-48DC-4E4F-815D-0B05DBC30DAB}" srcOrd="3" destOrd="0" presId="urn:microsoft.com/office/officeart/2005/8/layout/hProcess6"/>
    <dgm:cxn modelId="{4154F9B4-6950-4B02-A73A-E7CAACABFC74}" type="presParOf" srcId="{8734DFB3-ADD8-4FD2-87D8-1981AA0ADD0B}" destId="{6319C676-A7DE-4777-9BB4-3B6D30ED3F5C}" srcOrd="1" destOrd="0" presId="urn:microsoft.com/office/officeart/2005/8/layout/hProcess6"/>
    <dgm:cxn modelId="{ABD0FE7C-BF26-4234-B6E5-F3327E44DE4E}" type="presParOf" srcId="{8734DFB3-ADD8-4FD2-87D8-1981AA0ADD0B}" destId="{CA708D38-D093-4C16-A955-CF2CAC7F0A99}" srcOrd="2" destOrd="0" presId="urn:microsoft.com/office/officeart/2005/8/layout/hProcess6"/>
    <dgm:cxn modelId="{21B66A82-62C9-4B7C-A8DC-7198C39FE862}" type="presParOf" srcId="{CA708D38-D093-4C16-A955-CF2CAC7F0A99}" destId="{6F3066E9-E96F-489D-8A4B-6D55FBE389F2}" srcOrd="0" destOrd="0" presId="urn:microsoft.com/office/officeart/2005/8/layout/hProcess6"/>
    <dgm:cxn modelId="{44E558BB-8B23-4112-A4B5-6A7C195153BB}" type="presParOf" srcId="{CA708D38-D093-4C16-A955-CF2CAC7F0A99}" destId="{00D2DC2C-7CA2-4A4B-B66D-3DDCAB7DC8E9}" srcOrd="1" destOrd="0" presId="urn:microsoft.com/office/officeart/2005/8/layout/hProcess6"/>
    <dgm:cxn modelId="{F710EAD6-E0FD-4D95-A364-F242905D00EF}" type="presParOf" srcId="{CA708D38-D093-4C16-A955-CF2CAC7F0A99}" destId="{072FB640-0A28-40E8-9C0C-86BAF45C6EF0}" srcOrd="2" destOrd="0" presId="urn:microsoft.com/office/officeart/2005/8/layout/hProcess6"/>
    <dgm:cxn modelId="{EE34ED79-1DB9-4E92-A6F9-57BF5EF0C774}" type="presParOf" srcId="{CA708D38-D093-4C16-A955-CF2CAC7F0A99}" destId="{EE8733A1-7662-4D0A-B39E-2218596CC81C}" srcOrd="3" destOrd="0" presId="urn:microsoft.com/office/officeart/2005/8/layout/hProcess6"/>
    <dgm:cxn modelId="{48E32C51-6673-403A-AA29-1B05CDDBC56B}" type="presParOf" srcId="{8734DFB3-ADD8-4FD2-87D8-1981AA0ADD0B}" destId="{E0D7C734-E391-436F-996C-E60442F50A17}" srcOrd="3" destOrd="0" presId="urn:microsoft.com/office/officeart/2005/8/layout/hProcess6"/>
    <dgm:cxn modelId="{4861896E-5410-4C5B-96F9-A08C3AAE6447}" type="presParOf" srcId="{8734DFB3-ADD8-4FD2-87D8-1981AA0ADD0B}" destId="{E8F3A685-8F9F-4BAC-8C8B-A1DE5AA41F3A}" srcOrd="4" destOrd="0" presId="urn:microsoft.com/office/officeart/2005/8/layout/hProcess6"/>
    <dgm:cxn modelId="{E6051AF7-0A53-4ABD-8961-7B71829318D6}" type="presParOf" srcId="{E8F3A685-8F9F-4BAC-8C8B-A1DE5AA41F3A}" destId="{84BFA617-6CAF-4DA9-A086-82BCA61093BE}" srcOrd="0" destOrd="0" presId="urn:microsoft.com/office/officeart/2005/8/layout/hProcess6"/>
    <dgm:cxn modelId="{3032114A-7DBA-47FB-B350-EB93B95FF005}" type="presParOf" srcId="{E8F3A685-8F9F-4BAC-8C8B-A1DE5AA41F3A}" destId="{4BF699B1-BE15-42D1-9784-AA33CF29870E}" srcOrd="1" destOrd="0" presId="urn:microsoft.com/office/officeart/2005/8/layout/hProcess6"/>
    <dgm:cxn modelId="{F1FBF816-F859-4FD8-A1BD-AA32F4B04D97}" type="presParOf" srcId="{E8F3A685-8F9F-4BAC-8C8B-A1DE5AA41F3A}" destId="{F0925EF4-86E2-4748-BA70-94AAF55AB064}" srcOrd="2" destOrd="0" presId="urn:microsoft.com/office/officeart/2005/8/layout/hProcess6"/>
    <dgm:cxn modelId="{55F43AD1-20D2-4061-ACA9-0443E67B3F87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275969"/>
          <a:ext cx="2475309" cy="32580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3429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Insert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Search</a:t>
          </a:r>
          <a:endParaRPr lang="zh-TW" sz="27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1242342" y="764678"/>
        <a:ext cx="1206713" cy="2280643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Android APP</a:t>
          </a:r>
          <a:endParaRPr lang="zh-TW" sz="17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292446"/>
          <a:ext cx="2475309" cy="322510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3429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sz="27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4491186" y="776212"/>
        <a:ext cx="1206713" cy="2257575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PHP</a:t>
          </a:r>
          <a:endParaRPr lang="zh-TW" sz="17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177119"/>
          <a:ext cx="2475309" cy="34557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3429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sz="27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7740029" y="695483"/>
        <a:ext cx="1206713" cy="2419033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MySQL</a:t>
          </a:r>
          <a:endParaRPr lang="zh-TW" sz="17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6683625" y="1467422"/>
        <a:ext cx="875154" cy="875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20" tIns="24130" rIns="4826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工作描述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步驟 1 標題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20" tIns="24130" rIns="4826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8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工作描述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步驟 2 標題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20" tIns="24130" rIns="4826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工作描述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步驟 3 標題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lang="zh-TW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lang="zh-TW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E514E12-BA9E-4565-A02B-358605197EA4}" type="datetimeFigureOut">
              <a:rPr lang="en-US" altLang="zh-TW"/>
              <a:pPr>
                <a:defRPr/>
              </a:pPr>
              <a:t>10/6/2015</a:t>
            </a:fld>
            <a:endParaRPr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lang="zh-TW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lang="zh-TW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E6814C8-F774-4930-AD15-03C6E829115B}" type="slidenum">
              <a:rPr lang="en-US" altLang="zh-TW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9417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lang="zh-TW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lang="zh-TW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E1DF87-CA34-4957-AF62-EBD124D48A14}" type="datetimeFigureOut">
              <a:rPr altLang="en-US"/>
              <a:pPr>
                <a:defRPr/>
              </a:pPr>
              <a:t>2015/10/6</a:t>
            </a:fld>
            <a:endParaRPr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noProof="0"/>
              <a:t>按一下以編輯母片文字樣式</a:t>
            </a:r>
          </a:p>
          <a:p>
            <a:pPr lvl="1"/>
            <a:r>
              <a:rPr lang="zh-TW" noProof="0"/>
              <a:t>第二層</a:t>
            </a:r>
          </a:p>
          <a:p>
            <a:pPr lvl="2"/>
            <a:r>
              <a:rPr lang="zh-TW" noProof="0"/>
              <a:t>第三層</a:t>
            </a:r>
          </a:p>
          <a:p>
            <a:pPr lvl="3"/>
            <a:r>
              <a:rPr lang="zh-TW" noProof="0"/>
              <a:t>第四層</a:t>
            </a:r>
          </a:p>
          <a:p>
            <a:pPr lvl="4"/>
            <a:r>
              <a:rPr lang="zh-TW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lang="zh-TW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lang="zh-TW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A63CCB-7B67-42F9-9026-86EF7A06A7A1}" type="slidenum">
              <a:rPr lang="en-US" altLang="zh-TW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9613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smtClean="0"/>
              <a:t>28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112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smtClean="0"/>
              <a:t>38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8077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4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直線接點 5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6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1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1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3"/>
            <p:cNvCxnSpPr/>
            <p:nvPr/>
          </p:nvCxnSpPr>
          <p:spPr bwMode="hidden">
            <a:xfrm>
              <a:off x="914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2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2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群組 2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直線接點 4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4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群組 4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直線接點 5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接點 5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直線接點 4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5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直線接點 2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8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群組 2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直線接點 3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接點 3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3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直線接點 57"/>
          <p:cNvCxnSpPr/>
          <p:nvPr userDrawn="1"/>
        </p:nvCxnSpPr>
        <p:spPr>
          <a:xfrm>
            <a:off x="1295400" y="5294313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24642-1BFE-4BF5-B1F6-69471D19FA61}" type="datetime1">
              <a:rPr altLang="en-US"/>
              <a:pPr>
                <a:defRPr/>
              </a:pPr>
              <a:t>2015/10/6</a:t>
            </a:fld>
            <a:endParaRPr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70F88-84AE-43F6-9B99-E1E91AE9728D}" type="slidenum">
              <a:rPr lang="en-US" altLang="zh-TW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CE3F0-2A8F-446A-BF70-8460CAD7F7F1}" type="datetime1">
              <a:rPr altLang="en-US"/>
              <a:pPr>
                <a:defRPr/>
              </a:pPr>
              <a:t>2015/10/6</a:t>
            </a:fld>
            <a:endParaRPr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80E24-62E8-4A75-B9C8-1CFB8255CFBF}" type="slidenum">
              <a:rPr lang="en-US" altLang="zh-TW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F1F37-083F-46B8-913D-8E8E7991546C}" type="datetime1">
              <a:rPr altLang="en-US"/>
              <a:pPr>
                <a:defRPr/>
              </a:pPr>
              <a:t>2015/10/6</a:t>
            </a:fld>
            <a:endParaRPr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BD48A-B90D-4A9E-A0F9-2F1074B9A709}" type="slidenum">
              <a:rPr lang="en-US" altLang="zh-TW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6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直線接點 7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8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9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10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11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12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3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4"/>
            <p:cNvCxnSpPr/>
            <p:nvPr/>
          </p:nvCxnSpPr>
          <p:spPr bwMode="hidden">
            <a:xfrm>
              <a:off x="91440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5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6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7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8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9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20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21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22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群組 23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直線接點 41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42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3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4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5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群組 46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直線接點 52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接點 53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4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5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6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直線接點 47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8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9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50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51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4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直線接點 2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6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7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8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9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群組 3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直線接點 3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7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4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接點 3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32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3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直線接點 57"/>
          <p:cNvCxnSpPr/>
          <p:nvPr userDrawn="1"/>
        </p:nvCxnSpPr>
        <p:spPr>
          <a:xfrm>
            <a:off x="1295400" y="5294313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A5FA8-129E-4ADC-86E8-9C2A21FBFF3A}" type="datetime1">
              <a:rPr altLang="en-US"/>
              <a:pPr>
                <a:defRPr/>
              </a:pPr>
              <a:t>2015/10/6</a:t>
            </a:fld>
            <a:endParaRPr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3F71C-841E-4CE1-BCB6-CC092B50B9C6}" type="slidenum">
              <a:rPr lang="en-US" altLang="zh-TW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32527-35BF-4481-A951-087AC5EE2260}" type="datetime1">
              <a:rPr altLang="en-US"/>
              <a:pPr>
                <a:defRPr/>
              </a:pPr>
              <a:t>2015/10/6</a:t>
            </a:fld>
            <a:endParaRPr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D3DDE-6176-4D19-80CE-F6B435B702DB}" type="slidenum">
              <a:rPr lang="en-US" altLang="zh-TW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A3113-8F83-411E-BB62-499048B7EF37}" type="datetime1">
              <a:rPr altLang="en-US"/>
              <a:pPr>
                <a:defRPr/>
              </a:pPr>
              <a:t>2015/10/6</a:t>
            </a:fld>
            <a:endParaRPr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01AFE-5541-427D-8821-3D61FCC691C7}" type="slidenum">
              <a:rPr lang="en-US" altLang="zh-TW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60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3" name="直線接點 161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162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163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164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165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166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167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168"/>
            <p:cNvCxnSpPr/>
            <p:nvPr/>
          </p:nvCxnSpPr>
          <p:spPr bwMode="hidden">
            <a:xfrm>
              <a:off x="914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69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70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71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72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73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74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75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6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群組 177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" name="直線接點 19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196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197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198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199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群組 20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8" name="直線接點 20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207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接點 20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接點 20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21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直線接點 20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202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203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20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20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78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1" name="直線接點 179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180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181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182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183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群組 184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" name="直線接點 190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191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192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193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194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線接點 185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186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187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188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189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7C5CF-C3D4-4342-AA5B-9C264D56607B}" type="datetime1">
              <a:rPr altLang="en-US"/>
              <a:pPr>
                <a:defRPr/>
              </a:pPr>
              <a:t>2015/10/6</a:t>
            </a:fld>
            <a:endParaRPr/>
          </a:p>
        </p:txBody>
      </p:sp>
      <p:sp>
        <p:nvSpPr>
          <p:cNvPr id="54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5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0B0CE-472F-4180-94DA-AD29769768CA}" type="slidenum">
              <a:rPr lang="en-US" altLang="zh-TW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8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直線接點 9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10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11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12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13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4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5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6"/>
            <p:cNvCxnSpPr/>
            <p:nvPr/>
          </p:nvCxnSpPr>
          <p:spPr bwMode="hidden">
            <a:xfrm>
              <a:off x="91440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7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8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9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20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21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22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23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4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群組 25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直線接點 43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4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5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6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7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群組 48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直線接點 54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5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6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7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8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線接點 49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50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51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52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53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群組 26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直線接點 27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8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9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30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31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群組 32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直線接點 38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9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40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41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42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線接點 33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4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5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6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7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/>
          </a:p>
        </p:txBody>
      </p:sp>
      <p:cxnSp>
        <p:nvCxnSpPr>
          <p:cNvPr id="57" name="直線接點 59"/>
          <p:cNvCxnSpPr/>
          <p:nvPr userDrawn="1"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CCA44-7CFC-4D0F-ABE3-374941FCAAEF}" type="datetime1">
              <a:rPr altLang="en-US"/>
              <a:pPr>
                <a:defRPr/>
              </a:pPr>
              <a:t>2015/10/6</a:t>
            </a:fld>
            <a:endParaRPr/>
          </a:p>
        </p:txBody>
      </p:sp>
      <p:sp>
        <p:nvSpPr>
          <p:cNvPr id="59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0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6E747-E39D-474E-BC9A-972DD9E00896}" type="slidenum">
              <a:rPr lang="en-US" altLang="zh-TW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直線接點 8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9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10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11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12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3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4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5"/>
            <p:cNvCxnSpPr/>
            <p:nvPr/>
          </p:nvCxnSpPr>
          <p:spPr bwMode="hidden">
            <a:xfrm>
              <a:off x="91440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6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7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8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9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20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21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22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3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群組 24"/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直線接點 42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3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4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5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6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群組 47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直線接點 53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4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5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6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7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線接點 48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9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50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51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52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群組 25"/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直線接點 26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7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8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9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30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群組 31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直線接點 37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8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9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40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41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線接點 32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3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4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5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6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/>
          </a:p>
        </p:txBody>
      </p:sp>
      <p:cxnSp>
        <p:nvCxnSpPr>
          <p:cNvPr id="57" name="直線接點 58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noProof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群組 95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9" name="群組 11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2" name="群組 13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群組 11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6" name="群組 11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295400" y="503238"/>
            <a:ext cx="9601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1295400" y="1981200"/>
            <a:ext cx="9601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smtClean="0"/>
              <a:t>按一下以編輯母片文字樣式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813" y="6289675"/>
            <a:ext cx="96520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lang="zh-TW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78D03DFC-D0BA-4706-A5CD-C54AAF0C924F}" type="datetime1">
              <a:rPr lang="en-US" altLang="zh-TW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0" y="6289675"/>
            <a:ext cx="612775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4825" y="6289675"/>
            <a:ext cx="919163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lang="zh-TW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2F44EBB-719D-4AA2-869B-E8A2FED091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Microsoft JhengHei UI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Microsoft JhengHei UI"/>
          <a:ea typeface="Microsoft JhengHei UI"/>
          <a:cs typeface="Microsoft JhengHei UI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Microsoft JhengHei UI"/>
          <a:ea typeface="Microsoft JhengHei UI"/>
          <a:cs typeface="Microsoft JhengHei UI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Microsoft JhengHei UI"/>
          <a:ea typeface="Microsoft JhengHei UI"/>
          <a:cs typeface="Microsoft JhengHei UI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Microsoft JhengHei UI"/>
          <a:ea typeface="Microsoft JhengHei UI"/>
          <a:cs typeface="Microsoft JhengHei UI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Microsoft JhengHei UI"/>
          <a:ea typeface="Microsoft JhengHei UI"/>
          <a:cs typeface="Microsoft JhengHei UI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Microsoft JhengHei UI"/>
          <a:ea typeface="Microsoft JhengHei UI"/>
          <a:cs typeface="Microsoft JhengHei UI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Microsoft JhengHei UI"/>
          <a:ea typeface="Microsoft JhengHei UI"/>
          <a:cs typeface="Microsoft JhengHei UI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Microsoft JhengHei UI"/>
          <a:ea typeface="Microsoft JhengHei UI"/>
          <a:cs typeface="Microsoft JhengHei UI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Arial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Microsoft JhengHei UI"/>
        </a:defRPr>
      </a:lvl1pPr>
      <a:lvl2pPr marL="457200" indent="-182563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Arial" charset="0"/>
        <a:buChar char="▪"/>
        <a:defRPr lang="zh-TW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Microsoft JhengHei UI"/>
        </a:defRPr>
      </a:lvl2pPr>
      <a:lvl3pPr marL="685800" indent="-179388" algn="l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Microsoft JhengHei UI"/>
        </a:defRPr>
      </a:lvl3pPr>
      <a:lvl4pPr marL="914400" indent="-182563" algn="l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Microsoft JhengHei UI"/>
        </a:defRPr>
      </a:lvl4pPr>
      <a:lvl5pPr marL="1143000" indent="-179388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Arial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Microsoft JhengHei UI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phpmyadmin/" TargetMode="External"/><Relationship Id="rId2" Type="http://schemas.openxmlformats.org/officeDocument/2006/relationships/hyperlink" Target="https://www.apachefriends.org/zh_tw/index.html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/>
          <p:cNvSpPr>
            <a:spLocks noGrp="1"/>
          </p:cNvSpPr>
          <p:nvPr>
            <p:ph type="ctrTitle"/>
          </p:nvPr>
        </p:nvSpPr>
        <p:spPr>
          <a:xfrm>
            <a:off x="1293813" y="1909763"/>
            <a:ext cx="9604375" cy="3382962"/>
          </a:xfrm>
        </p:spPr>
        <p:txBody>
          <a:bodyPr/>
          <a:lstStyle/>
          <a:p>
            <a:r>
              <a:rPr lang="en-US" altLang="zh-TW" b="0" smtClean="0">
                <a:latin typeface="Microsoft JhengHei UI"/>
                <a:ea typeface="Microsoft JhengHei UI"/>
              </a:rPr>
              <a:t>Connection between Android and MySQL</a:t>
            </a:r>
            <a:endParaRPr lang="en-US" altLang="zh-TW" smtClean="0">
              <a:latin typeface="Microsoft JhengHei UI"/>
              <a:ea typeface="Microsoft JhengHei UI"/>
            </a:endParaRPr>
          </a:p>
        </p:txBody>
      </p:sp>
      <p:sp>
        <p:nvSpPr>
          <p:cNvPr id="15362" name="副標題 2"/>
          <p:cNvSpPr>
            <a:spLocks noGrp="1"/>
          </p:cNvSpPr>
          <p:nvPr>
            <p:ph type="subTitle" idx="1"/>
          </p:nvPr>
        </p:nvSpPr>
        <p:spPr>
          <a:xfrm>
            <a:off x="1293813" y="5432425"/>
            <a:ext cx="9604375" cy="457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smtClean="0">
                <a:latin typeface="Microsoft JhengHei UI"/>
                <a:ea typeface="Microsoft JhengHei UI"/>
              </a:rPr>
              <a:t>副標題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圖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9825" y="981075"/>
            <a:ext cx="73723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801813" y="5456238"/>
            <a:ext cx="8428037" cy="338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圖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463" y="1155700"/>
            <a:ext cx="7585075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7704138" y="2701925"/>
            <a:ext cx="1576387" cy="155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圖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7763" y="84138"/>
            <a:ext cx="7356475" cy="668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893888" y="5889625"/>
            <a:ext cx="8428037" cy="168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圖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463" y="1155700"/>
            <a:ext cx="7585075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7677150" y="3124200"/>
            <a:ext cx="1924050" cy="168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圖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350" y="0"/>
            <a:ext cx="9893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657600" y="2779713"/>
            <a:ext cx="7726363" cy="1298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圖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1176338"/>
            <a:ext cx="70485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663700" y="2070100"/>
            <a:ext cx="8864600" cy="695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25"/>
            <a:ext cx="12192000" cy="668634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15" y="0"/>
            <a:ext cx="10309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5328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內容版面配置區 3" descr="androi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5413"/>
            <a:ext cx="12192000" cy="652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334530" y="708454"/>
            <a:ext cx="4580237" cy="280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內容版面配置區 3" descr="ph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813"/>
            <a:ext cx="12196763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392195" y="691978"/>
            <a:ext cx="3814119" cy="370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Microsoft JhengHei UI"/>
                <a:ea typeface="Microsoft JhengHei UI"/>
              </a:rPr>
              <a:t>With PHP</a:t>
            </a:r>
            <a:endParaRPr altLang="zh-TW" smtClean="0">
              <a:latin typeface="Microsoft JhengHei UI"/>
              <a:ea typeface="Microsoft JhengHei UI"/>
            </a:endParaRPr>
          </a:p>
        </p:txBody>
      </p:sp>
      <p:graphicFrame>
        <p:nvGraphicFramePr>
          <p:cNvPr id="4" name="內容版面配置區 3" descr="流程箭號"/>
          <p:cNvGraphicFramePr>
            <a:graphicFrameLocks noGrp="1"/>
          </p:cNvGraphicFramePr>
          <p:nvPr>
            <p:ph idx="1"/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387" name="矩形 2"/>
          <p:cNvSpPr>
            <a:spLocks noChangeArrowheads="1"/>
          </p:cNvSpPr>
          <p:nvPr/>
        </p:nvSpPr>
        <p:spPr bwMode="auto">
          <a:xfrm>
            <a:off x="5718175" y="3303588"/>
            <a:ext cx="1849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Microsoft JhengHei UI"/>
                <a:ea typeface="Microsoft JhengHei UI"/>
                <a:cs typeface="Microsoft JhengHei UI"/>
              </a:rPr>
              <a:t>insert.php</a:t>
            </a:r>
          </a:p>
          <a:p>
            <a:endParaRPr kumimoji="0" lang="en-US" altLang="zh-TW">
              <a:latin typeface="Microsoft JhengHei UI"/>
              <a:ea typeface="Microsoft JhengHei UI"/>
              <a:cs typeface="Microsoft JhengHei UI"/>
            </a:endParaRPr>
          </a:p>
          <a:p>
            <a:r>
              <a:rPr kumimoji="0" lang="en-US" altLang="zh-TW">
                <a:latin typeface="Microsoft JhengHei UI"/>
                <a:ea typeface="Microsoft JhengHei UI"/>
                <a:cs typeface="Microsoft JhengHei UI"/>
              </a:rPr>
              <a:t>android_connect_db.php</a:t>
            </a:r>
            <a:endParaRPr kumimoji="0" lang="zh-TW" altLang="zh-TW">
              <a:latin typeface="Microsoft JhengHei UI"/>
              <a:ea typeface="Microsoft JhengHei UI"/>
              <a:cs typeface="Microsoft JhengHei UI"/>
            </a:endParaRPr>
          </a:p>
        </p:txBody>
      </p:sp>
      <p:sp>
        <p:nvSpPr>
          <p:cNvPr id="16388" name="矩形 5"/>
          <p:cNvSpPr>
            <a:spLocks noChangeArrowheads="1"/>
          </p:cNvSpPr>
          <p:nvPr/>
        </p:nvSpPr>
        <p:spPr bwMode="auto">
          <a:xfrm>
            <a:off x="9018588" y="2749550"/>
            <a:ext cx="155098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ea typeface="微軟正黑體" pitchFamily="34" charset="-120"/>
              </a:rPr>
              <a:t>Android</a:t>
            </a:r>
          </a:p>
          <a:p>
            <a:r>
              <a:rPr kumimoji="0" lang="en-US" altLang="zh-TW">
                <a:ea typeface="微軟正黑體" pitchFamily="34" charset="-120"/>
              </a:rPr>
              <a:t>-&gt;sampe</a:t>
            </a:r>
          </a:p>
          <a:p>
            <a:r>
              <a:rPr kumimoji="0" lang="en-US" altLang="zh-TW">
                <a:ea typeface="微軟正黑體" pitchFamily="34" charset="-120"/>
              </a:rPr>
              <a:t>-&gt;id,name</a:t>
            </a:r>
          </a:p>
          <a:p>
            <a:endParaRPr kumimoji="0" lang="en-US" altLang="zh-TW">
              <a:ea typeface="微軟正黑體" pitchFamily="34" charset="-120"/>
            </a:endParaRPr>
          </a:p>
          <a:p>
            <a:r>
              <a:rPr kumimoji="0" lang="en-US" altLang="zh-TW">
                <a:ea typeface="微軟正黑體" pitchFamily="34" charset="-120"/>
              </a:rPr>
              <a:t>Database</a:t>
            </a:r>
          </a:p>
          <a:p>
            <a:r>
              <a:rPr kumimoji="0" lang="en-US" altLang="zh-TW">
                <a:ea typeface="微軟正黑體" pitchFamily="34" charset="-120"/>
              </a:rPr>
              <a:t>-&gt;user</a:t>
            </a:r>
          </a:p>
          <a:p>
            <a:r>
              <a:rPr kumimoji="0" lang="en-US" altLang="zh-TW">
                <a:ea typeface="微軟正黑體" pitchFamily="34" charset="-120"/>
              </a:rPr>
              <a:t>&gt;id,account,pwd</a:t>
            </a:r>
            <a:endParaRPr kumimoji="0" lang="zh-TW" altLang="en-US">
              <a:ea typeface="微軟正黑體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2627313" y="3903663"/>
            <a:ext cx="1639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930900" y="3903663"/>
            <a:ext cx="1565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9177338" y="3903663"/>
            <a:ext cx="1482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圖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0"/>
            <a:ext cx="115093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圖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9388" y="912813"/>
            <a:ext cx="4213225" cy="503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603625" y="2636838"/>
            <a:ext cx="4984750" cy="287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8" y="0"/>
            <a:ext cx="11493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8570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469"/>
            <a:ext cx="12192000" cy="528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45382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6" y="0"/>
            <a:ext cx="11638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0851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756"/>
            <a:ext cx="12192000" cy="64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87328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238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09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含清單的標題及內容版面配置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/>
              <a:t>在此新增第一個項目符號</a:t>
            </a:r>
          </a:p>
          <a:p>
            <a:r>
              <a:rPr lang="zh-TW" dirty="0"/>
              <a:t>在此新增第二個項目符號</a:t>
            </a:r>
          </a:p>
          <a:p>
            <a:r>
              <a:rPr lang="zh-TW" dirty="0"/>
              <a:t>在此新增第三個項目符號</a:t>
            </a:r>
          </a:p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94073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含圖表的標題及內容版面配置</a:t>
            </a:r>
          </a:p>
        </p:txBody>
      </p:sp>
      <p:graphicFrame>
        <p:nvGraphicFramePr>
          <p:cNvPr id="6" name="內容版面配置區 5" descr="群組直條圖" title="圖表"/>
          <p:cNvGraphicFramePr>
            <a:graphicFrameLocks noGrp="1"/>
          </p:cNvGraphicFramePr>
          <p:nvPr>
            <p:ph idx="1"/>
            <p:extLst/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737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>
                <a:latin typeface="Microsoft JhengHei UI"/>
                <a:ea typeface="Microsoft JhengHei UI"/>
              </a:rPr>
              <a:t>架設環境</a:t>
            </a:r>
          </a:p>
        </p:txBody>
      </p:sp>
      <p:sp>
        <p:nvSpPr>
          <p:cNvPr id="17410" name="矩形 2"/>
          <p:cNvSpPr>
            <a:spLocks noChangeArrowheads="1"/>
          </p:cNvSpPr>
          <p:nvPr/>
        </p:nvSpPr>
        <p:spPr bwMode="auto">
          <a:xfrm>
            <a:off x="1358900" y="1884363"/>
            <a:ext cx="785971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ea typeface="微軟正黑體" pitchFamily="34" charset="-120"/>
              </a:rPr>
              <a:t>1. XAMPP    </a:t>
            </a:r>
            <a:r>
              <a:rPr kumimoji="0" lang="zh-TW" altLang="en-US">
                <a:ea typeface="微軟正黑體" pitchFamily="34" charset="-120"/>
                <a:hlinkClick r:id="rId2"/>
              </a:rPr>
              <a:t>https://www.apachefriends.org/zh_tw/index.html</a:t>
            </a:r>
            <a:endParaRPr kumimoji="0" lang="en-US" altLang="zh-TW">
              <a:ea typeface="微軟正黑體" pitchFamily="34" charset="-120"/>
            </a:endParaRPr>
          </a:p>
          <a:p>
            <a:endParaRPr kumimoji="0" lang="en-US" altLang="zh-TW">
              <a:ea typeface="微軟正黑體" pitchFamily="34" charset="-120"/>
            </a:endParaRPr>
          </a:p>
          <a:p>
            <a:r>
              <a:rPr kumimoji="0" lang="en-US" altLang="zh-TW">
                <a:ea typeface="微軟正黑體" pitchFamily="34" charset="-120"/>
              </a:rPr>
              <a:t>2. MySQL     </a:t>
            </a:r>
            <a:r>
              <a:rPr kumimoji="0" lang="en-US" altLang="zh-TW">
                <a:ea typeface="微軟正黑體" pitchFamily="34" charset="-120"/>
                <a:hlinkClick r:id="rId3"/>
              </a:rPr>
              <a:t>http://127.0.0.1:8080/phpmyadmin/</a:t>
            </a:r>
            <a:endParaRPr kumimoji="0" lang="en-US" altLang="zh-TW">
              <a:ea typeface="微軟正黑體" pitchFamily="34" charset="-120"/>
            </a:endParaRPr>
          </a:p>
          <a:p>
            <a:endParaRPr kumimoji="0" lang="en-US" altLang="zh-TW">
              <a:ea typeface="微軟正黑體" pitchFamily="34" charset="-120"/>
            </a:endParaRPr>
          </a:p>
          <a:p>
            <a:r>
              <a:rPr kumimoji="0" lang="en-US" altLang="zh-TW">
                <a:ea typeface="微軟正黑體" pitchFamily="34" charset="-120"/>
              </a:rPr>
              <a:t>3. Android Studio-&gt; File-&gt;New-&gt;Import Project-&gt;InsertEX(</a:t>
            </a:r>
            <a:r>
              <a:rPr kumimoji="0" lang="zh-TW" altLang="en-US">
                <a:solidFill>
                  <a:srgbClr val="FF0000"/>
                </a:solidFill>
                <a:ea typeface="微軟正黑體" pitchFamily="34" charset="-120"/>
              </a:rPr>
              <a:t>非中文</a:t>
            </a:r>
            <a:r>
              <a:rPr kumimoji="0" lang="zh-TW" altLang="en-US">
                <a:ea typeface="微軟正黑體" pitchFamily="34" charset="-120"/>
              </a:rPr>
              <a:t>路徑</a:t>
            </a:r>
            <a:r>
              <a:rPr kumimoji="0" lang="en-US" altLang="zh-TW">
                <a:ea typeface="微軟正黑體" pitchFamily="34" charset="-120"/>
              </a:rPr>
              <a:t>)-&gt;OK</a:t>
            </a:r>
            <a:endParaRPr kumimoji="0" lang="zh-TW" altLang="en-US">
              <a:ea typeface="微軟正黑體" pitchFamily="34" charset="-120"/>
            </a:endParaRP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含表格的兩個內容版面配置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dirty="0"/>
              <a:t>在此插入第一個項目符號</a:t>
            </a:r>
          </a:p>
          <a:p>
            <a:r>
              <a:rPr lang="zh-TW" dirty="0"/>
              <a:t>在此插入第二個項目符號</a:t>
            </a:r>
          </a:p>
          <a:p>
            <a:r>
              <a:rPr lang="zh-TW" dirty="0"/>
              <a:t>在此插入第三個項目符號</a:t>
            </a:r>
          </a:p>
        </p:txBody>
      </p:sp>
      <p:graphicFrame>
        <p:nvGraphicFramePr>
          <p:cNvPr id="5" name="內容版面配置區 4" descr="範例表格，3 欄 4 列" title="表格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524000"/>
                <a:gridCol w="1524000"/>
              </a:tblGrid>
              <a:tr h="535478">
                <a:tc>
                  <a:txBody>
                    <a:bodyPr/>
                    <a:lstStyle/>
                    <a:p>
                      <a:endParaRPr lang="zh-TW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群組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群組 2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類別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95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類別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88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類別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1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39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字版面配置區 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文字版面配置區 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內容版面配置區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178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版面配置區 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8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圖片版面配置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版面配置區 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2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dirty="0"/>
              <a:t>標題版面配置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dirty="0"/>
              <a:t>副標題</a:t>
            </a:r>
          </a:p>
        </p:txBody>
      </p:sp>
    </p:spTree>
    <p:extLst>
      <p:ext uri="{BB962C8B-B14F-4D97-AF65-F5344CB8AC3E}">
        <p14:creationId xmlns:p14="http://schemas.microsoft.com/office/powerpoint/2010/main" val="422922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含清單的標題及內容版面配置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/>
              <a:t>在此新增第一個項目符號</a:t>
            </a:r>
          </a:p>
          <a:p>
            <a:r>
              <a:rPr lang="zh-TW" dirty="0"/>
              <a:t>在此新增第二個項目符號</a:t>
            </a:r>
          </a:p>
          <a:p>
            <a:r>
              <a:rPr lang="zh-TW" dirty="0"/>
              <a:t>在此新增第三個項目符號</a:t>
            </a:r>
          </a:p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94345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含圖表的標題及內容版面配置</a:t>
            </a:r>
          </a:p>
        </p:txBody>
      </p:sp>
      <p:graphicFrame>
        <p:nvGraphicFramePr>
          <p:cNvPr id="6" name="內容版面配置區 5" descr="群組直條圖" title="圖表"/>
          <p:cNvGraphicFramePr>
            <a:graphicFrameLocks noGrp="1"/>
          </p:cNvGraphicFramePr>
          <p:nvPr>
            <p:ph idx="1"/>
            <p:extLst/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978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圖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3838" y="0"/>
            <a:ext cx="92043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344863" y="3706813"/>
            <a:ext cx="7767637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含表格的兩個內容版面配置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dirty="0"/>
              <a:t>在此插入第一個項目符號</a:t>
            </a:r>
          </a:p>
          <a:p>
            <a:r>
              <a:rPr lang="zh-TW" dirty="0"/>
              <a:t>在此插入第二個項目符號</a:t>
            </a:r>
          </a:p>
          <a:p>
            <a:r>
              <a:rPr lang="zh-TW" dirty="0"/>
              <a:t>在此插入第三個項目符號</a:t>
            </a:r>
          </a:p>
        </p:txBody>
      </p:sp>
      <p:graphicFrame>
        <p:nvGraphicFramePr>
          <p:cNvPr id="5" name="內容版面配置區 4" descr="範例表格，3 欄 4 列" title="表格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524000"/>
                <a:gridCol w="1524000"/>
              </a:tblGrid>
              <a:tr h="535478">
                <a:tc>
                  <a:txBody>
                    <a:bodyPr/>
                    <a:lstStyle/>
                    <a:p>
                      <a:endParaRPr lang="zh-TW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群組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群組 2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類別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95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類別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88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類別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7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含 SmartArt 的標題和內容版面配置</a:t>
            </a:r>
          </a:p>
        </p:txBody>
      </p:sp>
      <p:graphicFrame>
        <p:nvGraphicFramePr>
          <p:cNvPr id="4" name="內容版面配置區 3" descr="流程箭號" title="SmartArt"/>
          <p:cNvGraphicFramePr>
            <a:graphicFrameLocks noGrp="1"/>
          </p:cNvGraphicFramePr>
          <p:nvPr>
            <p:ph idx="1"/>
            <p:extLst/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11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3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字版面配置區 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版面配置區 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內容版面配置區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6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1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63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版面配置區 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40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圖片版面配置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版面配置區 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1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圖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0638" y="1174750"/>
            <a:ext cx="707072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273300" y="2174875"/>
            <a:ext cx="6359525" cy="560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圖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463" y="1155700"/>
            <a:ext cx="7585075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7620000" y="2278063"/>
            <a:ext cx="1374775" cy="179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圖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84138"/>
            <a:ext cx="7366000" cy="668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663700" y="3248025"/>
            <a:ext cx="8612188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圖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463" y="1155700"/>
            <a:ext cx="7585075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7653338" y="2473325"/>
            <a:ext cx="1411287" cy="201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圖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0075"/>
            <a:ext cx="121920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0" y="5399088"/>
            <a:ext cx="5513388" cy="373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amondGrid">
    <a:dk1>
      <a:srgbClr val="2D2E2D"/>
    </a:dk1>
    <a:lt1>
      <a:sysClr val="window" lastClr="FFFFFF"/>
    </a:lt1>
    <a:dk2>
      <a:srgbClr val="000000"/>
    </a:dk2>
    <a:lt2>
      <a:srgbClr val="EAEAEA"/>
    </a:lt2>
    <a:accent1>
      <a:srgbClr val="D15A3E"/>
    </a:accent1>
    <a:accent2>
      <a:srgbClr val="B2B2B2"/>
    </a:accent2>
    <a:accent3>
      <a:srgbClr val="4F91A1"/>
    </a:accent3>
    <a:accent4>
      <a:srgbClr val="F0BA34"/>
    </a:accent4>
    <a:accent5>
      <a:srgbClr val="AEB733"/>
    </a:accent5>
    <a:accent6>
      <a:srgbClr val="926397"/>
    </a:accent6>
    <a:hlink>
      <a:srgbClr val="4F91A1"/>
    </a:hlink>
    <a:folHlink>
      <a:srgbClr val="808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菱格紋簡報 (寬螢幕)</Template>
  <TotalTime>0</TotalTime>
  <Words>266</Words>
  <Application>Microsoft Office PowerPoint</Application>
  <PresentationFormat>寬螢幕</PresentationFormat>
  <Paragraphs>75</Paragraphs>
  <Slides>47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2" baseType="lpstr">
      <vt:lpstr>Microsoft JhengHei UI</vt:lpstr>
      <vt:lpstr>微軟正黑體</vt:lpstr>
      <vt:lpstr>新細明體</vt:lpstr>
      <vt:lpstr>Arial</vt:lpstr>
      <vt:lpstr>Diamond Grid 16x9</vt:lpstr>
      <vt:lpstr>Connection between Android and MySQL</vt:lpstr>
      <vt:lpstr>With PHP</vt:lpstr>
      <vt:lpstr>架設環境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含清單的標題及內容版面配置</vt:lpstr>
      <vt:lpstr>含圖表的標題及內容版面配置</vt:lpstr>
      <vt:lpstr>含表格的兩個內容版面配置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標題版面配置</vt:lpstr>
      <vt:lpstr>含清單的標題及內容版面配置</vt:lpstr>
      <vt:lpstr>含圖表的標題及內容版面配置</vt:lpstr>
      <vt:lpstr>含表格的兩個內容版面配置</vt:lpstr>
      <vt:lpstr>含 SmartArt 的標題和內容版面配置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 between Android and MySQL</dc:title>
  <dc:creator/>
  <cp:keywords/>
  <cp:lastModifiedBy/>
  <cp:revision>3</cp:revision>
  <dcterms:created xsi:type="dcterms:W3CDTF">2015-09-29T10:52:34Z</dcterms:created>
  <dcterms:modified xsi:type="dcterms:W3CDTF">2015-10-06T11:05:52Z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