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43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61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7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74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072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788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04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00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17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7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91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8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4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30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0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32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D615-B754-4F4A-B18E-799FFC0A2D7C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3816-F225-4F18-806E-71C6C4E4D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980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13E8C-34E4-47FE-987A-26B94C369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數位信號處理</a:t>
            </a:r>
            <a:r>
              <a:rPr lang="en-US" altLang="zh-TW" dirty="0"/>
              <a:t>HW1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952FEF-39E1-4B6A-BF3C-F7C41AB15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張維倫 </a:t>
            </a:r>
            <a:r>
              <a:rPr lang="en-US" altLang="zh-TW" dirty="0"/>
              <a:t>D0672458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97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9C6FF-A858-4C76-9AAE-92D5A5CA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安裝的</a:t>
            </a:r>
            <a:r>
              <a:rPr lang="en-US" altLang="zh-TW" dirty="0"/>
              <a:t>Package(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79C7A7-9FDC-4395-86D8-C617305C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Scipy</a:t>
            </a:r>
            <a:endParaRPr lang="en-US" altLang="zh-TW" sz="2400" dirty="0"/>
          </a:p>
          <a:p>
            <a:pPr lvl="1"/>
            <a:r>
              <a:rPr lang="zh-TW" altLang="en-US" sz="2400" dirty="0"/>
              <a:t>帶有很多計算功能，有信號處理相關的計算</a:t>
            </a:r>
            <a:endParaRPr lang="en-US" altLang="zh-TW" sz="2400" dirty="0"/>
          </a:p>
          <a:p>
            <a:r>
              <a:rPr lang="en-US" altLang="zh-TW" sz="2400" dirty="0" err="1"/>
              <a:t>Numpy</a:t>
            </a:r>
            <a:endParaRPr lang="en-US" altLang="zh-TW" sz="2400" dirty="0"/>
          </a:p>
          <a:p>
            <a:pPr lvl="1"/>
            <a:r>
              <a:rPr lang="zh-TW" altLang="en-US" sz="2400" dirty="0"/>
              <a:t>非常實用的矩陣運算包，以前修數位影像處理絕對需要</a:t>
            </a:r>
            <a:endParaRPr lang="en-US" altLang="zh-TW" sz="2400" dirty="0"/>
          </a:p>
          <a:p>
            <a:r>
              <a:rPr lang="en-US" altLang="zh-TW" sz="2400" dirty="0"/>
              <a:t>Matplotlib</a:t>
            </a:r>
          </a:p>
          <a:p>
            <a:pPr lvl="1"/>
            <a:r>
              <a:rPr lang="zh-TW" altLang="en-US" sz="2400" dirty="0"/>
              <a:t>可以產生圖形用戶介面，信號處理可視化</a:t>
            </a:r>
            <a:endParaRPr lang="en-US" altLang="zh-TW" sz="2400" dirty="0"/>
          </a:p>
          <a:p>
            <a:r>
              <a:rPr lang="en-US" altLang="zh-TW" sz="2400" dirty="0"/>
              <a:t>Pillow</a:t>
            </a:r>
          </a:p>
          <a:p>
            <a:pPr lvl="1"/>
            <a:r>
              <a:rPr lang="zh-TW" altLang="en-US" sz="2400" dirty="0"/>
              <a:t>有螢幕截圖的</a:t>
            </a:r>
            <a:r>
              <a:rPr lang="en-US" altLang="zh-TW" sz="2400" dirty="0"/>
              <a:t>API</a:t>
            </a:r>
            <a:r>
              <a:rPr lang="zh-TW" altLang="en-US" sz="2400" dirty="0"/>
              <a:t>，以前有作業使用到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940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3D7D7-581C-4BC2-B8B1-88C1F3C0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安裝的</a:t>
            </a:r>
            <a:r>
              <a:rPr lang="en-US" altLang="zh-TW" dirty="0"/>
              <a:t>Package(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F57C5-4513-427E-B2C9-4DD76844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err="1"/>
              <a:t>opencv</a:t>
            </a:r>
            <a:r>
              <a:rPr lang="en-US" altLang="zh-TW" sz="2400" dirty="0"/>
              <a:t>-python</a:t>
            </a:r>
          </a:p>
          <a:p>
            <a:pPr lvl="1"/>
            <a:r>
              <a:rPr lang="zh-TW" altLang="en-US" sz="2200" dirty="0"/>
              <a:t>影像處理軟體，以前做作業必裝的</a:t>
            </a:r>
            <a:endParaRPr lang="en-US" altLang="zh-TW" sz="2200" dirty="0"/>
          </a:p>
          <a:p>
            <a:r>
              <a:rPr lang="en-US" altLang="zh-TW" sz="2400" dirty="0"/>
              <a:t>Pywin32,Pyhook</a:t>
            </a:r>
          </a:p>
          <a:p>
            <a:pPr lvl="1"/>
            <a:r>
              <a:rPr lang="zh-TW" altLang="en-US" sz="2200" dirty="0"/>
              <a:t>要使用</a:t>
            </a:r>
            <a:r>
              <a:rPr lang="en-US" altLang="zh-TW" sz="2200" dirty="0" err="1"/>
              <a:t>pyUserInput</a:t>
            </a:r>
            <a:r>
              <a:rPr lang="zh-TW" altLang="en-US" sz="2200" dirty="0"/>
              <a:t>必安裝的軟體，</a:t>
            </a:r>
            <a:r>
              <a:rPr lang="en-US" altLang="zh-TW" sz="2200" dirty="0"/>
              <a:t>pywin32</a:t>
            </a:r>
            <a:r>
              <a:rPr lang="zh-TW" altLang="en-US" sz="2200" dirty="0"/>
              <a:t>是默認已安裝，</a:t>
            </a:r>
            <a:r>
              <a:rPr lang="en-US" altLang="zh-TW" sz="2200" dirty="0" err="1"/>
              <a:t>pyhook</a:t>
            </a:r>
            <a:r>
              <a:rPr lang="zh-TW" altLang="en-US" sz="2200" dirty="0"/>
              <a:t>用來監聽</a:t>
            </a:r>
            <a:endParaRPr lang="en-US" altLang="zh-TW" sz="2200" dirty="0"/>
          </a:p>
          <a:p>
            <a:r>
              <a:rPr lang="en-US" altLang="zh-TW" sz="2400" dirty="0" err="1"/>
              <a:t>pyUserInput</a:t>
            </a:r>
            <a:endParaRPr lang="zh-TW" altLang="en-US" sz="2400" dirty="0"/>
          </a:p>
          <a:p>
            <a:pPr lvl="1"/>
            <a:r>
              <a:rPr lang="en-US" altLang="zh-TW" sz="2200" dirty="0" err="1"/>
              <a:t>Pymouse,Pykeyboard</a:t>
            </a:r>
            <a:r>
              <a:rPr lang="zh-TW" altLang="en-US" sz="2200" dirty="0"/>
              <a:t>都集成到</a:t>
            </a:r>
            <a:r>
              <a:rPr lang="en-US" altLang="zh-TW" sz="2200" dirty="0" err="1"/>
              <a:t>pyUserInput</a:t>
            </a:r>
            <a:r>
              <a:rPr lang="zh-TW" altLang="en-US" sz="2200" dirty="0"/>
              <a:t>，模仿滑鼠和鍵盤的行為，期末專題使用到的東西</a:t>
            </a:r>
            <a:endParaRPr lang="en-US" altLang="zh-TW" sz="2200" dirty="0"/>
          </a:p>
          <a:p>
            <a:r>
              <a:rPr lang="en-US" altLang="zh-TW" sz="2400" dirty="0"/>
              <a:t>Bs4</a:t>
            </a:r>
          </a:p>
          <a:p>
            <a:pPr lvl="1"/>
            <a:r>
              <a:rPr lang="zh-TW" altLang="en-US" dirty="0"/>
              <a:t>從網頁抓取數據，有時間想學爬蟲</a:t>
            </a:r>
            <a:endParaRPr lang="en-US" altLang="zh-TW" sz="2200" dirty="0"/>
          </a:p>
          <a:p>
            <a:r>
              <a:rPr lang="en-US" altLang="zh-TW" sz="2400" dirty="0"/>
              <a:t>Selenium</a:t>
            </a:r>
          </a:p>
          <a:p>
            <a:pPr lvl="1"/>
            <a:r>
              <a:rPr lang="zh-TW" altLang="en-US" dirty="0"/>
              <a:t>自動化測試工具，也是爬蟲必備的工具</a:t>
            </a:r>
            <a:endParaRPr lang="en-US" altLang="zh-TW" sz="2200" dirty="0"/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9685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2B3C3-86B1-4765-8100-F8FC123E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程式執行結果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4B88F2-9516-4DDD-B9F1-B19C5F82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81" y="2204167"/>
            <a:ext cx="5352093" cy="4014071"/>
          </a:xfrm>
        </p:spPr>
      </p:pic>
    </p:spTree>
    <p:extLst>
      <p:ext uri="{BB962C8B-B14F-4D97-AF65-F5344CB8AC3E}">
        <p14:creationId xmlns:p14="http://schemas.microsoft.com/office/powerpoint/2010/main" val="104278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90AD4-4D50-4EA9-B5E1-FE0F0CDF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程式執行結果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1F93D4F-4AD5-45C1-BA13-D6F0C72A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118212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6A001-7C78-44B2-BF8E-7927AA4D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程式執行結果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B1456E-BC45-45C1-919F-D57ABDD71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388921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FA7BC-A390-4532-B3D1-E0654B41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49C72-FBE9-4AC3-B53A-B0260E30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一開始不太知道他的相關資訊要怎麼找，畢竟對於信號處理這一方面的知識還是第一次接觸，即使</a:t>
            </a:r>
            <a:r>
              <a:rPr lang="en-US" altLang="zh-TW" dirty="0"/>
              <a:t>GITHUB</a:t>
            </a:r>
            <a:r>
              <a:rPr lang="zh-TW" altLang="en-US" dirty="0"/>
              <a:t>上面那麼多資料可以看，就是因為資料有點過多不太曉得應該從何下手，因為總不可能把全部看完，必須抓重點看才能夠快速理解這個東西到底是什麼東東，但是重點這種東西我最不會找了，因為我通常看書都是從頭看到尾，也造成我很難看完一整本書，所以要抓重點我最不拿手了，但是程式碼就比較不一樣了，只要把她丟到編譯器裡跑一跑就能知道結果了，此時在去理解也比較不會花費那麼大的功夫。只是面對新的一個函數還是要進行</a:t>
            </a:r>
            <a:r>
              <a:rPr lang="en-US" altLang="zh-TW" dirty="0"/>
              <a:t>GOOGLE</a:t>
            </a:r>
            <a:r>
              <a:rPr lang="zh-TW" altLang="en-US" dirty="0"/>
              <a:t>的，不然打在程式碼裡面也不知道他到底是有什麼作用，所以寫作業就是查查查。</a:t>
            </a:r>
          </a:p>
        </p:txBody>
      </p:sp>
    </p:spTree>
    <p:extLst>
      <p:ext uri="{BB962C8B-B14F-4D97-AF65-F5344CB8AC3E}">
        <p14:creationId xmlns:p14="http://schemas.microsoft.com/office/powerpoint/2010/main" val="136509191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1331</TotalTime>
  <Words>344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飛機雲</vt:lpstr>
      <vt:lpstr>數位信號處理HW1</vt:lpstr>
      <vt:lpstr>安裝的Package(一)</vt:lpstr>
      <vt:lpstr>安裝的Package(二)</vt:lpstr>
      <vt:lpstr>程式執行結果(一)</vt:lpstr>
      <vt:lpstr>程式執行結果(二)</vt:lpstr>
      <vt:lpstr>程式執行結果(三)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維倫 張</dc:creator>
  <cp:lastModifiedBy>維倫 張</cp:lastModifiedBy>
  <cp:revision>12</cp:revision>
  <dcterms:created xsi:type="dcterms:W3CDTF">2019-02-23T08:30:18Z</dcterms:created>
  <dcterms:modified xsi:type="dcterms:W3CDTF">2019-02-24T06:41:22Z</dcterms:modified>
</cp:coreProperties>
</file>