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BF557-2A41-45C1-B609-CA6415E2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數位信號處理導論</a:t>
            </a:r>
            <a:br>
              <a:rPr lang="en-US" altLang="zh-TW" dirty="0"/>
            </a:br>
            <a:r>
              <a:rPr lang="zh-TW" altLang="en-US" dirty="0"/>
              <a:t>作業</a:t>
            </a:r>
            <a:r>
              <a:rPr lang="en-US" altLang="zh-TW" dirty="0"/>
              <a:t>-</a:t>
            </a:r>
            <a:r>
              <a:rPr lang="zh-TW" altLang="en-US" dirty="0"/>
              <a:t>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01270F-8316-4848-9A45-A65AC4565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資訊四丙 </a:t>
            </a:r>
            <a:r>
              <a:rPr lang="en-US" altLang="zh-TW" dirty="0"/>
              <a:t>D0672458</a:t>
            </a:r>
          </a:p>
          <a:p>
            <a:r>
              <a:rPr lang="zh-TW" altLang="en-US" dirty="0"/>
              <a:t>張維倫</a:t>
            </a:r>
          </a:p>
        </p:txBody>
      </p:sp>
    </p:spTree>
    <p:extLst>
      <p:ext uri="{BB962C8B-B14F-4D97-AF65-F5344CB8AC3E}">
        <p14:creationId xmlns:p14="http://schemas.microsoft.com/office/powerpoint/2010/main" val="20547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1EBCF-97D8-45B3-B57D-8805D95A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0F53C-366B-4BC8-BEDD-141A0A94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sz="2400" dirty="0"/>
              <a:t>高通濾波之後會使原來的振幅降低聲音也就變小聲了。</a:t>
            </a:r>
            <a:endParaRPr lang="en-US" altLang="zh-TW" sz="2400" dirty="0"/>
          </a:p>
          <a:p>
            <a:pPr lvl="1"/>
            <a:r>
              <a:rPr lang="zh-TW" altLang="en-US" sz="2400" dirty="0"/>
              <a:t>低通濾波之後聲音也是變得更小聲了而且還比高通之後還小聲。</a:t>
            </a:r>
            <a:endParaRPr lang="en-US" altLang="zh-TW" sz="2400" dirty="0"/>
          </a:p>
          <a:p>
            <a:pPr lvl="1"/>
            <a:r>
              <a:rPr lang="zh-TW" altLang="en-US" sz="2400" dirty="0"/>
              <a:t>高通後的波型振幅降低了，變的平滑一點點。</a:t>
            </a:r>
            <a:endParaRPr lang="en-US" altLang="zh-TW" sz="2400" dirty="0"/>
          </a:p>
          <a:p>
            <a:pPr lvl="1"/>
            <a:r>
              <a:rPr lang="zh-TW" altLang="en-US" sz="2400" dirty="0"/>
              <a:t>低通之後波型振幅降得很低也變得非常平滑。</a:t>
            </a:r>
          </a:p>
        </p:txBody>
      </p:sp>
    </p:spTree>
    <p:extLst>
      <p:ext uri="{BB962C8B-B14F-4D97-AF65-F5344CB8AC3E}">
        <p14:creationId xmlns:p14="http://schemas.microsoft.com/office/powerpoint/2010/main" val="41173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0B202-8157-4868-B932-18E07067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662D7-AD0E-4504-893B-D850B4F7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dirty="0"/>
              <a:t>ㄜ</a:t>
            </a:r>
            <a:r>
              <a:rPr lang="en-US" altLang="zh-TW" sz="4000" dirty="0"/>
              <a:t>…</a:t>
            </a:r>
            <a:r>
              <a:rPr lang="zh-TW" altLang="en-US" sz="4000" dirty="0"/>
              <a:t>找了好幾天的網頁，看到一堆函數，東湊西湊的，浪費好多時間，原來到頭來還是一場空，只要改一下陣列就好了，氣死我了</a:t>
            </a:r>
            <a:r>
              <a:rPr lang="en-US" altLang="zh-TW" sz="4000" dirty="0"/>
              <a:t>!!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87868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45</TotalTime>
  <Words>116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包裹</vt:lpstr>
      <vt:lpstr>數位信號處理導論 作業-三</vt:lpstr>
      <vt:lpstr>問題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數位信號處理導論 作業-二</dc:title>
  <dc:creator>維倫 張</dc:creator>
  <cp:lastModifiedBy>維倫 張</cp:lastModifiedBy>
  <cp:revision>5</cp:revision>
  <dcterms:created xsi:type="dcterms:W3CDTF">2019-04-28T11:17:25Z</dcterms:created>
  <dcterms:modified xsi:type="dcterms:W3CDTF">2019-05-14T11:00:37Z</dcterms:modified>
</cp:coreProperties>
</file>