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BF557-2A41-45C1-B609-CA6415E2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數位信號處理導論</a:t>
            </a:r>
            <a:br>
              <a:rPr lang="en-US" altLang="zh-TW" dirty="0"/>
            </a:br>
            <a:r>
              <a:rPr lang="zh-TW" altLang="en-US" dirty="0"/>
              <a:t>作業</a:t>
            </a:r>
            <a:r>
              <a:rPr lang="en-US" altLang="zh-TW" dirty="0"/>
              <a:t>-</a:t>
            </a:r>
            <a:r>
              <a:rPr lang="zh-TW" altLang="en-US" dirty="0"/>
              <a:t>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01270F-8316-4848-9A45-A65AC4565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資訊四丙 </a:t>
            </a:r>
            <a:r>
              <a:rPr lang="en-US" altLang="zh-TW" dirty="0"/>
              <a:t>D0672458</a:t>
            </a:r>
          </a:p>
          <a:p>
            <a:r>
              <a:rPr lang="zh-TW" altLang="en-US" dirty="0"/>
              <a:t>張維倫</a:t>
            </a:r>
          </a:p>
        </p:txBody>
      </p:sp>
    </p:spTree>
    <p:extLst>
      <p:ext uri="{BB962C8B-B14F-4D97-AF65-F5344CB8AC3E}">
        <p14:creationId xmlns:p14="http://schemas.microsoft.com/office/powerpoint/2010/main" val="20547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42251-4DA3-435A-AAEC-0A3D7D48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03CCEB5-3FE8-4A52-8EC8-9D1DDB26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96" y="308209"/>
            <a:ext cx="2209800" cy="2066925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2DEE76-C6BC-4548-8867-09ACDF7F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190" y="308209"/>
            <a:ext cx="2209800" cy="20669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EBC5567-F40C-4F1A-8E15-2B379D66C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190" y="3599246"/>
            <a:ext cx="2209800" cy="20669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82188F-372D-49B3-95FB-D98F8FB2C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425" y="308209"/>
            <a:ext cx="2209800" cy="20669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96A3D15-C771-4014-AF0C-52F90DC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662" y="3599246"/>
            <a:ext cx="2209800" cy="20669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5D8CC14-29C5-4694-8D24-E564DB945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96" y="3599247"/>
            <a:ext cx="2209800" cy="206692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C84394-8EF9-4C1E-B000-52718AFB9D88}"/>
              </a:ext>
            </a:extLst>
          </p:cNvPr>
          <p:cNvSpPr txBox="1"/>
          <p:nvPr/>
        </p:nvSpPr>
        <p:spPr>
          <a:xfrm>
            <a:off x="4528629" y="2672179"/>
            <a:ext cx="204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8AA3C8-4B6F-43FA-92F7-3F67FF6C2847}"/>
              </a:ext>
            </a:extLst>
          </p:cNvPr>
          <p:cNvSpPr/>
          <p:nvPr/>
        </p:nvSpPr>
        <p:spPr>
          <a:xfrm>
            <a:off x="4528629" y="589330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filterA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BABB10-6E45-432E-A5F8-0F95497F742E}"/>
              </a:ext>
            </a:extLst>
          </p:cNvPr>
          <p:cNvSpPr/>
          <p:nvPr/>
        </p:nvSpPr>
        <p:spPr>
          <a:xfrm>
            <a:off x="8314544" y="2691663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filterB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9CF10A-AB58-4108-BB97-B720E64F68FF}"/>
              </a:ext>
            </a:extLst>
          </p:cNvPr>
          <p:cNvSpPr/>
          <p:nvPr/>
        </p:nvSpPr>
        <p:spPr>
          <a:xfrm>
            <a:off x="8488930" y="583509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filterC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EC0B80-BCF0-4BB6-90BF-B3F51D558D4C}"/>
              </a:ext>
            </a:extLst>
          </p:cNvPr>
          <p:cNvSpPr/>
          <p:nvPr/>
        </p:nvSpPr>
        <p:spPr>
          <a:xfrm>
            <a:off x="1205030" y="2617858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9E8EE1-51B5-4790-B52F-697C40605835}"/>
              </a:ext>
            </a:extLst>
          </p:cNvPr>
          <p:cNvSpPr/>
          <p:nvPr/>
        </p:nvSpPr>
        <p:spPr>
          <a:xfrm>
            <a:off x="1282583" y="5835090"/>
            <a:ext cx="5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7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1EBCF-97D8-45B3-B57D-8805D95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0F53C-366B-4BC8-BEDD-141A0A94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07144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作業內容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FILTER</a:t>
            </a:r>
          </a:p>
          <a:p>
            <a:pPr lvl="2"/>
            <a:r>
              <a:rPr lang="zh-TW" altLang="en-US" dirty="0"/>
              <a:t>是邊緣偵測的一種</a:t>
            </a:r>
            <a:endParaRPr lang="en-US" altLang="zh-TW" dirty="0"/>
          </a:p>
          <a:p>
            <a:pPr lvl="2"/>
            <a:r>
              <a:rPr lang="zh-TW" altLang="en-US" dirty="0"/>
              <a:t>看陣列的話是偵測垂直方向的邊緣</a:t>
            </a:r>
            <a:endParaRPr lang="en-US" altLang="zh-TW" dirty="0"/>
          </a:p>
          <a:p>
            <a:pPr lvl="1"/>
            <a:r>
              <a:rPr lang="zh-TW" altLang="en-US" dirty="0"/>
              <a:t>作業內容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A,B,C</a:t>
            </a:r>
            <a:r>
              <a:rPr lang="zh-TW" altLang="en-US" dirty="0"/>
              <a:t> </a:t>
            </a:r>
            <a:r>
              <a:rPr lang="en-US" altLang="zh-TW" dirty="0"/>
              <a:t>FILTER</a:t>
            </a:r>
          </a:p>
          <a:p>
            <a:pPr lvl="2"/>
            <a:r>
              <a:rPr lang="en-US" altLang="zh-TW" dirty="0"/>
              <a:t>A</a:t>
            </a:r>
            <a:r>
              <a:rPr lang="zh-TW" altLang="en-US" dirty="0"/>
              <a:t>也是邊緣偵測，但是是偵測水平的</a:t>
            </a:r>
            <a:endParaRPr lang="en-US" altLang="zh-TW" dirty="0"/>
          </a:p>
          <a:p>
            <a:pPr lvl="2"/>
            <a:r>
              <a:rPr lang="en-US" altLang="zh-TW" dirty="0"/>
              <a:t>B</a:t>
            </a:r>
            <a:r>
              <a:rPr lang="zh-TW" altLang="en-US" dirty="0"/>
              <a:t>是水平與垂直的邊緣偵測但雜訊特多</a:t>
            </a:r>
            <a:endParaRPr lang="en-US" altLang="zh-TW" dirty="0"/>
          </a:p>
          <a:p>
            <a:pPr lvl="2"/>
            <a:r>
              <a:rPr lang="en-US" altLang="zh-TW" dirty="0"/>
              <a:t>C</a:t>
            </a:r>
            <a:r>
              <a:rPr lang="zh-TW" altLang="en-US" dirty="0"/>
              <a:t>是模糊化，一些雜訊都被過濾掉了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都有</a:t>
            </a:r>
            <a:r>
              <a:rPr lang="en-US" altLang="zh-TW"/>
              <a:t>thresholding</a:t>
            </a:r>
            <a:endParaRPr lang="en-US" altLang="zh-TW" dirty="0"/>
          </a:p>
          <a:p>
            <a:pPr marL="457200" lvl="2" indent="0">
              <a:buNone/>
            </a:pPr>
            <a:endParaRPr lang="en-US" altLang="zh-TW" dirty="0"/>
          </a:p>
          <a:p>
            <a:pPr marL="457200" lvl="2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731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0B202-8157-4868-B932-18E07067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662D7-AD0E-4504-893B-D850B4F7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還蠻易懂的作業，不知道是不是上學期有修影像處理的關係，很快就搞定了，只不過我發現也忘得差不多了哈哈哈</a:t>
            </a:r>
            <a:r>
              <a:rPr lang="en-US" altLang="zh-TW" sz="4000" dirty="0"/>
              <a:t>!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87868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92</TotalTime>
  <Words>117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包裹</vt:lpstr>
      <vt:lpstr>數位信號處理導論 作業-五</vt:lpstr>
      <vt:lpstr>PowerPoint 簡報</vt:lpstr>
      <vt:lpstr>描述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數位信號處理導論 作業-二</dc:title>
  <dc:creator>維倫 張</dc:creator>
  <cp:lastModifiedBy>維倫 張</cp:lastModifiedBy>
  <cp:revision>11</cp:revision>
  <dcterms:created xsi:type="dcterms:W3CDTF">2019-04-28T11:17:25Z</dcterms:created>
  <dcterms:modified xsi:type="dcterms:W3CDTF">2019-06-09T08:19:16Z</dcterms:modified>
</cp:coreProperties>
</file>