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PROG 8870 – AWS Infrastructure Automation</a:t>
            </a:r>
          </a:p>
          <a:p>
            <a:r>
              <a:t>Terraform + CloudFormation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Denish Akbari • Demo &amp; Walkthrough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- 4 Private S3 Buckets (versioning)</a:t>
            </a:r>
          </a:p>
          <a:p>
            <a:r>
              <a:t>- VPC + Public EC2 (SSH)</a:t>
            </a:r>
          </a:p>
          <a:p>
            <a:r>
              <a:t>- Private RDS (MySQL) in 2 AZ subnets</a:t>
            </a:r>
          </a:p>
          <a:p>
            <a:r>
              <a:t>- Local backend + variables/tfvars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CloudFormation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S3 (3 private buckets + versioning)</a:t>
            </a:r>
          </a:p>
          <a:p>
            <a:r>
              <a:t>- EC2 with VPC, IGW, RT, Public Subnet</a:t>
            </a:r>
          </a:p>
          <a:p>
            <a:r>
              <a:t>- RDS (Public for demo per assignment)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1) Terraform init/plan/apply</a:t>
            </a:r>
          </a:p>
          <a:p>
            <a:r>
              <a:t>2) Show outputs (S3 names, EC2 IP, RDS endpoint)</a:t>
            </a:r>
          </a:p>
          <a:p>
            <a:r>
              <a:t>3) CloudFormation create-stack for S3/EC2/RDS</a:t>
            </a:r>
          </a:p>
          <a:p>
            <a:r>
              <a:t>4) Show Console resources</a:t>
            </a:r>
          </a:p>
          <a:p>
            <a:r>
              <a:t>5) Cleanup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AMI selection per region</a:t>
            </a:r>
          </a:p>
          <a:p>
            <a:r>
              <a:t>- IAM permissions in Academy accounts</a:t>
            </a:r>
          </a:p>
          <a:p>
            <a:r>
              <a:t>- Unique S3 bucket names</a:t>
            </a:r>
          </a:p>
          <a:p>
            <a:r>
              <a:t>- RDS networking &amp; SG rules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