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60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5A97-E4D1-13A9-457C-D50A40B4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Team 5 – Car Store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7CD-9FCB-3660-7A7E-4ED1971A2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Car Store Project</a:t>
            </a:r>
            <a:r>
              <a:rPr dirty="0"/>
              <a:t>: Web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343400" cy="340349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Overview: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This presentation showcases a web application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developed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utilizing a modern tech stack consisting of React, Spring Boot, and MySQL.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Objectives: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The primary goal was to create a responsive and scalable web application that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allows users to go to an online car store and purchase a car.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Technology Stack: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br>
              <a:rPr lang="hr-HR" sz="1300" dirty="0">
                <a:solidFill>
                  <a:srgbClr val="616161"/>
                </a:solidFill>
                <a:latin typeface="Proxima Nova"/>
              </a:rPr>
            </a:br>
            <a:r>
              <a:rPr sz="1300" b="0" i="0" dirty="0">
                <a:solidFill>
                  <a:srgbClr val="616161"/>
                </a:solidFill>
                <a:latin typeface="Proxima Nova"/>
              </a:rPr>
              <a:t>- React: Frontend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web interface that provides flexibility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 </a:t>
            </a:r>
            <a:br>
              <a:rPr lang="hr-HR" sz="1300" b="0" i="0" dirty="0">
                <a:solidFill>
                  <a:srgbClr val="616161"/>
                </a:solidFill>
                <a:latin typeface="Proxima Nova"/>
              </a:rPr>
            </a:br>
            <a:r>
              <a:rPr sz="1300" b="0" i="0" dirty="0">
                <a:solidFill>
                  <a:srgbClr val="616161"/>
                </a:solidFill>
                <a:latin typeface="Proxima Nova"/>
              </a:rPr>
              <a:t>- Spring Boot: Robust backend framework simplifying overall development. </a:t>
            </a:r>
            <a:br>
              <a:rPr lang="hr-HR" sz="1300" b="0" i="0" dirty="0">
                <a:solidFill>
                  <a:srgbClr val="616161"/>
                </a:solidFill>
                <a:latin typeface="Proxima Nova"/>
              </a:rPr>
            </a:br>
            <a:r>
              <a:rPr sz="1300" b="0" i="0" dirty="0">
                <a:solidFill>
                  <a:srgbClr val="616161"/>
                </a:solidFill>
                <a:latin typeface="Proxima Nova"/>
              </a:rPr>
              <a:t>- MySQL: Database management for reliable data storage and retrieval.</a:t>
            </a: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vts2_f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Frontend Development with React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327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React Features: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Leveraged React for its virtual DOM and component-based architecture, enabling efficient updates and rendering of user interfaces.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Development Approach: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Implemented reusable components to streamline the development process and maintain consistency across the application.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User Experience: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Focused on creating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a simplistic 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and responsive design to ensure a seamless interaction for end-users.</a:t>
            </a: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6xikxx2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4C21-67DF-7B70-1313-FA3326B2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6B024-2C4F-5837-BA5E-65AE27DA3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B225F-A692-1424-743E-32C947DF6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74" name="Picture 2" descr="Since react is getting bashed lately : r/ProgrammerHumor">
            <a:extLst>
              <a:ext uri="{FF2B5EF4-FFF2-40B4-BE49-F238E27FC236}">
                <a16:creationId xmlns:a16="http://schemas.microsoft.com/office/drawing/2014/main" id="{6DEC2C38-E5D0-EB9A-7FDF-1B401504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38" y="0"/>
            <a:ext cx="3440524" cy="5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1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Backend Development with Spring Boot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45500" y="122673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55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45500" y="1226730"/>
            <a:ext cx="4190999" cy="360355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Spring Boot Advantages: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Chose Spring Boot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because of multiple advantages it provides. Easy to set up, very scalable, removes a lot of boiler plate code, simplifies error handling and protects against SQL injections.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API Development: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Developed RESTful APIs to handle requests and integrate seamlessly with the frontend, enhancing the application's scalability and manageability.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Security and Performance: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Implemented Spring Security to ensure robust authentication and authorization. Optimized performance through efficient query management and server-side optimizations.</a:t>
            </a: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13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641300" y="122673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swzko1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00" y="122673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1300" y="366230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8A9E-07B5-4BA7-5FD4-24F8C438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1354-E48C-46F4-4E30-F54261D2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738" y="1073974"/>
            <a:ext cx="7229910" cy="28285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49EAC-1B82-9212-5CB9-FB476F4018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293EE-53D3-EA9C-5D30-8EF6A3FA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88" y="378699"/>
            <a:ext cx="4774623" cy="43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F6EB5F4-1000-89C3-B0A2-B0259BF98E34}"/>
              </a:ext>
            </a:extLst>
          </p:cNvPr>
          <p:cNvSpPr/>
          <p:nvPr/>
        </p:nvSpPr>
        <p:spPr>
          <a:xfrm>
            <a:off x="4286657" y="2029474"/>
            <a:ext cx="18703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AE09C9-7CEB-617D-7667-7F51687DF1AE}"/>
              </a:ext>
            </a:extLst>
          </p:cNvPr>
          <p:cNvSpPr/>
          <p:nvPr/>
        </p:nvSpPr>
        <p:spPr>
          <a:xfrm>
            <a:off x="4427151" y="1800459"/>
            <a:ext cx="18703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35BED-4D10-B3E9-1F64-F7B4ECCF27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F24C72-1216-95EB-87D5-AB2A4D377838}"/>
              </a:ext>
            </a:extLst>
          </p:cNvPr>
          <p:cNvSpPr txBox="1">
            <a:spLocks/>
          </p:cNvSpPr>
          <p:nvPr/>
        </p:nvSpPr>
        <p:spPr>
          <a:xfrm>
            <a:off x="311699" y="22977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None/>
              <a:defRPr sz="2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hr-HR" dirty="0"/>
              <a:t>Database</a:t>
            </a:r>
            <a:r>
              <a:rPr lang="en-US" dirty="0"/>
              <a:t> Development with </a:t>
            </a:r>
            <a:r>
              <a:rPr lang="hr-HR" dirty="0"/>
              <a:t>MySQL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B8253-E658-22AB-BACD-59A26662F374}"/>
              </a:ext>
            </a:extLst>
          </p:cNvPr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FFF5F-23A6-0F62-A0C5-C69B84ED529D}"/>
              </a:ext>
            </a:extLst>
          </p:cNvPr>
          <p:cNvSpPr/>
          <p:nvPr/>
        </p:nvSpPr>
        <p:spPr>
          <a:xfrm>
            <a:off x="145500" y="122673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06300-B7B3-65CE-8A9F-D27203F8B136}"/>
              </a:ext>
            </a:extLst>
          </p:cNvPr>
          <p:cNvSpPr/>
          <p:nvPr/>
        </p:nvSpPr>
        <p:spPr>
          <a:xfrm>
            <a:off x="145500" y="122673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E0D2-1977-0800-67D7-21C73F083DD2}"/>
              </a:ext>
            </a:extLst>
          </p:cNvPr>
          <p:cNvSpPr/>
          <p:nvPr/>
        </p:nvSpPr>
        <p:spPr>
          <a:xfrm>
            <a:off x="1455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9593B-98F1-FF32-4217-D34FB15A7FF7}"/>
              </a:ext>
            </a:extLst>
          </p:cNvPr>
          <p:cNvSpPr txBox="1"/>
          <p:nvPr/>
        </p:nvSpPr>
        <p:spPr>
          <a:xfrm>
            <a:off x="145500" y="1226730"/>
            <a:ext cx="4190999" cy="320344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hr-HR" sz="1300" b="1" i="0" dirty="0">
                <a:solidFill>
                  <a:srgbClr val="616161"/>
                </a:solidFill>
                <a:latin typeface="Proxima Nova"/>
              </a:rPr>
              <a:t>MySQL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Advantages: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Primary advantage of MySQL was familiarity. </a:t>
            </a:r>
            <a:r>
              <a:rPr lang="hr-HR" sz="1300" dirty="0">
                <a:solidFill>
                  <a:srgbClr val="616161"/>
                </a:solidFill>
                <a:latin typeface="Proxima Nova"/>
              </a:rPr>
              <a:t>We have all worked with MySQL in previous classes, so this was the best fit for the team.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hr-HR" sz="1300" b="1" i="0" dirty="0">
                <a:solidFill>
                  <a:srgbClr val="616161"/>
                </a:solidFill>
                <a:latin typeface="Proxima Nova"/>
              </a:rPr>
              <a:t>Database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Development: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The database schema had to be simple for the project. In a real world application there would be 2-3x the tables. However, the schema we created sufficed in complexity and performance.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hr-HR" sz="1300" b="1" i="0" dirty="0">
                <a:solidFill>
                  <a:srgbClr val="616161"/>
                </a:solidFill>
                <a:latin typeface="Proxima Nova"/>
              </a:rPr>
              <a:t>Stateless application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hr-HR" sz="1300" b="0" i="0" dirty="0">
                <a:solidFill>
                  <a:srgbClr val="616161"/>
                </a:solidFill>
                <a:latin typeface="Proxima Nova"/>
              </a:rPr>
              <a:t>By utilizing MySQL’s BLOB type, we have put all the pictures in the database as binary objects, creating a stateless application.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4C772-3582-1575-E8A1-96C6CE0CCAA1}"/>
              </a:ext>
            </a:extLst>
          </p:cNvPr>
          <p:cNvSpPr/>
          <p:nvPr/>
        </p:nvSpPr>
        <p:spPr>
          <a:xfrm>
            <a:off x="4641300" y="122673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F49EE-65D3-75C0-6173-CEEC378A3132}"/>
              </a:ext>
            </a:extLst>
          </p:cNvPr>
          <p:cNvSpPr txBox="1"/>
          <p:nvPr/>
        </p:nvSpPr>
        <p:spPr>
          <a:xfrm>
            <a:off x="4641300" y="122673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3" name="Picture 12" descr="tmpswzko12b.png">
            <a:extLst>
              <a:ext uri="{FF2B5EF4-FFF2-40B4-BE49-F238E27FC236}">
                <a16:creationId xmlns:a16="http://schemas.microsoft.com/office/drawing/2014/main" id="{3B0218DD-7CD7-EDA2-5576-CB9EA764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00" y="1226730"/>
            <a:ext cx="4190999" cy="23593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2EC4CA-65CA-F7EA-0567-7D67AC50A899}"/>
              </a:ext>
            </a:extLst>
          </p:cNvPr>
          <p:cNvSpPr/>
          <p:nvPr/>
        </p:nvSpPr>
        <p:spPr>
          <a:xfrm>
            <a:off x="4641300" y="366230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50" name="Picture 2" descr="Sql Images – Browse 13,378 Stock Photos, Vectors, and Video | Adobe Stock">
            <a:extLst>
              <a:ext uri="{FF2B5EF4-FFF2-40B4-BE49-F238E27FC236}">
                <a16:creationId xmlns:a16="http://schemas.microsoft.com/office/drawing/2014/main" id="{9F1B1D99-E8F6-E866-06E7-71044913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9" y="1234217"/>
            <a:ext cx="4190999" cy="23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59BC-3D20-9849-D550-78EC11BE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1A0C-3421-91A5-DA77-DB827C44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186E5-D530-702C-F3C2-9046ACA40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F852A-268E-0E80-5393-2416B3CB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3" y="0"/>
            <a:ext cx="7950683" cy="50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3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719C-AF0E-EE27-8434-3BB07C06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AD88-3C13-D02A-DD05-6BEC1DDED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5982-D3AB-CC4D-034C-3268FAE4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098" name="Picture 2" descr="World's best DB....The Excel! 😅😅 : r/ProgrammerHumor">
            <a:extLst>
              <a:ext uri="{FF2B5EF4-FFF2-40B4-BE49-F238E27FC236}">
                <a16:creationId xmlns:a16="http://schemas.microsoft.com/office/drawing/2014/main" id="{EA280CBB-A819-44D2-FF37-1D8FDECE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41" y="0"/>
            <a:ext cx="5018717" cy="5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02780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361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Spearmint</vt:lpstr>
      <vt:lpstr>Team 5 – Car Store</vt:lpstr>
      <vt:lpstr>Car Store Project: Web Application</vt:lpstr>
      <vt:lpstr>Frontend Development with React</vt:lpstr>
      <vt:lpstr>PowerPoint Presentation</vt:lpstr>
      <vt:lpstr>Backend Development with Spring Boot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Car Store</dc:title>
  <cp:lastModifiedBy>Franko Fišter</cp:lastModifiedBy>
  <cp:revision>2</cp:revision>
  <dcterms:modified xsi:type="dcterms:W3CDTF">2024-04-24T13:17:18Z</dcterms:modified>
</cp:coreProperties>
</file>