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:4567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ocalhost:4567/hello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uv.es/~jgutierr/MySQL_Java/TutorialEclipse.pdf" TargetMode="External"/><Relationship Id="rId4" Type="http://schemas.openxmlformats.org/officeDocument/2006/relationships/hyperlink" Target="https://www.arquitecturajava.com/que-es-gradle/" TargetMode="External"/><Relationship Id="rId5" Type="http://schemas.openxmlformats.org/officeDocument/2006/relationships/hyperlink" Target="http://sparkjava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parkjava.com/document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#3 - Proyectos en Eclipse con Java Spark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/ Java Spark / Gradle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Modificando el build.Gradle.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hace necesario agregar los paquetes que vamos a usar en nuestro proyecto, y para esto, haremos uso del archivo </a:t>
            </a:r>
            <a:r>
              <a:rPr b="1" lang="en"/>
              <a:t>build.gradle.</a:t>
            </a:r>
            <a:r>
              <a:rPr lang="en"/>
              <a:t> El paquete más importante a utilizar es </a:t>
            </a:r>
            <a:r>
              <a:rPr b="1" lang="en"/>
              <a:t>Spark Java</a:t>
            </a:r>
            <a:r>
              <a:rPr lang="en"/>
              <a:t>, que será nuestra base para el desarrollo de aplicaciones web.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Además de este, agregaremos </a:t>
            </a:r>
            <a:r>
              <a:rPr b="1" lang="en"/>
              <a:t>SLF4J Simple Binding</a:t>
            </a:r>
            <a:r>
              <a:rPr lang="en"/>
              <a:t>, El cual sirve como un Logger que describió los sucesos que pasan en el servidor web de Spark. Es importante resaltar que sin este, existe la posibilidad de que </a:t>
            </a:r>
            <a:r>
              <a:rPr b="1" lang="en"/>
              <a:t>no corra</a:t>
            </a:r>
            <a:r>
              <a:rPr lang="en"/>
              <a:t> el servidor.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Nuestro </a:t>
            </a:r>
            <a:r>
              <a:rPr b="1" lang="en"/>
              <a:t>build.gradle</a:t>
            </a:r>
            <a:r>
              <a:rPr lang="en"/>
              <a:t> ha de verse como la imagen en el siguiente slide.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268488"/>
            <a:ext cx="779145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Gradle -&gt; Refresh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agregar nuevas dependencias a nuestro proyecto mediante el </a:t>
            </a:r>
            <a:r>
              <a:rPr b="1" lang="en"/>
              <a:t>build.gradle</a:t>
            </a:r>
            <a:r>
              <a:rPr lang="en"/>
              <a:t>, es importante que estas sean descargadas y aplicadas a nuestro proyecto. Para esto, es importante ejecutar </a:t>
            </a:r>
            <a:r>
              <a:rPr b="1" lang="en"/>
              <a:t>el gradle refresh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Pueden ejecutarlo dando </a:t>
            </a:r>
            <a:r>
              <a:rPr b="1" lang="en"/>
              <a:t>click derecho en el proyecto -&gt; Gradle -&gt; Refresh Gradle Project.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Utilizando Spark Java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 hora de empezar a Programar y crear nuestra </a:t>
            </a:r>
            <a:r>
              <a:rPr lang="en"/>
              <a:t>aplicación</a:t>
            </a:r>
            <a:r>
              <a:rPr lang="en"/>
              <a:t> web. Agreguen una nueva clase dentro del paquete </a:t>
            </a:r>
            <a:r>
              <a:rPr b="1" lang="en"/>
              <a:t>default</a:t>
            </a:r>
            <a:r>
              <a:rPr lang="en"/>
              <a:t> con el nombre que prefieran. En este ejemplo, la clase tiene por nombre </a:t>
            </a:r>
            <a:r>
              <a:rPr b="1" lang="en"/>
              <a:t>App.Java</a:t>
            </a:r>
            <a:r>
              <a:rPr lang="en"/>
              <a:t>. Procuren importar la librería de Spark Java, y pueden empezar a programar:</a:t>
            </a:r>
            <a:br>
              <a:rPr lang="en"/>
            </a:b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75" y="2607438"/>
            <a:ext cx="53816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Corriendo nuestra </a:t>
            </a:r>
            <a:r>
              <a:rPr lang="en"/>
              <a:t>Aplicación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correr nuestra </a:t>
            </a:r>
            <a:r>
              <a:rPr lang="en"/>
              <a:t>aplicación</a:t>
            </a:r>
            <a:r>
              <a:rPr lang="en"/>
              <a:t>, los pasos son muy sencillos: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Derecho en nuestra clase principal (En este caso, </a:t>
            </a:r>
            <a:r>
              <a:rPr b="1" lang="en"/>
              <a:t>App.java</a:t>
            </a:r>
            <a:r>
              <a:rPr lang="en"/>
              <a:t>).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 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Java Application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 ejecutar estos tres pasos, el servidor ha de correr, y la consola ha de mostrar la siguiente información: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9247"/>
            <a:ext cx="9144000" cy="187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Donde ver nuestro resultado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se fijan en la consola, esta muestra que la </a:t>
            </a:r>
            <a:r>
              <a:rPr lang="en"/>
              <a:t>aplicación</a:t>
            </a:r>
            <a:r>
              <a:rPr lang="en"/>
              <a:t> </a:t>
            </a:r>
            <a:r>
              <a:rPr lang="en"/>
              <a:t>está</a:t>
            </a:r>
            <a:r>
              <a:rPr lang="en"/>
              <a:t> corriendo en el puerto </a:t>
            </a:r>
            <a:r>
              <a:rPr b="1" lang="en"/>
              <a:t>4567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 tanto, para ver nuestra </a:t>
            </a:r>
            <a:r>
              <a:rPr lang="en"/>
              <a:t>aplicación</a:t>
            </a:r>
            <a:r>
              <a:rPr lang="en"/>
              <a:t>, podemos ir a la URL: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http://localhost:4567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22825"/>
            <a:ext cx="651932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codigo en </a:t>
            </a:r>
            <a:r>
              <a:rPr b="1" lang="en"/>
              <a:t>App.java</a:t>
            </a:r>
            <a:r>
              <a:rPr lang="en"/>
              <a:t> descibe unicamente la ruta </a:t>
            </a:r>
            <a:r>
              <a:rPr b="1" lang="en"/>
              <a:t>/hello</a:t>
            </a:r>
            <a:r>
              <a:rPr lang="en"/>
              <a:t>, por tanto, si accedemos a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http://localhost:4567/hello</a:t>
            </a:r>
            <a:r>
              <a:rPr lang="en"/>
              <a:t>, hemos de observar el texto </a:t>
            </a:r>
            <a:r>
              <a:rPr b="1" lang="en"/>
              <a:t>Hello World.</a:t>
            </a:r>
            <a:r>
              <a:rPr lang="en"/>
              <a:t> En la imagen a continuación pueden ver que este es el caso:</a:t>
            </a:r>
            <a:br>
              <a:rPr lang="en"/>
            </a:b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75" y="2511050"/>
            <a:ext cx="31242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Agregando archivos </a:t>
            </a:r>
            <a:r>
              <a:rPr lang="en"/>
              <a:t>estáticos</a:t>
            </a:r>
            <a:r>
              <a:rPr lang="en"/>
              <a:t> (HTML / CSS / JS / Imagenes)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Agregar archivos </a:t>
            </a:r>
            <a:r>
              <a:rPr lang="en"/>
              <a:t>estáticos</a:t>
            </a:r>
            <a:r>
              <a:rPr lang="en"/>
              <a:t> en Spark es muy sencillo. Para esto, solo han de crear el directorio (folder) </a:t>
            </a:r>
            <a:r>
              <a:rPr b="1" lang="en"/>
              <a:t>resources</a:t>
            </a:r>
            <a:r>
              <a:rPr lang="en"/>
              <a:t> dentro de la carpeta </a:t>
            </a:r>
            <a:r>
              <a:rPr b="1" lang="en"/>
              <a:t>src/main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1825850"/>
            <a:ext cx="36766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Continuacion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Una vez con el directorio creado, es importante decirle a Spark </a:t>
            </a:r>
            <a:r>
              <a:rPr lang="en"/>
              <a:t>dónde</a:t>
            </a:r>
            <a:r>
              <a:rPr lang="en"/>
              <a:t> buscar los archivos </a:t>
            </a:r>
            <a:r>
              <a:rPr lang="en"/>
              <a:t>estáticos</a:t>
            </a:r>
            <a:r>
              <a:rPr lang="en"/>
              <a:t>.  Esto se hace mediante la </a:t>
            </a:r>
            <a:r>
              <a:rPr lang="en"/>
              <a:t>función</a:t>
            </a:r>
            <a:r>
              <a:rPr lang="en"/>
              <a:t> </a:t>
            </a:r>
            <a:r>
              <a:rPr b="1" lang="en"/>
              <a:t>staticFiles.location()</a:t>
            </a:r>
            <a:r>
              <a:rPr lang="en"/>
              <a:t>. La agregamos al inicio de nuestra </a:t>
            </a:r>
            <a:r>
              <a:rPr lang="en"/>
              <a:t>aplicación</a:t>
            </a:r>
            <a:r>
              <a:rPr lang="en"/>
              <a:t> como se muestra a </a:t>
            </a:r>
            <a:r>
              <a:rPr lang="en"/>
              <a:t>continuación</a:t>
            </a:r>
            <a:r>
              <a:rPr lang="en"/>
              <a:t>:</a:t>
            </a:r>
            <a:br>
              <a:rPr lang="en"/>
            </a:b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2279650"/>
            <a:ext cx="41338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Agregamos un archivo e intentamos: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Nota: </a:t>
            </a:r>
            <a:r>
              <a:rPr lang="en"/>
              <a:t>Es importante que actualicen el proyecto Gradle al agregar un archivo estático a la aplicación.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Provando -&gt;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1741463"/>
            <a:ext cx="36195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0" y="3555438"/>
            <a:ext cx="43815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Eclipse es una plataforma de desarrollo open source basada en Java. Es un desarrollo de IBM cuyo código fuente fue puesto a disposición de los usuarios. En si mismo Eclipse es un marco y un conjunto de servicios para construir un entorno de desarrollo a partir de componentes conectados (plug-in). Hay plug-ins para el desarrollo de Java (JDT Java Development Tools) así como para el desarrollo en C/C++, COBOL, etc. La version instalada en el laboratorio incluye el plug-in JDT.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Listos para crear nuestra propia </a:t>
            </a:r>
            <a:r>
              <a:rPr lang="en"/>
              <a:t>aplicación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 estos conocimientos podemos iniciar a crear nuestra propia </a:t>
            </a:r>
            <a:r>
              <a:rPr lang="en"/>
              <a:t>aplicación</a:t>
            </a:r>
            <a:r>
              <a:rPr lang="en"/>
              <a:t>. Es importante destacar que, usualmente, los archivos </a:t>
            </a:r>
            <a:r>
              <a:rPr lang="en"/>
              <a:t>estáticos</a:t>
            </a:r>
            <a:r>
              <a:rPr lang="en"/>
              <a:t> se guardan dentro de una carpeta llamada </a:t>
            </a:r>
            <a:r>
              <a:rPr b="1" lang="en"/>
              <a:t>public</a:t>
            </a:r>
            <a:r>
              <a:rPr lang="en"/>
              <a:t> que es como lo veremos a lo largo de la materia. Si bien es posible hacer uso de lo que acabamos de ver, es buena </a:t>
            </a:r>
            <a:r>
              <a:rPr lang="en"/>
              <a:t>práctica</a:t>
            </a:r>
            <a:r>
              <a:rPr lang="en"/>
              <a:t> especificar la carpeta </a:t>
            </a:r>
            <a:r>
              <a:rPr b="1" lang="en"/>
              <a:t>public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https://www.uv.es/~jgutierr/MySQL_Java/TutorialEclipse.pdf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https://www.arquitecturajava.com/que-es-gradle/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http://sparkjava.com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Gradle	 - Nuestro gestor de Dependencia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Gradle es una herramienta de automatización de la construcción de nuestro código que toma inspiración en herramientas como </a:t>
            </a:r>
            <a:r>
              <a:rPr b="1" lang="en"/>
              <a:t>ant</a:t>
            </a:r>
            <a:r>
              <a:rPr lang="en"/>
              <a:t> y </a:t>
            </a:r>
            <a:r>
              <a:rPr b="1" lang="en"/>
              <a:t>maven</a:t>
            </a:r>
            <a:r>
              <a:rPr lang="en"/>
              <a:t> pero intenta llevarlo todo un paso más  allá. Para empezar se apoya en Groovy y en un DSL (Domain Specific Language) para trabajar con un lenguaje sencillo y claro a la hora de construir el build comparado con Maven. Por otro lado dispone de una gran flexibilidad que permite trabajar con ella utilizando otros lenguajes y no solo Java. Dispone por otro lado  de un sistema de gestión de dependencias sólido.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Java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Java es un Micro-Framework que puede ser utilizado para crear aplicaciones Web utilizando tanto el lenguaje Java como Kotlin con el </a:t>
            </a:r>
            <a:r>
              <a:rPr lang="en"/>
              <a:t>mínimo</a:t>
            </a:r>
            <a:r>
              <a:rPr lang="en"/>
              <a:t> esfuerzo. Es relativamente minimalista, pero cumple con todas las funciones que </a:t>
            </a:r>
            <a:r>
              <a:rPr lang="en"/>
              <a:t>podríamos</a:t>
            </a:r>
            <a:r>
              <a:rPr lang="en"/>
              <a:t> necesitar a la hora de desarrollar una </a:t>
            </a:r>
            <a:r>
              <a:rPr lang="en"/>
              <a:t>aplicación</a:t>
            </a:r>
            <a:r>
              <a:rPr lang="en"/>
              <a:t> web.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Tiene una </a:t>
            </a:r>
            <a:r>
              <a:rPr lang="en"/>
              <a:t>documentación</a:t>
            </a:r>
            <a:r>
              <a:rPr lang="en"/>
              <a:t> no muy extensa, pero que explica, en </a:t>
            </a:r>
            <a:r>
              <a:rPr lang="en"/>
              <a:t>términos</a:t>
            </a:r>
            <a:r>
              <a:rPr lang="en"/>
              <a:t> generales, todas las funcionalidades que ofrece. Pueden leer mas sobre esta en la siguiente </a:t>
            </a:r>
            <a:r>
              <a:rPr lang="en"/>
              <a:t>dirección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http://sparkjava.com/documentation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</a:t>
            </a:r>
            <a:r>
              <a:rPr lang="en"/>
              <a:t> Spark Java?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Facilidad de Uso: </a:t>
            </a:r>
            <a:r>
              <a:rPr lang="en"/>
              <a:t>Es sencillo de utilizar </a:t>
            </a:r>
            <a:r>
              <a:rPr lang="en"/>
              <a:t>aún</a:t>
            </a:r>
            <a:r>
              <a:rPr lang="en"/>
              <a:t> con el </a:t>
            </a:r>
            <a:r>
              <a:rPr lang="en"/>
              <a:t>mínimo</a:t>
            </a:r>
            <a:r>
              <a:rPr lang="en"/>
              <a:t> esfuerzo posible.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Estabilidad</a:t>
            </a:r>
            <a:r>
              <a:rPr lang="en"/>
              <a:t>: Una importante </a:t>
            </a:r>
            <a:r>
              <a:rPr lang="en"/>
              <a:t>característica</a:t>
            </a:r>
            <a:r>
              <a:rPr lang="en"/>
              <a:t> de los paquetes y frameworks en Java es que, en general, demuestran ser muy estables y se mantienen por un largo tiempo. Spark Java, </a:t>
            </a:r>
            <a:r>
              <a:rPr lang="en"/>
              <a:t>así</a:t>
            </a:r>
            <a:r>
              <a:rPr lang="en"/>
              <a:t> como otros, cuenta con esta </a:t>
            </a:r>
            <a:r>
              <a:rPr lang="en"/>
              <a:t>característica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Maleabilidad</a:t>
            </a:r>
            <a:r>
              <a:rPr lang="en"/>
              <a:t>: Si bien es cierto que Spark Java es un Micro-Framework, esto no quiere decir que no seamos capaces de modificar y hacer las cosas como mejor nos parezca.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Curva de Aprendizaje</a:t>
            </a:r>
            <a:r>
              <a:rPr lang="en"/>
              <a:t>: Frente a otros frameworks, Spark Java demuestra ser muy </a:t>
            </a:r>
            <a:r>
              <a:rPr lang="en"/>
              <a:t>fácil</a:t>
            </a:r>
            <a:r>
              <a:rPr lang="en"/>
              <a:t> de aprender y empezar a utilizar en tan solo unos minutos, y es por eso que muchos lo utilizan y tienen aplicaciones corriendo en </a:t>
            </a:r>
            <a:r>
              <a:rPr lang="en"/>
              <a:t>cuestión</a:t>
            </a:r>
            <a:r>
              <a:rPr lang="en"/>
              <a:t> de un par de dias.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Empezando un Proyecto Gradle en Eclipse Con Spark Java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lang="en"/>
              <a:t>continuación</a:t>
            </a:r>
            <a:r>
              <a:rPr lang="en"/>
              <a:t> los pasos base para crear y correr un proyecto haciendo uso de Spark Java, Gradle y Eclipse.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 Proyecto en Gradle.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85825"/>
            <a:ext cx="40188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esto click en File -&gt; New -&gt; Other. Buscar </a:t>
            </a:r>
            <a:r>
              <a:rPr b="1" lang="en"/>
              <a:t>Gradle</a:t>
            </a:r>
            <a:r>
              <a:rPr lang="en"/>
              <a:t> en el tipo de proyecto, y seleccionar </a:t>
            </a:r>
            <a:r>
              <a:rPr b="1" lang="en"/>
              <a:t>Gradle Project.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Han de ver una ventana similar a la que ven a continuación.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375" y="1285825"/>
            <a:ext cx="4018875" cy="32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crear el Proyecto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308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Luego de la ventana mostrada, se </a:t>
            </a:r>
            <a:r>
              <a:rPr lang="en"/>
              <a:t>tendrán</a:t>
            </a:r>
            <a:r>
              <a:rPr lang="en"/>
              <a:t> que darle nombre al proyecto y crearlo. Para este caso particular, se ha nombrado el proyecto </a:t>
            </a:r>
            <a:r>
              <a:rPr b="1" lang="en"/>
              <a:t>AGradleProject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 contenido del proyecto Gradle se muestra a continuación: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925" y="1047750"/>
            <a:ext cx="3429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Limpiando nuestro proyecto.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39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de empezar, podemos eliminar aquellos archivos que de los cuales no haremos ningun uso, digase, </a:t>
            </a:r>
            <a:r>
              <a:rPr b="1" lang="en"/>
              <a:t>Library.java</a:t>
            </a:r>
            <a:r>
              <a:rPr lang="en"/>
              <a:t> y </a:t>
            </a:r>
            <a:r>
              <a:rPr b="1" lang="en"/>
              <a:t>LibraryTest.java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Es importante destacar que los </a:t>
            </a:r>
            <a:r>
              <a:rPr b="1" lang="en"/>
              <a:t>unit tests</a:t>
            </a:r>
            <a:r>
              <a:rPr lang="en"/>
              <a:t> son importantes, no obstante, para esta materia, los estudiantes no requieren de su uso.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100" y="1170125"/>
            <a:ext cx="34671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