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4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7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94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88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8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4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13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7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115D3B-324A-4327-BDCC-A52CDBEDDBA3}" type="datetimeFigureOut">
              <a:rPr lang="zh-TW" altLang="en-US" smtClean="0"/>
              <a:t>2018/5/5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4BAE2B-8B8F-4F9B-B488-2B6697132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7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03CC06-462E-434C-9758-B4CF6188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4888"/>
            <a:ext cx="12192000" cy="91752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7F8B52-C41D-4EFC-8550-9BF33F5D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500" y="1233973"/>
            <a:ext cx="6909320" cy="1285292"/>
          </a:xfrm>
        </p:spPr>
        <p:txBody>
          <a:bodyPr>
            <a:noAutofit/>
          </a:bodyPr>
          <a:lstStyle/>
          <a:p>
            <a:r>
              <a:rPr lang="zh-TW" altLang="en-US" sz="7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用續發展 </a:t>
            </a:r>
            <a:r>
              <a:rPr lang="en-US" altLang="zh-TW" sz="7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 </a:t>
            </a:r>
            <a:r>
              <a:rPr lang="zh-TW" altLang="en-US" sz="7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淨灘</a:t>
            </a:r>
            <a:endParaRPr lang="zh-TW" altLang="en-US" sz="7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7EADB-DD78-464E-8485-A7AE9FB77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630" y="2892491"/>
            <a:ext cx="2593046" cy="255658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500" b="1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組長：</a:t>
            </a:r>
            <a:r>
              <a:rPr lang="zh-TW" altLang="en-US" sz="3500" b="1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郭宗翰</a:t>
            </a:r>
            <a:endParaRPr lang="en-US" altLang="zh-TW" sz="3500" b="1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500" b="1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500" b="1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組員：李汶道</a:t>
            </a:r>
            <a:endParaRPr lang="en-US" altLang="zh-TW" sz="3500" b="1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500" b="1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3500" b="1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zh-TW" altLang="en-US" sz="3500" b="1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邱立倫</a:t>
            </a: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70012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17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標楷體</vt:lpstr>
      <vt:lpstr>Century Gothic</vt:lpstr>
      <vt:lpstr>Wingdings 3</vt:lpstr>
      <vt:lpstr>切割線</vt:lpstr>
      <vt:lpstr>用續發展 - 淨灘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用續發展 - 淨灘</dc:title>
  <dc:creator>SORA</dc:creator>
  <cp:lastModifiedBy>SORA</cp:lastModifiedBy>
  <cp:revision>2</cp:revision>
  <dcterms:created xsi:type="dcterms:W3CDTF">2018-05-05T03:10:33Z</dcterms:created>
  <dcterms:modified xsi:type="dcterms:W3CDTF">2018-05-05T03:23:36Z</dcterms:modified>
</cp:coreProperties>
</file>