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9"/>
  </p:notesMasterIdLst>
  <p:handoutMasterIdLst>
    <p:handoutMasterId r:id="rId30"/>
  </p:handoutMasterIdLst>
  <p:sldIdLst>
    <p:sldId id="256" r:id="rId2"/>
    <p:sldId id="257" r:id="rId3"/>
    <p:sldId id="382" r:id="rId4"/>
    <p:sldId id="383" r:id="rId5"/>
    <p:sldId id="384" r:id="rId6"/>
    <p:sldId id="385" r:id="rId7"/>
    <p:sldId id="264" r:id="rId8"/>
    <p:sldId id="266" r:id="rId9"/>
    <p:sldId id="267" r:id="rId10"/>
    <p:sldId id="268" r:id="rId11"/>
    <p:sldId id="265" r:id="rId12"/>
    <p:sldId id="269" r:id="rId13"/>
    <p:sldId id="270" r:id="rId14"/>
    <p:sldId id="271" r:id="rId15"/>
    <p:sldId id="272" r:id="rId16"/>
    <p:sldId id="273" r:id="rId17"/>
    <p:sldId id="274" r:id="rId18"/>
    <p:sldId id="275" r:id="rId19"/>
    <p:sldId id="276" r:id="rId20"/>
    <p:sldId id="280" r:id="rId21"/>
    <p:sldId id="281" r:id="rId22"/>
    <p:sldId id="322" r:id="rId23"/>
    <p:sldId id="338" r:id="rId24"/>
    <p:sldId id="386" r:id="rId25"/>
    <p:sldId id="279" r:id="rId26"/>
    <p:sldId id="277" r:id="rId27"/>
    <p:sldId id="278" r:id="rId28"/>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929"/>
  </p:normalViewPr>
  <p:slideViewPr>
    <p:cSldViewPr>
      <p:cViewPr varScale="1">
        <p:scale>
          <a:sx n="95" d="100"/>
          <a:sy n="95" d="100"/>
        </p:scale>
        <p:origin x="8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26"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J Kate" userId="6acfeb0a-1742-4fee-9ad0-3462b52b7fdf" providerId="ADAL" clId="{C1A7A1D3-42C9-448D-9E91-05C1985EF9AF}"/>
    <pc:docChg chg="custSel modSld">
      <pc:chgData name="Rohit J Kate" userId="6acfeb0a-1742-4fee-9ad0-3462b52b7fdf" providerId="ADAL" clId="{C1A7A1D3-42C9-448D-9E91-05C1985EF9AF}" dt="2022-02-16T15:26:33.348" v="85" actId="6549"/>
      <pc:docMkLst>
        <pc:docMk/>
      </pc:docMkLst>
      <pc:sldChg chg="modSp mod">
        <pc:chgData name="Rohit J Kate" userId="6acfeb0a-1742-4fee-9ad0-3462b52b7fdf" providerId="ADAL" clId="{C1A7A1D3-42C9-448D-9E91-05C1985EF9AF}" dt="2022-02-16T15:25:02.381" v="83" actId="20577"/>
        <pc:sldMkLst>
          <pc:docMk/>
          <pc:sldMk cId="0" sldId="257"/>
        </pc:sldMkLst>
        <pc:spChg chg="mod">
          <ac:chgData name="Rohit J Kate" userId="6acfeb0a-1742-4fee-9ad0-3462b52b7fdf" providerId="ADAL" clId="{C1A7A1D3-42C9-448D-9E91-05C1985EF9AF}" dt="2022-02-16T15:25:02.381" v="83" actId="20577"/>
          <ac:spMkLst>
            <pc:docMk/>
            <pc:sldMk cId="0" sldId="257"/>
            <ac:spMk id="16387" creationId="{00000000-0000-0000-0000-000000000000}"/>
          </ac:spMkLst>
        </pc:spChg>
      </pc:sldChg>
      <pc:sldChg chg="modSp mod">
        <pc:chgData name="Rohit J Kate" userId="6acfeb0a-1742-4fee-9ad0-3462b52b7fdf" providerId="ADAL" clId="{C1A7A1D3-42C9-448D-9E91-05C1985EF9AF}" dt="2022-02-16T15:26:33.348" v="85" actId="6549"/>
        <pc:sldMkLst>
          <pc:docMk/>
          <pc:sldMk cId="1497643365" sldId="278"/>
        </pc:sldMkLst>
        <pc:spChg chg="mod">
          <ac:chgData name="Rohit J Kate" userId="6acfeb0a-1742-4fee-9ad0-3462b52b7fdf" providerId="ADAL" clId="{C1A7A1D3-42C9-448D-9E91-05C1985EF9AF}" dt="2022-02-16T15:26:33.348" v="85" actId="6549"/>
          <ac:spMkLst>
            <pc:docMk/>
            <pc:sldMk cId="1497643365" sldId="278"/>
            <ac:spMk id="37891" creationId="{00000000-0000-0000-0000-000000000000}"/>
          </ac:spMkLst>
        </pc:spChg>
      </pc:sldChg>
      <pc:sldChg chg="modSp mod">
        <pc:chgData name="Rohit J Kate" userId="6acfeb0a-1742-4fee-9ad0-3462b52b7fdf" providerId="ADAL" clId="{C1A7A1D3-42C9-448D-9E91-05C1985EF9AF}" dt="2022-02-16T15:26:15.654" v="84" actId="6549"/>
        <pc:sldMkLst>
          <pc:docMk/>
          <pc:sldMk cId="0" sldId="279"/>
        </pc:sldMkLst>
        <pc:spChg chg="mod">
          <ac:chgData name="Rohit J Kate" userId="6acfeb0a-1742-4fee-9ad0-3462b52b7fdf" providerId="ADAL" clId="{C1A7A1D3-42C9-448D-9E91-05C1985EF9AF}" dt="2022-02-16T15:26:15.654" v="84" actId="6549"/>
          <ac:spMkLst>
            <pc:docMk/>
            <pc:sldMk cId="0" sldId="279"/>
            <ac:spMk id="3993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Tahoma" pitchFamily="34" charset="0"/>
                <a:cs typeface="Times New Roman" pitchFamily="18" charset="0"/>
              </a:defRPr>
            </a:lvl1pPr>
          </a:lstStyle>
          <a:p>
            <a:pPr>
              <a:defRPr/>
            </a:pPr>
            <a:endParaRPr lang="en-US"/>
          </a:p>
        </p:txBody>
      </p:sp>
      <p:sp>
        <p:nvSpPr>
          <p:cNvPr id="1443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Tahoma" pitchFamily="34" charset="0"/>
                <a:cs typeface="Times New Roman" pitchFamily="18" charset="0"/>
              </a:defRPr>
            </a:lvl1pPr>
          </a:lstStyle>
          <a:p>
            <a:pPr>
              <a:defRPr/>
            </a:pPr>
            <a:endParaRPr lang="en-US"/>
          </a:p>
        </p:txBody>
      </p:sp>
      <p:sp>
        <p:nvSpPr>
          <p:cNvPr id="1443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Tahoma" pitchFamily="34" charset="0"/>
                <a:cs typeface="Times New Roman" pitchFamily="18" charset="0"/>
              </a:defRPr>
            </a:lvl1pPr>
          </a:lstStyle>
          <a:p>
            <a:pPr>
              <a:defRPr/>
            </a:pPr>
            <a:r>
              <a:rPr lang="en-US"/>
              <a:t>Python Programming, 2/e</a:t>
            </a:r>
          </a:p>
        </p:txBody>
      </p:sp>
      <p:sp>
        <p:nvSpPr>
          <p:cNvPr id="1443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493EFB1C-0ECC-4C9E-B8D3-1B6D1DF06E6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Tahoma" pitchFamily="34" charset="0"/>
                <a:cs typeface="Times New Roman" pitchFamily="18" charset="0"/>
              </a:defRPr>
            </a:lvl1pPr>
          </a:lstStyle>
          <a:p>
            <a:pPr>
              <a:defRPr/>
            </a:pPr>
            <a:endParaRPr lang="en-US"/>
          </a:p>
        </p:txBody>
      </p:sp>
      <p:sp>
        <p:nvSpPr>
          <p:cNvPr id="14336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Tahoma" pitchFamily="34" charset="0"/>
                <a:cs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Tahoma" pitchFamily="34" charset="0"/>
                <a:cs typeface="Times New Roman" pitchFamily="18" charset="0"/>
              </a:defRPr>
            </a:lvl1pPr>
          </a:lstStyle>
          <a:p>
            <a:pPr>
              <a:defRPr/>
            </a:pPr>
            <a:r>
              <a:rPr lang="en-US"/>
              <a:t>Python Programming, 2/e</a:t>
            </a:r>
          </a:p>
        </p:txBody>
      </p:sp>
      <p:sp>
        <p:nvSpPr>
          <p:cNvPr id="14336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vl1pPr>
          </a:lstStyle>
          <a:p>
            <a:fld id="{0C4A78C3-4427-47D3-9BA7-DF9A39ABE9E4}"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eaLnBrk="1" hangingPunct="1">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eaLnBrk="1" hangingPunct="1">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eaLnBrk="1" hangingPunct="1">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eaLnBrk="1" hangingPunct="1">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eaLnBrk="1" hangingPunct="1">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eaLnBrk="1" hangingPunct="1">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eaLnBrk="1" hangingPunct="1">
                <a:defRPr/>
              </a:pPr>
              <a:endParaRPr lang="en-US"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a:prstGeom prst="rect">
            <a:avLst/>
          </a:prstGeom>
        </p:spPr>
        <p:txBody>
          <a:bodyPr/>
          <a:lstStyle>
            <a:lvl1pPr eaLnBrk="1" hangingPunct="1">
              <a:defRPr>
                <a:solidFill>
                  <a:schemeClr val="bg2"/>
                </a:solidFill>
                <a:latin typeface="Tahoma" pitchFamily="32" charset="0"/>
                <a:cs typeface="Times New Roman" pitchFamily="16" charset="0"/>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a:prstGeom prst="rect">
            <a:avLst/>
          </a:prstGeom>
        </p:spPr>
        <p:txBody>
          <a:bodyPr/>
          <a:lstStyle>
            <a:lvl1pPr eaLnBrk="1" hangingPunct="1">
              <a:defRPr>
                <a:solidFill>
                  <a:schemeClr val="bg2"/>
                </a:solidFill>
                <a:latin typeface="Tahoma" pitchFamily="32" charset="0"/>
                <a:cs typeface="Times New Roman" pitchFamily="16" charset="0"/>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33AC26E3-F904-4F7C-879E-6BD00515876F}" type="slidenum">
              <a:rPr lang="en-US" altLang="en-US"/>
              <a:pPr/>
              <a:t>‹#›</a:t>
            </a:fld>
            <a:endParaRPr lang="en-US" altLang="en-US"/>
          </a:p>
        </p:txBody>
      </p:sp>
    </p:spTree>
    <p:extLst>
      <p:ext uri="{BB962C8B-B14F-4D97-AF65-F5344CB8AC3E}">
        <p14:creationId xmlns:p14="http://schemas.microsoft.com/office/powerpoint/2010/main" val="44315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5" name="Footer Placeholder 4"/>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r>
              <a:rPr lang="en-US"/>
              <a:t>Python Programming, 2/e</a:t>
            </a:r>
          </a:p>
        </p:txBody>
      </p:sp>
      <p:sp>
        <p:nvSpPr>
          <p:cNvPr id="6" name="Slide Number Placeholder 5"/>
          <p:cNvSpPr>
            <a:spLocks noGrp="1" noChangeArrowheads="1"/>
          </p:cNvSpPr>
          <p:nvPr>
            <p:ph type="sldNum" sz="quarter" idx="12"/>
          </p:nvPr>
        </p:nvSpPr>
        <p:spPr/>
        <p:txBody>
          <a:bodyPr/>
          <a:lstStyle>
            <a:lvl1pPr>
              <a:defRPr/>
            </a:lvl1pPr>
          </a:lstStyle>
          <a:p>
            <a:fld id="{9B8D24B8-ACC6-44A3-A80C-6CAEE4A12857}" type="slidenum">
              <a:rPr lang="en-US" altLang="en-US"/>
              <a:pPr/>
              <a:t>‹#›</a:t>
            </a:fld>
            <a:endParaRPr lang="en-US" altLang="en-US"/>
          </a:p>
        </p:txBody>
      </p:sp>
    </p:spTree>
    <p:extLst>
      <p:ext uri="{BB962C8B-B14F-4D97-AF65-F5344CB8AC3E}">
        <p14:creationId xmlns:p14="http://schemas.microsoft.com/office/powerpoint/2010/main" val="371908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5" name="Footer Placeholder 4"/>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r>
              <a:rPr lang="en-US"/>
              <a:t>Python Programming, 2/e</a:t>
            </a:r>
          </a:p>
        </p:txBody>
      </p:sp>
      <p:sp>
        <p:nvSpPr>
          <p:cNvPr id="6" name="Slide Number Placeholder 5"/>
          <p:cNvSpPr>
            <a:spLocks noGrp="1" noChangeArrowheads="1"/>
          </p:cNvSpPr>
          <p:nvPr>
            <p:ph type="sldNum" sz="quarter" idx="12"/>
          </p:nvPr>
        </p:nvSpPr>
        <p:spPr/>
        <p:txBody>
          <a:bodyPr/>
          <a:lstStyle>
            <a:lvl1pPr>
              <a:defRPr/>
            </a:lvl1pPr>
          </a:lstStyle>
          <a:p>
            <a:fld id="{BC4A4A60-1232-4AA6-A376-4F4D57486F50}" type="slidenum">
              <a:rPr lang="en-US" altLang="en-US"/>
              <a:pPr/>
              <a:t>‹#›</a:t>
            </a:fld>
            <a:endParaRPr lang="en-US" altLang="en-US"/>
          </a:p>
        </p:txBody>
      </p:sp>
    </p:spTree>
    <p:extLst>
      <p:ext uri="{BB962C8B-B14F-4D97-AF65-F5344CB8AC3E}">
        <p14:creationId xmlns:p14="http://schemas.microsoft.com/office/powerpoint/2010/main" val="1801461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aseline="0">
                <a:latin typeface="Arial" pitchFamily="34" charset="0"/>
              </a:defRPr>
            </a:lvl1pPr>
            <a:lvl2pPr>
              <a:defRPr baseline="0">
                <a:latin typeface="Arial" pitchFamily="34" charset="0"/>
              </a:defRPr>
            </a:lvl2pPr>
            <a:lvl3pPr>
              <a:defRPr baseline="0">
                <a:latin typeface="Arial" pitchFamily="34" charset="0"/>
              </a:defRPr>
            </a:lvl3pPr>
            <a:lvl4pPr>
              <a:defRPr baseline="0">
                <a:latin typeface="Arial" pitchFamily="34" charset="0"/>
              </a:defRPr>
            </a:lvl4pPr>
            <a:lvl5pPr>
              <a:defRPr baseline="0">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5" name="Footer Placeholder 4"/>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fld id="{FD7CFC9E-C8BB-42D4-972D-97656B25F3CF}" type="slidenum">
              <a:rPr lang="en-US" altLang="en-US"/>
              <a:pPr/>
              <a:t>‹#›</a:t>
            </a:fld>
            <a:endParaRPr lang="en-US" altLang="en-US"/>
          </a:p>
        </p:txBody>
      </p:sp>
    </p:spTree>
    <p:extLst>
      <p:ext uri="{BB962C8B-B14F-4D97-AF65-F5344CB8AC3E}">
        <p14:creationId xmlns:p14="http://schemas.microsoft.com/office/powerpoint/2010/main" val="59452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5" name="Footer Placeholder 4"/>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r>
              <a:rPr lang="en-US"/>
              <a:t>Python Programming, 2/e</a:t>
            </a:r>
          </a:p>
        </p:txBody>
      </p:sp>
      <p:sp>
        <p:nvSpPr>
          <p:cNvPr id="6" name="Slide Number Placeholder 5"/>
          <p:cNvSpPr>
            <a:spLocks noGrp="1" noChangeArrowheads="1"/>
          </p:cNvSpPr>
          <p:nvPr>
            <p:ph type="sldNum" sz="quarter" idx="12"/>
          </p:nvPr>
        </p:nvSpPr>
        <p:spPr/>
        <p:txBody>
          <a:bodyPr/>
          <a:lstStyle>
            <a:lvl1pPr>
              <a:defRPr/>
            </a:lvl1pPr>
          </a:lstStyle>
          <a:p>
            <a:fld id="{404EB58E-A9D4-4CB4-B0D9-3808B2F86A73}" type="slidenum">
              <a:rPr lang="en-US" altLang="en-US"/>
              <a:pPr/>
              <a:t>‹#›</a:t>
            </a:fld>
            <a:endParaRPr lang="en-US" altLang="en-US"/>
          </a:p>
        </p:txBody>
      </p:sp>
    </p:spTree>
    <p:extLst>
      <p:ext uri="{BB962C8B-B14F-4D97-AF65-F5344CB8AC3E}">
        <p14:creationId xmlns:p14="http://schemas.microsoft.com/office/powerpoint/2010/main" val="49426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6" name="Footer Placeholder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r>
              <a:rPr lang="en-US"/>
              <a:t>Python Programming, 2/e</a:t>
            </a:r>
          </a:p>
        </p:txBody>
      </p:sp>
      <p:sp>
        <p:nvSpPr>
          <p:cNvPr id="7" name="Slide Number Placeholder 6"/>
          <p:cNvSpPr>
            <a:spLocks noGrp="1" noChangeArrowheads="1"/>
          </p:cNvSpPr>
          <p:nvPr>
            <p:ph type="sldNum" sz="quarter" idx="12"/>
          </p:nvPr>
        </p:nvSpPr>
        <p:spPr/>
        <p:txBody>
          <a:bodyPr/>
          <a:lstStyle>
            <a:lvl1pPr>
              <a:defRPr/>
            </a:lvl1pPr>
          </a:lstStyle>
          <a:p>
            <a:fld id="{76E73FBA-A1C7-4721-80CB-07825C95AD90}" type="slidenum">
              <a:rPr lang="en-US" altLang="en-US"/>
              <a:pPr/>
              <a:t>‹#›</a:t>
            </a:fld>
            <a:endParaRPr lang="en-US" altLang="en-US"/>
          </a:p>
        </p:txBody>
      </p:sp>
    </p:spTree>
    <p:extLst>
      <p:ext uri="{BB962C8B-B14F-4D97-AF65-F5344CB8AC3E}">
        <p14:creationId xmlns:p14="http://schemas.microsoft.com/office/powerpoint/2010/main" val="63221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8" name="Footer Placeholder 7"/>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r>
              <a:rPr lang="en-US"/>
              <a:t>Python Programming, 2/e</a:t>
            </a:r>
          </a:p>
        </p:txBody>
      </p:sp>
      <p:sp>
        <p:nvSpPr>
          <p:cNvPr id="9" name="Slide Number Placeholder 8"/>
          <p:cNvSpPr>
            <a:spLocks noGrp="1" noChangeArrowheads="1"/>
          </p:cNvSpPr>
          <p:nvPr>
            <p:ph type="sldNum" sz="quarter" idx="12"/>
          </p:nvPr>
        </p:nvSpPr>
        <p:spPr/>
        <p:txBody>
          <a:bodyPr/>
          <a:lstStyle>
            <a:lvl1pPr>
              <a:defRPr/>
            </a:lvl1pPr>
          </a:lstStyle>
          <a:p>
            <a:fld id="{BA9C3D6D-2C8A-4350-93C5-CBAEA7574C4A}" type="slidenum">
              <a:rPr lang="en-US" altLang="en-US"/>
              <a:pPr/>
              <a:t>‹#›</a:t>
            </a:fld>
            <a:endParaRPr lang="en-US" altLang="en-US"/>
          </a:p>
        </p:txBody>
      </p:sp>
    </p:spTree>
    <p:extLst>
      <p:ext uri="{BB962C8B-B14F-4D97-AF65-F5344CB8AC3E}">
        <p14:creationId xmlns:p14="http://schemas.microsoft.com/office/powerpoint/2010/main" val="191983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4" name="Footer Placeholder 3"/>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r>
              <a:rPr lang="en-US"/>
              <a:t>Python Programming, 2/e</a:t>
            </a:r>
          </a:p>
        </p:txBody>
      </p:sp>
      <p:sp>
        <p:nvSpPr>
          <p:cNvPr id="5" name="Slide Number Placeholder 4"/>
          <p:cNvSpPr>
            <a:spLocks noGrp="1" noChangeArrowheads="1"/>
          </p:cNvSpPr>
          <p:nvPr>
            <p:ph type="sldNum" sz="quarter" idx="12"/>
          </p:nvPr>
        </p:nvSpPr>
        <p:spPr/>
        <p:txBody>
          <a:bodyPr/>
          <a:lstStyle>
            <a:lvl1pPr>
              <a:defRPr/>
            </a:lvl1pPr>
          </a:lstStyle>
          <a:p>
            <a:fld id="{8D230714-1676-4125-98EB-F2621E6F8358}" type="slidenum">
              <a:rPr lang="en-US" altLang="en-US"/>
              <a:pPr/>
              <a:t>‹#›</a:t>
            </a:fld>
            <a:endParaRPr lang="en-US" altLang="en-US"/>
          </a:p>
        </p:txBody>
      </p:sp>
    </p:spTree>
    <p:extLst>
      <p:ext uri="{BB962C8B-B14F-4D97-AF65-F5344CB8AC3E}">
        <p14:creationId xmlns:p14="http://schemas.microsoft.com/office/powerpoint/2010/main" val="281128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3" name="Footer Placeholder 2"/>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r>
              <a:rPr lang="en-US"/>
              <a:t>Python Programming, 2/e</a:t>
            </a:r>
          </a:p>
        </p:txBody>
      </p:sp>
      <p:sp>
        <p:nvSpPr>
          <p:cNvPr id="4" name="Slide Number Placeholder 3"/>
          <p:cNvSpPr>
            <a:spLocks noGrp="1" noChangeArrowheads="1"/>
          </p:cNvSpPr>
          <p:nvPr>
            <p:ph type="sldNum" sz="quarter" idx="12"/>
          </p:nvPr>
        </p:nvSpPr>
        <p:spPr/>
        <p:txBody>
          <a:bodyPr/>
          <a:lstStyle>
            <a:lvl1pPr>
              <a:defRPr/>
            </a:lvl1pPr>
          </a:lstStyle>
          <a:p>
            <a:fld id="{EC7A9871-DEBC-4B10-8302-18B578B86F4D}" type="slidenum">
              <a:rPr lang="en-US" altLang="en-US"/>
              <a:pPr/>
              <a:t>‹#›</a:t>
            </a:fld>
            <a:endParaRPr lang="en-US" altLang="en-US"/>
          </a:p>
        </p:txBody>
      </p:sp>
    </p:spTree>
    <p:extLst>
      <p:ext uri="{BB962C8B-B14F-4D97-AF65-F5344CB8AC3E}">
        <p14:creationId xmlns:p14="http://schemas.microsoft.com/office/powerpoint/2010/main" val="206236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6" name="Footer Placeholder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r>
              <a:rPr lang="en-US"/>
              <a:t>Python Programming, 2/e</a:t>
            </a:r>
          </a:p>
        </p:txBody>
      </p:sp>
      <p:sp>
        <p:nvSpPr>
          <p:cNvPr id="7" name="Slide Number Placeholder 6"/>
          <p:cNvSpPr>
            <a:spLocks noGrp="1" noChangeArrowheads="1"/>
          </p:cNvSpPr>
          <p:nvPr>
            <p:ph type="sldNum" sz="quarter" idx="12"/>
          </p:nvPr>
        </p:nvSpPr>
        <p:spPr/>
        <p:txBody>
          <a:bodyPr/>
          <a:lstStyle>
            <a:lvl1pPr>
              <a:defRPr/>
            </a:lvl1pPr>
          </a:lstStyle>
          <a:p>
            <a:fld id="{A452271A-644E-408D-9D67-138140A9D876}" type="slidenum">
              <a:rPr lang="en-US" altLang="en-US"/>
              <a:pPr/>
              <a:t>‹#›</a:t>
            </a:fld>
            <a:endParaRPr lang="en-US" altLang="en-US"/>
          </a:p>
        </p:txBody>
      </p:sp>
    </p:spTree>
    <p:extLst>
      <p:ext uri="{BB962C8B-B14F-4D97-AF65-F5344CB8AC3E}">
        <p14:creationId xmlns:p14="http://schemas.microsoft.com/office/powerpoint/2010/main" val="304067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914400" y="6324600"/>
            <a:ext cx="1905000" cy="457200"/>
          </a:xfrm>
          <a:prstGeom prst="rect">
            <a:avLst/>
          </a:prstGeom>
        </p:spPr>
        <p:txBody>
          <a:bodyPr/>
          <a:lstStyle>
            <a:lvl1pPr eaLnBrk="1" hangingPunct="1">
              <a:defRPr>
                <a:latin typeface="Tahoma" pitchFamily="32" charset="0"/>
                <a:cs typeface="Times New Roman" pitchFamily="16" charset="0"/>
              </a:defRPr>
            </a:lvl1pPr>
          </a:lstStyle>
          <a:p>
            <a:pPr>
              <a:defRPr/>
            </a:pPr>
            <a:endParaRPr lang="en-US"/>
          </a:p>
        </p:txBody>
      </p:sp>
      <p:sp>
        <p:nvSpPr>
          <p:cNvPr id="6" name="Footer Placeholder 5"/>
          <p:cNvSpPr>
            <a:spLocks noGrp="1" noChangeArrowheads="1"/>
          </p:cNvSpPr>
          <p:nvPr>
            <p:ph type="ftr" sz="quarter" idx="11"/>
          </p:nvPr>
        </p:nvSpPr>
        <p:spPr>
          <a:xfrm>
            <a:off x="3352800" y="6324600"/>
            <a:ext cx="2895600" cy="457200"/>
          </a:xfrm>
          <a:prstGeom prst="rect">
            <a:avLst/>
          </a:prstGeom>
        </p:spPr>
        <p:txBody>
          <a:bodyPr/>
          <a:lstStyle>
            <a:lvl1pPr eaLnBrk="1" hangingPunct="1">
              <a:defRPr>
                <a:latin typeface="Tahoma" pitchFamily="32" charset="0"/>
                <a:cs typeface="Times New Roman" pitchFamily="16" charset="0"/>
              </a:defRPr>
            </a:lvl1pPr>
          </a:lstStyle>
          <a:p>
            <a:pPr>
              <a:defRPr/>
            </a:pPr>
            <a:r>
              <a:rPr lang="en-US"/>
              <a:t>Python Programming, 2/e</a:t>
            </a:r>
          </a:p>
        </p:txBody>
      </p:sp>
      <p:sp>
        <p:nvSpPr>
          <p:cNvPr id="7" name="Slide Number Placeholder 6"/>
          <p:cNvSpPr>
            <a:spLocks noGrp="1" noChangeArrowheads="1"/>
          </p:cNvSpPr>
          <p:nvPr>
            <p:ph type="sldNum" sz="quarter" idx="12"/>
          </p:nvPr>
        </p:nvSpPr>
        <p:spPr/>
        <p:txBody>
          <a:bodyPr/>
          <a:lstStyle>
            <a:lvl1pPr>
              <a:defRPr/>
            </a:lvl1pPr>
          </a:lstStyle>
          <a:p>
            <a:fld id="{607BD804-4B3F-4845-9DCA-02FF8765290C}" type="slidenum">
              <a:rPr lang="en-US" altLang="en-US"/>
              <a:pPr/>
              <a:t>‹#›</a:t>
            </a:fld>
            <a:endParaRPr lang="en-US" altLang="en-US"/>
          </a:p>
        </p:txBody>
      </p:sp>
    </p:spTree>
    <p:extLst>
      <p:ext uri="{BB962C8B-B14F-4D97-AF65-F5344CB8AC3E}">
        <p14:creationId xmlns:p14="http://schemas.microsoft.com/office/powerpoint/2010/main" val="110370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algn="ctr" eaLnBrk="1" hangingPunct="1">
              <a:defRPr/>
            </a:pPr>
            <a:endParaRPr kumimoji="1" lang="en-US" altLang="en-US"/>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algn="ctr" eaLnBrk="1" hangingPunct="1">
              <a:defRPr/>
            </a:pPr>
            <a:endParaRPr kumimoji="1" lang="en-US" altLang="en-US"/>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algn="ctr" eaLnBrk="1" hangingPunct="1">
              <a:defRPr/>
            </a:pPr>
            <a:endParaRPr kumimoji="1" lang="en-US" altLang="en-US"/>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algn="ctr" eaLnBrk="1" hangingPunct="1">
              <a:defRPr/>
            </a:pPr>
            <a:endParaRPr kumimoji="1" lang="en-US" altLang="en-US"/>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algn="ctr" eaLnBrk="1" hangingPunct="1">
              <a:defRPr/>
            </a:pPr>
            <a:endParaRPr kumimoji="1" lang="en-US" altLang="en-US"/>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algn="ctr" eaLnBrk="1" hangingPunct="1">
              <a:defRPr/>
            </a:pPr>
            <a:endParaRPr kumimoji="1" lang="en-US" altLang="en-US"/>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a:defRPr sz="2400">
                <a:solidFill>
                  <a:schemeClr val="tx1"/>
                </a:solidFill>
                <a:latin typeface="Tahoma" pitchFamily="32" charset="0"/>
                <a:cs typeface="Times New Roman" pitchFamily="16" charset="0"/>
              </a:defRPr>
            </a:lvl1pPr>
            <a:lvl2pPr marL="742950" indent="-285750">
              <a:defRPr sz="2400">
                <a:solidFill>
                  <a:schemeClr val="tx1"/>
                </a:solidFill>
                <a:latin typeface="Tahoma" pitchFamily="32" charset="0"/>
                <a:cs typeface="Times New Roman" pitchFamily="16" charset="0"/>
              </a:defRPr>
            </a:lvl2pPr>
            <a:lvl3pPr marL="1143000" indent="-228600">
              <a:defRPr sz="2400">
                <a:solidFill>
                  <a:schemeClr val="tx1"/>
                </a:solidFill>
                <a:latin typeface="Tahoma" pitchFamily="32" charset="0"/>
                <a:cs typeface="Times New Roman" pitchFamily="16" charset="0"/>
              </a:defRPr>
            </a:lvl3pPr>
            <a:lvl4pPr marL="1600200" indent="-228600">
              <a:defRPr sz="2400">
                <a:solidFill>
                  <a:schemeClr val="tx1"/>
                </a:solidFill>
                <a:latin typeface="Tahoma" pitchFamily="32" charset="0"/>
                <a:cs typeface="Times New Roman" pitchFamily="16" charset="0"/>
              </a:defRPr>
            </a:lvl4pPr>
            <a:lvl5pPr marL="2057400" indent="-228600">
              <a:defRPr sz="2400">
                <a:solidFill>
                  <a:schemeClr val="tx1"/>
                </a:solidFill>
                <a:latin typeface="Tahoma" pitchFamily="32" charset="0"/>
                <a:cs typeface="Times New Roman" pitchFamily="16" charset="0"/>
              </a:defRPr>
            </a:lvl5pPr>
            <a:lvl6pPr marL="2514600" indent="-228600" eaLnBrk="0" fontAlgn="base" hangingPunct="0">
              <a:spcBef>
                <a:spcPct val="0"/>
              </a:spcBef>
              <a:spcAft>
                <a:spcPct val="0"/>
              </a:spcAft>
              <a:defRPr sz="2400">
                <a:solidFill>
                  <a:schemeClr val="tx1"/>
                </a:solidFill>
                <a:latin typeface="Tahoma" pitchFamily="32" charset="0"/>
                <a:cs typeface="Times New Roman" pitchFamily="16" charset="0"/>
              </a:defRPr>
            </a:lvl6pPr>
            <a:lvl7pPr marL="2971800" indent="-228600" eaLnBrk="0" fontAlgn="base" hangingPunct="0">
              <a:spcBef>
                <a:spcPct val="0"/>
              </a:spcBef>
              <a:spcAft>
                <a:spcPct val="0"/>
              </a:spcAft>
              <a:defRPr sz="2400">
                <a:solidFill>
                  <a:schemeClr val="tx1"/>
                </a:solidFill>
                <a:latin typeface="Tahoma" pitchFamily="32" charset="0"/>
                <a:cs typeface="Times New Roman" pitchFamily="16" charset="0"/>
              </a:defRPr>
            </a:lvl7pPr>
            <a:lvl8pPr marL="3429000" indent="-228600" eaLnBrk="0" fontAlgn="base" hangingPunct="0">
              <a:spcBef>
                <a:spcPct val="0"/>
              </a:spcBef>
              <a:spcAft>
                <a:spcPct val="0"/>
              </a:spcAft>
              <a:defRPr sz="2400">
                <a:solidFill>
                  <a:schemeClr val="tx1"/>
                </a:solidFill>
                <a:latin typeface="Tahoma" pitchFamily="32" charset="0"/>
                <a:cs typeface="Times New Roman" pitchFamily="16" charset="0"/>
              </a:defRPr>
            </a:lvl8pPr>
            <a:lvl9pPr marL="3886200" indent="-228600" eaLnBrk="0" fontAlgn="base" hangingPunct="0">
              <a:spcBef>
                <a:spcPct val="0"/>
              </a:spcBef>
              <a:spcAft>
                <a:spcPct val="0"/>
              </a:spcAft>
              <a:defRPr sz="2400">
                <a:solidFill>
                  <a:schemeClr val="tx1"/>
                </a:solidFill>
                <a:latin typeface="Tahoma" pitchFamily="32" charset="0"/>
                <a:cs typeface="Times New Roman" pitchFamily="16" charset="0"/>
              </a:defRPr>
            </a:lvl9pPr>
          </a:lstStyle>
          <a:p>
            <a:pPr algn="ctr" eaLnBrk="1" hangingPunct="1">
              <a:defRPr/>
            </a:pPr>
            <a:endParaRPr kumimoji="1" lang="en-US" altLang="en-US"/>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C5BD6742-A4C9-466B-9B3B-38A3FC92B6F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163" r:id="rId1"/>
    <p:sldLayoutId id="2147484164" r:id="rId2"/>
    <p:sldLayoutId id="2147484165" r:id="rId3"/>
    <p:sldLayoutId id="2147484166" r:id="rId4"/>
    <p:sldLayoutId id="2147484167" r:id="rId5"/>
    <p:sldLayoutId id="2147484168" r:id="rId6"/>
    <p:sldLayoutId id="2147484169" r:id="rId7"/>
    <p:sldLayoutId id="2147484170" r:id="rId8"/>
    <p:sldLayoutId id="2147484171" r:id="rId9"/>
    <p:sldLayoutId id="2147484172" r:id="rId10"/>
    <p:sldLayoutId id="2147484173"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Times New Roman" pitchFamily="18" charset="0"/>
        </a:defRPr>
      </a:lvl2pPr>
      <a:lvl3pPr algn="l" rtl="0" eaLnBrk="0" fontAlgn="base" hangingPunct="0">
        <a:spcBef>
          <a:spcPct val="0"/>
        </a:spcBef>
        <a:spcAft>
          <a:spcPct val="0"/>
        </a:spcAft>
        <a:defRPr sz="4400">
          <a:solidFill>
            <a:schemeClr val="tx2"/>
          </a:solidFill>
          <a:latin typeface="Tahoma" pitchFamily="34" charset="0"/>
          <a:cs typeface="Times New Roman" pitchFamily="18" charset="0"/>
        </a:defRPr>
      </a:lvl3pPr>
      <a:lvl4pPr algn="l" rtl="0" eaLnBrk="0" fontAlgn="base" hangingPunct="0">
        <a:spcBef>
          <a:spcPct val="0"/>
        </a:spcBef>
        <a:spcAft>
          <a:spcPct val="0"/>
        </a:spcAft>
        <a:defRPr sz="4400">
          <a:solidFill>
            <a:schemeClr val="tx2"/>
          </a:solidFill>
          <a:latin typeface="Tahoma" pitchFamily="34" charset="0"/>
          <a:cs typeface="Times New Roman" pitchFamily="18" charset="0"/>
        </a:defRPr>
      </a:lvl4pPr>
      <a:lvl5pPr algn="l" rtl="0" eaLnBrk="0" fontAlgn="base" hangingPunct="0">
        <a:spcBef>
          <a:spcPct val="0"/>
        </a:spcBef>
        <a:spcAft>
          <a:spcPct val="0"/>
        </a:spcAft>
        <a:defRPr sz="4400">
          <a:solidFill>
            <a:schemeClr val="tx2"/>
          </a:solidFill>
          <a:latin typeface="Tahoma" pitchFamily="34" charset="0"/>
          <a:cs typeface="Times New Roman" pitchFamily="18" charset="0"/>
        </a:defRPr>
      </a:lvl5pPr>
      <a:lvl6pPr marL="457200" algn="l" rtl="0" fontAlgn="base">
        <a:spcBef>
          <a:spcPct val="0"/>
        </a:spcBef>
        <a:spcAft>
          <a:spcPct val="0"/>
        </a:spcAft>
        <a:defRPr sz="4400">
          <a:solidFill>
            <a:schemeClr val="tx2"/>
          </a:solidFill>
          <a:latin typeface="Tahoma" pitchFamily="34" charset="0"/>
          <a:cs typeface="Times New Roman" pitchFamily="18" charset="0"/>
        </a:defRPr>
      </a:lvl6pPr>
      <a:lvl7pPr marL="914400" algn="l" rtl="0" fontAlgn="base">
        <a:spcBef>
          <a:spcPct val="0"/>
        </a:spcBef>
        <a:spcAft>
          <a:spcPct val="0"/>
        </a:spcAft>
        <a:defRPr sz="4400">
          <a:solidFill>
            <a:schemeClr val="tx2"/>
          </a:solidFill>
          <a:latin typeface="Tahoma" pitchFamily="34" charset="0"/>
          <a:cs typeface="Times New Roman" pitchFamily="18" charset="0"/>
        </a:defRPr>
      </a:lvl7pPr>
      <a:lvl8pPr marL="1371600" algn="l" rtl="0" fontAlgn="base">
        <a:spcBef>
          <a:spcPct val="0"/>
        </a:spcBef>
        <a:spcAft>
          <a:spcPct val="0"/>
        </a:spcAft>
        <a:defRPr sz="4400">
          <a:solidFill>
            <a:schemeClr val="tx2"/>
          </a:solidFill>
          <a:latin typeface="Tahoma" pitchFamily="34" charset="0"/>
          <a:cs typeface="Times New Roman" pitchFamily="18" charset="0"/>
        </a:defRPr>
      </a:lvl8pPr>
      <a:lvl9pPr marL="1828800" algn="l" rtl="0" fontAlgn="base">
        <a:spcBef>
          <a:spcPct val="0"/>
        </a:spcBef>
        <a:spcAft>
          <a:spcPct val="0"/>
        </a:spcAft>
        <a:defRPr sz="4400">
          <a:solidFill>
            <a:schemeClr val="tx2"/>
          </a:solidFill>
          <a:latin typeface="Tahoma" pitchFamily="34" charset="0"/>
          <a:cs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ctrTitle"/>
          </p:nvPr>
        </p:nvSpPr>
        <p:spPr/>
        <p:txBody>
          <a:bodyPr/>
          <a:lstStyle/>
          <a:p>
            <a:r>
              <a:rPr lang="en-US" altLang="en-US" dirty="0"/>
              <a:t>Working with IDLE</a:t>
            </a:r>
          </a:p>
        </p:txBody>
      </p:sp>
      <p:sp>
        <p:nvSpPr>
          <p:cNvPr id="153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C108A3B9-1641-4C70-B4BE-C3503C73ACB8}" type="slidenum">
              <a:rPr lang="en-US" altLang="en-US" sz="1400">
                <a:solidFill>
                  <a:schemeClr val="bg2"/>
                </a:solidFill>
              </a:rPr>
              <a:pPr>
                <a:spcBef>
                  <a:spcPct val="0"/>
                </a:spcBef>
                <a:buClrTx/>
                <a:buSzTx/>
                <a:buFontTx/>
                <a:buNone/>
              </a:pPr>
              <a:t>1</a:t>
            </a:fld>
            <a:endParaRPr lang="en-US" altLang="en-US" sz="140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r>
              <a:rPr lang="en-US" altLang="en-US"/>
              <a:t>Writing Programs in a File</a:t>
            </a:r>
          </a:p>
        </p:txBody>
      </p:sp>
      <p:sp>
        <p:nvSpPr>
          <p:cNvPr id="3" name="Content Placeholder 2"/>
          <p:cNvSpPr>
            <a:spLocks noGrp="1"/>
          </p:cNvSpPr>
          <p:nvPr>
            <p:ph idx="1"/>
          </p:nvPr>
        </p:nvSpPr>
        <p:spPr/>
        <p:txBody>
          <a:bodyPr/>
          <a:lstStyle/>
          <a:p>
            <a:pPr>
              <a:defRPr/>
            </a:pPr>
            <a:r>
              <a:rPr lang="en-US" dirty="0"/>
              <a:t>Hence programs should be saved in a file if you intend to reuse them.</a:t>
            </a:r>
          </a:p>
          <a:p>
            <a:pPr>
              <a:defRPr/>
            </a:pPr>
            <a:r>
              <a:rPr lang="en-US" sz="2800" dirty="0"/>
              <a:t>What you saw in the previous slides was IDLE’s </a:t>
            </a:r>
            <a:r>
              <a:rPr lang="en-US" sz="2800" i="1" dirty="0">
                <a:solidFill>
                  <a:srgbClr val="7030A0"/>
                </a:solidFill>
              </a:rPr>
              <a:t>interpreter</a:t>
            </a:r>
          </a:p>
          <a:p>
            <a:pPr lvl="1">
              <a:defRPr/>
            </a:pPr>
            <a:r>
              <a:rPr lang="en-US" sz="2400" dirty="0"/>
              <a:t>It takes commands and executes them</a:t>
            </a:r>
          </a:p>
          <a:p>
            <a:pPr>
              <a:defRPr/>
            </a:pPr>
            <a:r>
              <a:rPr lang="en-US" sz="2800" dirty="0"/>
              <a:t>IDLE also comes with an </a:t>
            </a:r>
            <a:r>
              <a:rPr lang="en-US" sz="2800" i="1" dirty="0">
                <a:solidFill>
                  <a:srgbClr val="7030A0"/>
                </a:solidFill>
              </a:rPr>
              <a:t>editor</a:t>
            </a:r>
            <a:r>
              <a:rPr lang="en-US" sz="2800" dirty="0"/>
              <a:t> in which you can write and save your program and later execute it on IDLE’s interpreter.</a:t>
            </a:r>
          </a:p>
          <a:p>
            <a:pPr>
              <a:defRPr/>
            </a:pPr>
            <a:endParaRPr lang="en-US" dirty="0"/>
          </a:p>
          <a:p>
            <a:pPr marL="0" indent="0">
              <a:buFont typeface="Wingdings" panose="05000000000000000000" pitchFamily="2" charset="2"/>
              <a:buNone/>
              <a:defRPr/>
            </a:pPr>
            <a:endParaRPr lang="en-US" dirty="0"/>
          </a:p>
        </p:txBody>
      </p:sp>
      <p:sp>
        <p:nvSpPr>
          <p:cNvPr id="2458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45C2C52C-2D77-4D5B-9F04-0C8B6490B8C2}" type="slidenum">
              <a:rPr lang="en-US" altLang="en-US" sz="1400"/>
              <a:pPr>
                <a:spcBef>
                  <a:spcPct val="0"/>
                </a:spcBef>
                <a:buClrTx/>
                <a:buSzTx/>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r>
              <a:rPr lang="en-US" altLang="en-US" sz="3600"/>
              <a:t>IDLE’s Editor</a:t>
            </a:r>
          </a:p>
        </p:txBody>
      </p:sp>
      <p:sp>
        <p:nvSpPr>
          <p:cNvPr id="2560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3E2AE11A-0CDB-4874-9F3F-E21C5B0D1082}" type="slidenum">
              <a:rPr lang="en-US" altLang="en-US" sz="1400"/>
              <a:pPr>
                <a:spcBef>
                  <a:spcPct val="0"/>
                </a:spcBef>
                <a:buClrTx/>
                <a:buSzTx/>
                <a:buFontTx/>
                <a:buNone/>
              </a:pPr>
              <a:t>11</a:t>
            </a:fld>
            <a:endParaRPr lang="en-US" altLang="en-US" sz="1400"/>
          </a:p>
        </p:txBody>
      </p:sp>
      <p:sp>
        <p:nvSpPr>
          <p:cNvPr id="25604" name="Content Placeholder 6"/>
          <p:cNvSpPr>
            <a:spLocks noGrp="1" noChangeArrowheads="1"/>
          </p:cNvSpPr>
          <p:nvPr>
            <p:ph idx="1"/>
          </p:nvPr>
        </p:nvSpPr>
        <p:spPr>
          <a:xfrm>
            <a:off x="1150938" y="1933575"/>
            <a:ext cx="7772400" cy="4114800"/>
          </a:xfrm>
        </p:spPr>
        <p:txBody>
          <a:bodyPr/>
          <a:lstStyle/>
          <a:p>
            <a:r>
              <a:rPr lang="en-US" altLang="en-US" sz="2800"/>
              <a:t>From IDLE’s interpreter “File</a:t>
            </a:r>
            <a:r>
              <a:rPr lang="en-US" altLang="en-US" sz="2800">
                <a:sym typeface="Wingdings" panose="05000000000000000000" pitchFamily="2" charset="2"/>
              </a:rPr>
              <a:t>New File</a:t>
            </a:r>
            <a:r>
              <a:rPr lang="en-US" altLang="en-US" sz="2800"/>
              <a:t>” opens IDLE’s editor which looks like this (note that there is no prompt “&gt;&gt;&gt;”):</a:t>
            </a:r>
          </a:p>
        </p:txBody>
      </p:sp>
      <p:pic>
        <p:nvPicPr>
          <p:cNvPr id="25605"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36925"/>
            <a:ext cx="6061075"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en-US" altLang="en-US" sz="3600"/>
              <a:t>IDLE’s Editor</a:t>
            </a:r>
          </a:p>
        </p:txBody>
      </p:sp>
      <p:sp>
        <p:nvSpPr>
          <p:cNvPr id="2662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2683CDE6-BE1C-4F7A-AAEB-74F753F14151}" type="slidenum">
              <a:rPr lang="en-US" altLang="en-US" sz="1400"/>
              <a:pPr>
                <a:spcBef>
                  <a:spcPct val="0"/>
                </a:spcBef>
                <a:buClrTx/>
                <a:buSzTx/>
                <a:buFontTx/>
                <a:buNone/>
              </a:pPr>
              <a:t>12</a:t>
            </a:fld>
            <a:endParaRPr lang="en-US" altLang="en-US" sz="1400"/>
          </a:p>
        </p:txBody>
      </p:sp>
      <p:sp>
        <p:nvSpPr>
          <p:cNvPr id="26628" name="Content Placeholder 6"/>
          <p:cNvSpPr>
            <a:spLocks noGrp="1" noChangeArrowheads="1"/>
          </p:cNvSpPr>
          <p:nvPr>
            <p:ph idx="1"/>
          </p:nvPr>
        </p:nvSpPr>
        <p:spPr>
          <a:xfrm>
            <a:off x="1150938" y="1933575"/>
            <a:ext cx="7772400" cy="4114800"/>
          </a:xfrm>
        </p:spPr>
        <p:txBody>
          <a:bodyPr/>
          <a:lstStyle/>
          <a:p>
            <a:r>
              <a:rPr lang="en-US" altLang="en-US" sz="2000"/>
              <a:t>Write your program in the editor. It will still help with indentation and show colors.</a:t>
            </a:r>
          </a:p>
          <a:p>
            <a:r>
              <a:rPr lang="en-US" altLang="en-US" sz="2000"/>
              <a:t>Note that pressing enter twice will not do anything other than go to two lines next (again note that this is not an interpreter). </a:t>
            </a:r>
          </a:p>
        </p:txBody>
      </p:sp>
      <p:pic>
        <p:nvPicPr>
          <p:cNvPr id="2662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52800"/>
            <a:ext cx="6161088"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r>
              <a:rPr lang="en-US" altLang="en-US"/>
              <a:t>IDLE’s Editor</a:t>
            </a:r>
          </a:p>
        </p:txBody>
      </p:sp>
      <p:sp>
        <p:nvSpPr>
          <p:cNvPr id="27651" name="Content Placeholder 2"/>
          <p:cNvSpPr>
            <a:spLocks noGrp="1" noChangeArrowheads="1"/>
          </p:cNvSpPr>
          <p:nvPr>
            <p:ph idx="1"/>
          </p:nvPr>
        </p:nvSpPr>
        <p:spPr/>
        <p:txBody>
          <a:bodyPr/>
          <a:lstStyle/>
          <a:p>
            <a:r>
              <a:rPr lang="en-US" altLang="en-US" sz="2400" dirty="0"/>
              <a:t>To save the file use “</a:t>
            </a:r>
            <a:r>
              <a:rPr lang="en-US" altLang="en-US" sz="2400" dirty="0" err="1"/>
              <a:t>File</a:t>
            </a:r>
            <a:r>
              <a:rPr lang="en-US" altLang="en-US" sz="2400" dirty="0" err="1">
                <a:sym typeface="Wingdings" panose="05000000000000000000" pitchFamily="2" charset="2"/>
              </a:rPr>
              <a:t>Save</a:t>
            </a:r>
            <a:r>
              <a:rPr lang="en-US" altLang="en-US" sz="2400" dirty="0"/>
              <a:t>” or “control S”.</a:t>
            </a:r>
          </a:p>
          <a:p>
            <a:r>
              <a:rPr lang="en-US" altLang="en-US" sz="2400" dirty="0"/>
              <a:t>By default it will try to save the file in the Python’s installation folder (more on that later) and ask you for a file name.</a:t>
            </a:r>
          </a:p>
          <a:p>
            <a:r>
              <a:rPr lang="en-US" altLang="en-US" sz="2400" dirty="0"/>
              <a:t>Give a file name, say “</a:t>
            </a:r>
            <a:r>
              <a:rPr lang="en-US" altLang="en-US" sz="2400" dirty="0" err="1"/>
              <a:t>myHello</a:t>
            </a:r>
            <a:r>
              <a:rPr lang="en-US" altLang="en-US" sz="2400" dirty="0"/>
              <a:t>”, and save it in the Python’s installation folder (the default location it shows).</a:t>
            </a:r>
          </a:p>
          <a:p>
            <a:r>
              <a:rPr lang="en-US" altLang="en-US" sz="2400" dirty="0"/>
              <a:t>It automatically adds “.</a:t>
            </a:r>
            <a:r>
              <a:rPr lang="en-US" altLang="en-US" sz="2400" dirty="0" err="1"/>
              <a:t>py</a:t>
            </a:r>
            <a:r>
              <a:rPr lang="en-US" altLang="en-US" sz="2400" dirty="0"/>
              <a:t>” extension to the file (meant for Python programs), you don’t need to add it to the name.</a:t>
            </a:r>
          </a:p>
          <a:p>
            <a:r>
              <a:rPr lang="en-US" altLang="en-US" sz="2400" dirty="0"/>
              <a:t>You can close the editor if you no longer intend to edit the program.</a:t>
            </a:r>
          </a:p>
        </p:txBody>
      </p:sp>
      <p:sp>
        <p:nvSpPr>
          <p:cNvPr id="2765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9D64CC49-456B-40DA-9C1A-D77B78CFC9B9}" type="slidenum">
              <a:rPr lang="en-US" altLang="en-US" sz="1400"/>
              <a:pPr>
                <a:spcBef>
                  <a:spcPct val="0"/>
                </a:spcBef>
                <a:buClrTx/>
                <a:buSzTx/>
                <a:buFontTx/>
                <a:buNone/>
              </a:pPr>
              <a:t>13</a:t>
            </a:fld>
            <a:endParaRPr lang="en-US" altLang="en-US"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p:txBody>
          <a:bodyPr/>
          <a:lstStyle/>
          <a:p>
            <a:r>
              <a:rPr lang="en-US" altLang="en-US"/>
              <a:t>Importing a Program</a:t>
            </a:r>
          </a:p>
        </p:txBody>
      </p:sp>
      <p:sp>
        <p:nvSpPr>
          <p:cNvPr id="28675" name="Content Placeholder 2"/>
          <p:cNvSpPr>
            <a:spLocks noGrp="1" noChangeArrowheads="1"/>
          </p:cNvSpPr>
          <p:nvPr>
            <p:ph idx="1"/>
          </p:nvPr>
        </p:nvSpPr>
        <p:spPr>
          <a:xfrm>
            <a:off x="609600" y="2017713"/>
            <a:ext cx="8345488" cy="4114800"/>
          </a:xfrm>
        </p:spPr>
        <p:txBody>
          <a:bodyPr/>
          <a:lstStyle/>
          <a:p>
            <a:r>
              <a:rPr lang="en-US" altLang="en-US" sz="2000"/>
              <a:t>Once you have written a program through IDLE’s editor, you can run it on IDLE interpreter by </a:t>
            </a:r>
            <a:r>
              <a:rPr lang="en-US" altLang="en-US" sz="2000" i="1">
                <a:solidFill>
                  <a:srgbClr val="7030A0"/>
                </a:solidFill>
              </a:rPr>
              <a:t>importing</a:t>
            </a:r>
            <a:r>
              <a:rPr lang="en-US" altLang="en-US" sz="2000"/>
              <a:t> it.</a:t>
            </a:r>
          </a:p>
          <a:p>
            <a:pPr lvl="1"/>
            <a:r>
              <a:rPr lang="en-US" altLang="en-US" sz="1800"/>
              <a:t>Type import filename (without .py extension) on the prompt </a:t>
            </a:r>
          </a:p>
          <a:p>
            <a:r>
              <a:rPr lang="en-US" altLang="en-US" sz="2000"/>
              <a:t>If there was any incorrect statement in the program it would give red error upon importing the program (none here). </a:t>
            </a:r>
          </a:p>
        </p:txBody>
      </p:sp>
      <p:sp>
        <p:nvSpPr>
          <p:cNvPr id="2867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D2702451-3605-45B3-A596-C24E3D9C516E}" type="slidenum">
              <a:rPr lang="en-US" altLang="en-US" sz="1400"/>
              <a:pPr>
                <a:spcBef>
                  <a:spcPct val="0"/>
                </a:spcBef>
                <a:buClrTx/>
                <a:buSzTx/>
                <a:buFontTx/>
                <a:buNone/>
              </a:pPr>
              <a:t>14</a:t>
            </a:fld>
            <a:endParaRPr lang="en-US" altLang="en-US" sz="1400"/>
          </a:p>
        </p:txBody>
      </p:sp>
      <p:pic>
        <p:nvPicPr>
          <p:cNvPr id="2" name="Picture 1">
            <a:extLst>
              <a:ext uri="{FF2B5EF4-FFF2-40B4-BE49-F238E27FC236}">
                <a16:creationId xmlns:a16="http://schemas.microsoft.com/office/drawing/2014/main" id="{50908423-63EF-4DE0-A67D-42B2FF24072A}"/>
              </a:ext>
            </a:extLst>
          </p:cNvPr>
          <p:cNvPicPr>
            <a:picLocks noChangeAspect="1"/>
          </p:cNvPicPr>
          <p:nvPr/>
        </p:nvPicPr>
        <p:blipFill>
          <a:blip r:embed="rId2"/>
          <a:stretch>
            <a:fillRect/>
          </a:stretch>
        </p:blipFill>
        <p:spPr>
          <a:xfrm>
            <a:off x="1447800" y="3706797"/>
            <a:ext cx="5261581" cy="31477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r>
              <a:rPr lang="en-US" altLang="en-US"/>
              <a:t>Running Program</a:t>
            </a:r>
          </a:p>
        </p:txBody>
      </p:sp>
      <p:sp>
        <p:nvSpPr>
          <p:cNvPr id="29699" name="Content Placeholder 2"/>
          <p:cNvSpPr>
            <a:spLocks noGrp="1" noChangeArrowheads="1"/>
          </p:cNvSpPr>
          <p:nvPr>
            <p:ph idx="1"/>
          </p:nvPr>
        </p:nvSpPr>
        <p:spPr/>
        <p:txBody>
          <a:bodyPr/>
          <a:lstStyle/>
          <a:p>
            <a:r>
              <a:rPr lang="en-US" altLang="en-US" sz="2000"/>
              <a:t>Type filename.function_name (e.g. myHello.hello()) to run the function you wrote in the file. Note you always give “()” to run a function (more on it later in the course).</a:t>
            </a:r>
          </a:p>
        </p:txBody>
      </p:sp>
      <p:sp>
        <p:nvSpPr>
          <p:cNvPr id="297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7F4B2E0D-EBE8-4F18-A6CD-2E4A0ED2F8AD}" type="slidenum">
              <a:rPr lang="en-US" altLang="en-US" sz="1400"/>
              <a:pPr>
                <a:spcBef>
                  <a:spcPct val="0"/>
                </a:spcBef>
                <a:buClrTx/>
                <a:buSzTx/>
                <a:buFontTx/>
                <a:buNone/>
              </a:pPr>
              <a:t>15</a:t>
            </a:fld>
            <a:endParaRPr lang="en-US" altLang="en-US" sz="1400"/>
          </a:p>
        </p:txBody>
      </p:sp>
      <p:pic>
        <p:nvPicPr>
          <p:cNvPr id="2" name="Picture 1">
            <a:extLst>
              <a:ext uri="{FF2B5EF4-FFF2-40B4-BE49-F238E27FC236}">
                <a16:creationId xmlns:a16="http://schemas.microsoft.com/office/drawing/2014/main" id="{49EF87B7-DEDC-441D-A0B9-461D8A2C052B}"/>
              </a:ext>
            </a:extLst>
          </p:cNvPr>
          <p:cNvPicPr>
            <a:picLocks noChangeAspect="1"/>
          </p:cNvPicPr>
          <p:nvPr/>
        </p:nvPicPr>
        <p:blipFill>
          <a:blip r:embed="rId2"/>
          <a:stretch>
            <a:fillRect/>
          </a:stretch>
        </p:blipFill>
        <p:spPr>
          <a:xfrm>
            <a:off x="1676400" y="3081320"/>
            <a:ext cx="6168043" cy="36899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p:txBody>
          <a:bodyPr/>
          <a:lstStyle/>
          <a:p>
            <a:r>
              <a:rPr lang="en-US" altLang="en-US"/>
              <a:t>Running Program</a:t>
            </a:r>
          </a:p>
        </p:txBody>
      </p:sp>
      <p:sp>
        <p:nvSpPr>
          <p:cNvPr id="30723" name="Content Placeholder 2"/>
          <p:cNvSpPr>
            <a:spLocks noGrp="1" noChangeArrowheads="1"/>
          </p:cNvSpPr>
          <p:nvPr>
            <p:ph idx="1"/>
          </p:nvPr>
        </p:nvSpPr>
        <p:spPr/>
        <p:txBody>
          <a:bodyPr/>
          <a:lstStyle/>
          <a:p>
            <a:r>
              <a:rPr lang="en-US" altLang="en-US" sz="2400"/>
              <a:t>You can run the program multiple times. If you exit the interpreter, you will have to import the file again (but you don’t need to write the function again)</a:t>
            </a:r>
          </a:p>
        </p:txBody>
      </p:sp>
      <p:sp>
        <p:nvSpPr>
          <p:cNvPr id="3072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4DEA928A-E5D7-4CBA-AFE7-95214A2AA5DD}" type="slidenum">
              <a:rPr lang="en-US" altLang="en-US" sz="1400"/>
              <a:pPr>
                <a:spcBef>
                  <a:spcPct val="0"/>
                </a:spcBef>
                <a:buClrTx/>
                <a:buSzTx/>
                <a:buFontTx/>
                <a:buNone/>
              </a:pPr>
              <a:t>16</a:t>
            </a:fld>
            <a:endParaRPr lang="en-US" altLang="en-US" sz="1400"/>
          </a:p>
        </p:txBody>
      </p:sp>
      <p:pic>
        <p:nvPicPr>
          <p:cNvPr id="2" name="Picture 1">
            <a:extLst>
              <a:ext uri="{FF2B5EF4-FFF2-40B4-BE49-F238E27FC236}">
                <a16:creationId xmlns:a16="http://schemas.microsoft.com/office/drawing/2014/main" id="{59A6EC01-2DF2-4CAA-90F7-DB941DFD54DD}"/>
              </a:ext>
            </a:extLst>
          </p:cNvPr>
          <p:cNvPicPr>
            <a:picLocks noChangeAspect="1"/>
          </p:cNvPicPr>
          <p:nvPr/>
        </p:nvPicPr>
        <p:blipFill>
          <a:blip r:embed="rId2"/>
          <a:stretch>
            <a:fillRect/>
          </a:stretch>
        </p:blipFill>
        <p:spPr>
          <a:xfrm>
            <a:off x="1524000" y="3278241"/>
            <a:ext cx="5844721" cy="34965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82856F-54EE-44B1-8C85-233DF8185DBF}"/>
              </a:ext>
            </a:extLst>
          </p:cNvPr>
          <p:cNvPicPr>
            <a:picLocks noChangeAspect="1"/>
          </p:cNvPicPr>
          <p:nvPr/>
        </p:nvPicPr>
        <p:blipFill>
          <a:blip r:embed="rId2"/>
          <a:stretch>
            <a:fillRect/>
          </a:stretch>
        </p:blipFill>
        <p:spPr>
          <a:xfrm>
            <a:off x="4643335" y="3711586"/>
            <a:ext cx="4240418" cy="2536803"/>
          </a:xfrm>
          <a:prstGeom prst="rect">
            <a:avLst/>
          </a:prstGeom>
        </p:spPr>
      </p:pic>
      <p:pic>
        <p:nvPicPr>
          <p:cNvPr id="2" name="Picture 1">
            <a:extLst>
              <a:ext uri="{FF2B5EF4-FFF2-40B4-BE49-F238E27FC236}">
                <a16:creationId xmlns:a16="http://schemas.microsoft.com/office/drawing/2014/main" id="{DC3EB51D-C0D8-4DE8-8301-35C00F0E941A}"/>
              </a:ext>
            </a:extLst>
          </p:cNvPr>
          <p:cNvPicPr>
            <a:picLocks noChangeAspect="1"/>
          </p:cNvPicPr>
          <p:nvPr/>
        </p:nvPicPr>
        <p:blipFill>
          <a:blip r:embed="rId3"/>
          <a:stretch>
            <a:fillRect/>
          </a:stretch>
        </p:blipFill>
        <p:spPr>
          <a:xfrm>
            <a:off x="331582" y="3722698"/>
            <a:ext cx="4240418" cy="2536803"/>
          </a:xfrm>
          <a:prstGeom prst="rect">
            <a:avLst/>
          </a:prstGeom>
        </p:spPr>
      </p:pic>
      <p:sp>
        <p:nvSpPr>
          <p:cNvPr id="31746" name="Title 1"/>
          <p:cNvSpPr>
            <a:spLocks noGrp="1" noChangeArrowheads="1"/>
          </p:cNvSpPr>
          <p:nvPr>
            <p:ph type="title"/>
          </p:nvPr>
        </p:nvSpPr>
        <p:spPr>
          <a:xfrm>
            <a:off x="1162050" y="304800"/>
            <a:ext cx="7793038" cy="1143000"/>
          </a:xfrm>
        </p:spPr>
        <p:txBody>
          <a:bodyPr/>
          <a:lstStyle/>
          <a:p>
            <a:r>
              <a:rPr lang="en-US" altLang="en-US" sz="3600"/>
              <a:t>A tip for giving an earlier command</a:t>
            </a:r>
          </a:p>
        </p:txBody>
      </p:sp>
      <p:sp>
        <p:nvSpPr>
          <p:cNvPr id="31747" name="Content Placeholder 2"/>
          <p:cNvSpPr>
            <a:spLocks noGrp="1" noChangeArrowheads="1"/>
          </p:cNvSpPr>
          <p:nvPr>
            <p:ph idx="1"/>
          </p:nvPr>
        </p:nvSpPr>
        <p:spPr/>
        <p:txBody>
          <a:bodyPr/>
          <a:lstStyle/>
          <a:p>
            <a:r>
              <a:rPr lang="en-US" altLang="en-US" sz="2000"/>
              <a:t>If you want to give an earlier command again then you don’t need to type it again. Bring the mouse cursor at the end of any one of the earlier commands and press enter, the command will be re-written at the prompt.</a:t>
            </a:r>
          </a:p>
        </p:txBody>
      </p:sp>
      <p:sp>
        <p:nvSpPr>
          <p:cNvPr id="317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388B77E7-6792-4197-ACDB-783E121FD18F}" type="slidenum">
              <a:rPr lang="en-US" altLang="en-US" sz="1400"/>
              <a:pPr>
                <a:spcBef>
                  <a:spcPct val="0"/>
                </a:spcBef>
                <a:buClrTx/>
                <a:buSzTx/>
                <a:buFontTx/>
                <a:buNone/>
              </a:pPr>
              <a:t>17</a:t>
            </a:fld>
            <a:endParaRPr lang="en-US" altLang="en-US" sz="1400"/>
          </a:p>
        </p:txBody>
      </p:sp>
      <p:cxnSp>
        <p:nvCxnSpPr>
          <p:cNvPr id="31751" name="Straight Arrow Connector 8"/>
          <p:cNvCxnSpPr>
            <a:cxnSpLocks noChangeShapeType="1"/>
          </p:cNvCxnSpPr>
          <p:nvPr/>
        </p:nvCxnSpPr>
        <p:spPr bwMode="auto">
          <a:xfrm flipH="1">
            <a:off x="1447800" y="4751388"/>
            <a:ext cx="457200" cy="228600"/>
          </a:xfrm>
          <a:prstGeom prst="straightConnector1">
            <a:avLst/>
          </a:prstGeom>
          <a:noFill/>
          <a:ln w="1905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31752" name="Straight Arrow Connector 10"/>
          <p:cNvCxnSpPr>
            <a:cxnSpLocks noChangeShapeType="1"/>
          </p:cNvCxnSpPr>
          <p:nvPr/>
        </p:nvCxnSpPr>
        <p:spPr bwMode="auto">
          <a:xfrm flipH="1">
            <a:off x="5715000" y="5257800"/>
            <a:ext cx="533400" cy="0"/>
          </a:xfrm>
          <a:prstGeom prst="straightConnector1">
            <a:avLst/>
          </a:prstGeom>
          <a:noFill/>
          <a:ln w="1905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31753" name="Oval 12"/>
          <p:cNvSpPr>
            <a:spLocks noChangeArrowheads="1"/>
          </p:cNvSpPr>
          <p:nvPr/>
        </p:nvSpPr>
        <p:spPr bwMode="auto">
          <a:xfrm>
            <a:off x="1295400" y="4876800"/>
            <a:ext cx="106362" cy="228600"/>
          </a:xfrm>
          <a:prstGeom prst="ellipse">
            <a:avLst/>
          </a:prstGeom>
          <a:solidFill>
            <a:schemeClr val="bg1">
              <a:alpha val="0"/>
            </a:schemeClr>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0"/>
              </a:spcBef>
              <a:buClrTx/>
              <a:buSzTx/>
              <a:buFontTx/>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66EE83-035E-45A6-9D6E-9AA4C413C9EA}"/>
              </a:ext>
            </a:extLst>
          </p:cNvPr>
          <p:cNvPicPr>
            <a:picLocks noChangeAspect="1"/>
          </p:cNvPicPr>
          <p:nvPr/>
        </p:nvPicPr>
        <p:blipFill>
          <a:blip r:embed="rId2"/>
          <a:stretch>
            <a:fillRect/>
          </a:stretch>
        </p:blipFill>
        <p:spPr>
          <a:xfrm>
            <a:off x="1600200" y="2893300"/>
            <a:ext cx="6487430" cy="3229426"/>
          </a:xfrm>
          <a:prstGeom prst="rect">
            <a:avLst/>
          </a:prstGeom>
        </p:spPr>
      </p:pic>
      <p:sp>
        <p:nvSpPr>
          <p:cNvPr id="32770" name="Title 1"/>
          <p:cNvSpPr>
            <a:spLocks noGrp="1" noChangeArrowheads="1"/>
          </p:cNvSpPr>
          <p:nvPr>
            <p:ph type="title"/>
          </p:nvPr>
        </p:nvSpPr>
        <p:spPr/>
        <p:txBody>
          <a:bodyPr/>
          <a:lstStyle/>
          <a:p>
            <a:r>
              <a:rPr lang="en-US" altLang="en-US" sz="3600"/>
              <a:t>To run the program immediately upon importing</a:t>
            </a:r>
          </a:p>
        </p:txBody>
      </p:sp>
      <p:sp>
        <p:nvSpPr>
          <p:cNvPr id="32771" name="Content Placeholder 2"/>
          <p:cNvSpPr>
            <a:spLocks noGrp="1" noChangeArrowheads="1"/>
          </p:cNvSpPr>
          <p:nvPr>
            <p:ph idx="1"/>
          </p:nvPr>
        </p:nvSpPr>
        <p:spPr/>
        <p:txBody>
          <a:bodyPr/>
          <a:lstStyle/>
          <a:p>
            <a:r>
              <a:rPr lang="en-US" altLang="en-US" sz="2000" dirty="0"/>
              <a:t>If one calls a function at the end of a file, it will execute upon importing (assuming no red errors) the file.</a:t>
            </a:r>
          </a:p>
        </p:txBody>
      </p:sp>
      <p:sp>
        <p:nvSpPr>
          <p:cNvPr id="327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0525FA8C-B677-4B4E-890F-DE4BD6E5A7E4}" type="slidenum">
              <a:rPr lang="en-US" altLang="en-US" sz="1400"/>
              <a:pPr>
                <a:spcBef>
                  <a:spcPct val="0"/>
                </a:spcBef>
                <a:buClrTx/>
                <a:buSzTx/>
                <a:buFontTx/>
                <a:buNone/>
              </a:pPr>
              <a:t>18</a:t>
            </a:fld>
            <a:endParaRPr lang="en-US" altLang="en-US" sz="1400"/>
          </a:p>
        </p:txBody>
      </p:sp>
      <p:cxnSp>
        <p:nvCxnSpPr>
          <p:cNvPr id="32774" name="Straight Arrow Connector 7"/>
          <p:cNvCxnSpPr>
            <a:cxnSpLocks noChangeShapeType="1"/>
          </p:cNvCxnSpPr>
          <p:nvPr/>
        </p:nvCxnSpPr>
        <p:spPr bwMode="auto">
          <a:xfrm flipV="1">
            <a:off x="533400" y="4305300"/>
            <a:ext cx="1143000" cy="295276"/>
          </a:xfrm>
          <a:prstGeom prst="straightConnector1">
            <a:avLst/>
          </a:prstGeom>
          <a:noFill/>
          <a:ln w="1905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32775" name="TextBox 9"/>
          <p:cNvSpPr txBox="1">
            <a:spLocks noChangeArrowheads="1"/>
          </p:cNvSpPr>
          <p:nvPr/>
        </p:nvSpPr>
        <p:spPr bwMode="auto">
          <a:xfrm>
            <a:off x="152400" y="4600575"/>
            <a:ext cx="4183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1600"/>
              <a:t>Note that the indentation should be aligned </a:t>
            </a:r>
          </a:p>
          <a:p>
            <a:pPr>
              <a:spcBef>
                <a:spcPct val="0"/>
              </a:spcBef>
              <a:buClrTx/>
              <a:buSzTx/>
              <a:buFontTx/>
              <a:buNone/>
            </a:pPr>
            <a:r>
              <a:rPr lang="en-US" altLang="en-US" sz="1600"/>
              <a:t>“outside” the function definition.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r>
              <a:rPr lang="en-US" altLang="en-US" sz="3600"/>
              <a:t>To run the program immediately upon importing</a:t>
            </a:r>
          </a:p>
        </p:txBody>
      </p:sp>
      <p:sp>
        <p:nvSpPr>
          <p:cNvPr id="337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28B35CF6-3A03-4790-B485-E0180DFFCADB}" type="slidenum">
              <a:rPr lang="en-US" altLang="en-US" sz="1400"/>
              <a:pPr>
                <a:spcBef>
                  <a:spcPct val="0"/>
                </a:spcBef>
                <a:buClrTx/>
                <a:buSzTx/>
                <a:buFontTx/>
                <a:buNone/>
              </a:pPr>
              <a:t>19</a:t>
            </a:fld>
            <a:endParaRPr lang="en-US" altLang="en-US" sz="1400"/>
          </a:p>
        </p:txBody>
      </p:sp>
      <p:sp>
        <p:nvSpPr>
          <p:cNvPr id="33797" name="TextBox 6"/>
          <p:cNvSpPr txBox="1">
            <a:spLocks noChangeArrowheads="1"/>
          </p:cNvSpPr>
          <p:nvPr/>
        </p:nvSpPr>
        <p:spPr bwMode="auto">
          <a:xfrm>
            <a:off x="817563" y="5581650"/>
            <a:ext cx="72024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000"/>
              <a:t>Note that the function runs upon importing the file</a:t>
            </a:r>
          </a:p>
          <a:p>
            <a:pPr>
              <a:spcBef>
                <a:spcPct val="0"/>
              </a:spcBef>
              <a:buClrTx/>
              <a:buSzTx/>
              <a:buFontTx/>
              <a:buNone/>
            </a:pPr>
            <a:r>
              <a:rPr lang="en-US" altLang="en-US" sz="2000"/>
              <a:t>(i.e. no need to do myHello.hello()). </a:t>
            </a:r>
          </a:p>
          <a:p>
            <a:pPr>
              <a:spcBef>
                <a:spcPct val="0"/>
              </a:spcBef>
              <a:buClrTx/>
              <a:buSzTx/>
              <a:buFontTx/>
              <a:buNone/>
            </a:pPr>
            <a:r>
              <a:rPr lang="en-US" altLang="en-US" sz="2000"/>
              <a:t>However, to run it again you will have to type myHello.hello().</a:t>
            </a:r>
          </a:p>
        </p:txBody>
      </p:sp>
      <p:pic>
        <p:nvPicPr>
          <p:cNvPr id="2" name="Picture 1">
            <a:extLst>
              <a:ext uri="{FF2B5EF4-FFF2-40B4-BE49-F238E27FC236}">
                <a16:creationId xmlns:a16="http://schemas.microsoft.com/office/drawing/2014/main" id="{300ABAA5-474F-4B42-9B60-975F64D1EFBB}"/>
              </a:ext>
            </a:extLst>
          </p:cNvPr>
          <p:cNvPicPr>
            <a:picLocks noChangeAspect="1"/>
          </p:cNvPicPr>
          <p:nvPr/>
        </p:nvPicPr>
        <p:blipFill>
          <a:blip r:embed="rId2"/>
          <a:stretch>
            <a:fillRect/>
          </a:stretch>
        </p:blipFill>
        <p:spPr>
          <a:xfrm>
            <a:off x="1203369" y="1932161"/>
            <a:ext cx="5715563" cy="34778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en-US"/>
              <a:t>IDLE</a:t>
            </a:r>
          </a:p>
        </p:txBody>
      </p:sp>
      <p:sp>
        <p:nvSpPr>
          <p:cNvPr id="16387" name="Content Placeholder 2"/>
          <p:cNvSpPr>
            <a:spLocks noGrp="1" noChangeArrowheads="1"/>
          </p:cNvSpPr>
          <p:nvPr>
            <p:ph idx="1"/>
          </p:nvPr>
        </p:nvSpPr>
        <p:spPr/>
        <p:txBody>
          <a:bodyPr/>
          <a:lstStyle/>
          <a:p>
            <a:r>
              <a:rPr lang="en-US" altLang="en-US" dirty="0"/>
              <a:t>IDLE is an interface for writing and running Python programs. </a:t>
            </a:r>
          </a:p>
          <a:p>
            <a:r>
              <a:rPr lang="en-US" altLang="en-US" dirty="0"/>
              <a:t>It does not require a separate installation but is automatically installed with Python.</a:t>
            </a:r>
          </a:p>
          <a:p>
            <a:r>
              <a:rPr lang="en-US" altLang="en-US" dirty="0"/>
              <a:t>Unless you are already familiar with another IDE, it is recommended that you use IDLE. </a:t>
            </a:r>
          </a:p>
        </p:txBody>
      </p:sp>
      <p:sp>
        <p:nvSpPr>
          <p:cNvPr id="1638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AE1C7721-8170-446D-BAD7-3C0449F62668}" type="slidenum">
              <a:rPr lang="en-US" altLang="en-US" sz="1400"/>
              <a:pPr>
                <a:spcBef>
                  <a:spcPct val="0"/>
                </a:spcBef>
                <a:buClrTx/>
                <a:buSzTx/>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r>
              <a:rPr lang="en-US" altLang="en-US" sz="4000"/>
              <a:t>Changing Python Program File</a:t>
            </a:r>
          </a:p>
        </p:txBody>
      </p:sp>
      <p:sp>
        <p:nvSpPr>
          <p:cNvPr id="34819" name="Content Placeholder 2"/>
          <p:cNvSpPr>
            <a:spLocks noGrp="1" noChangeArrowheads="1"/>
          </p:cNvSpPr>
          <p:nvPr>
            <p:ph idx="1"/>
          </p:nvPr>
        </p:nvSpPr>
        <p:spPr>
          <a:xfrm>
            <a:off x="990600" y="1789113"/>
            <a:ext cx="7772400" cy="4114800"/>
          </a:xfrm>
        </p:spPr>
        <p:txBody>
          <a:bodyPr/>
          <a:lstStyle/>
          <a:p>
            <a:r>
              <a:rPr lang="en-US" altLang="en-US" sz="2400" dirty="0"/>
              <a:t>You an always reopen the saved program and edit it.</a:t>
            </a:r>
          </a:p>
          <a:p>
            <a:pPr lvl="1"/>
            <a:r>
              <a:rPr lang="en-US" altLang="en-US" sz="2000" dirty="0"/>
              <a:t>File</a:t>
            </a:r>
            <a:r>
              <a:rPr lang="en-US" altLang="en-US" sz="2000" dirty="0">
                <a:sym typeface="Wingdings" panose="05000000000000000000" pitchFamily="2" charset="2"/>
              </a:rPr>
              <a:t> Open from the interpreter or locate the file in the folder and right-click  Edit with IDLE</a:t>
            </a:r>
            <a:endParaRPr lang="en-US" altLang="en-US" sz="2000" dirty="0"/>
          </a:p>
          <a:p>
            <a:pPr lvl="1"/>
            <a:r>
              <a:rPr lang="en-US" altLang="en-US" sz="2000" dirty="0"/>
              <a:t>Note: The file is saved as plain text (but with .</a:t>
            </a:r>
            <a:r>
              <a:rPr lang="en-US" altLang="en-US" sz="2000" dirty="0" err="1"/>
              <a:t>py</a:t>
            </a:r>
            <a:r>
              <a:rPr lang="en-US" altLang="en-US" sz="2000" dirty="0"/>
              <a:t> extension instead of .txt extension) which you can also edit using </a:t>
            </a:r>
            <a:r>
              <a:rPr lang="en-US" altLang="en-US" sz="2000" dirty="0" err="1"/>
              <a:t>NotePad</a:t>
            </a:r>
            <a:r>
              <a:rPr lang="en-US" altLang="en-US" sz="2000" dirty="0"/>
              <a:t> or WordPad, however then you will not get help with indentation or see colors. Hence it is best to edit programs using IDLE’s editor.</a:t>
            </a:r>
          </a:p>
          <a:p>
            <a:r>
              <a:rPr lang="en-US" altLang="en-US" sz="2400" dirty="0"/>
              <a:t>Every time you change the program (and save it) you need to import it again to run it. </a:t>
            </a:r>
          </a:p>
          <a:p>
            <a:r>
              <a:rPr lang="en-US" altLang="en-US" sz="2400" dirty="0"/>
              <a:t>And this new import should be after restarting IDLE or restarting its shell (Shell </a:t>
            </a:r>
            <a:r>
              <a:rPr lang="en-US" altLang="en-US" sz="2400" dirty="0">
                <a:sym typeface="Wingdings" panose="05000000000000000000" pitchFamily="2" charset="2"/>
              </a:rPr>
              <a:t> Restart Shell or “Control F6”.</a:t>
            </a:r>
            <a:r>
              <a:rPr lang="en-US" altLang="en-US" sz="2400" dirty="0"/>
              <a:t>) </a:t>
            </a:r>
            <a:r>
              <a:rPr lang="en-US" altLang="en-US" sz="2400" i="1" dirty="0">
                <a:solidFill>
                  <a:srgbClr val="FF0000"/>
                </a:solidFill>
              </a:rPr>
              <a:t>Otherwise it will still run the old program. </a:t>
            </a:r>
          </a:p>
        </p:txBody>
      </p:sp>
      <p:sp>
        <p:nvSpPr>
          <p:cNvPr id="3482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E27AA63B-1698-40C5-A109-F7123ECEEBCE}" type="slidenum">
              <a:rPr lang="en-US" altLang="en-US" sz="1400"/>
              <a:pPr>
                <a:spcBef>
                  <a:spcPct val="0"/>
                </a:spcBef>
                <a:buClrTx/>
                <a:buSzTx/>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p:txBody>
          <a:bodyPr/>
          <a:lstStyle/>
          <a:p>
            <a:r>
              <a:rPr lang="en-US" altLang="en-US" sz="3600"/>
              <a:t>After Changing Python Program File</a:t>
            </a:r>
          </a:p>
        </p:txBody>
      </p:sp>
      <p:sp>
        <p:nvSpPr>
          <p:cNvPr id="358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0CF6B4E4-03B4-4CC4-BB0F-2341BBCE16C0}" type="slidenum">
              <a:rPr lang="en-US" altLang="en-US" sz="1400"/>
              <a:pPr>
                <a:spcBef>
                  <a:spcPct val="0"/>
                </a:spcBef>
                <a:buClrTx/>
                <a:buSzTx/>
                <a:buFontTx/>
                <a:buNone/>
              </a:pPr>
              <a:t>21</a:t>
            </a:fld>
            <a:endParaRPr lang="en-US" altLang="en-US" sz="1400"/>
          </a:p>
        </p:txBody>
      </p:sp>
      <p:sp>
        <p:nvSpPr>
          <p:cNvPr id="35845" name="Rectangle 7"/>
          <p:cNvSpPr>
            <a:spLocks noChangeArrowheads="1"/>
          </p:cNvSpPr>
          <p:nvPr/>
        </p:nvSpPr>
        <p:spPr bwMode="auto">
          <a:xfrm>
            <a:off x="1104900" y="2098675"/>
            <a:ext cx="5600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000"/>
              <a:t>Shell </a:t>
            </a:r>
            <a:r>
              <a:rPr lang="en-US" altLang="en-US" sz="2000">
                <a:sym typeface="Wingdings" panose="05000000000000000000" pitchFamily="2" charset="2"/>
              </a:rPr>
              <a:t> Restart Shell or “Control F6”</a:t>
            </a:r>
            <a:r>
              <a:rPr lang="en-US" altLang="en-US" sz="2000"/>
              <a:t> </a:t>
            </a:r>
          </a:p>
        </p:txBody>
      </p:sp>
      <p:pic>
        <p:nvPicPr>
          <p:cNvPr id="2" name="Picture 1">
            <a:extLst>
              <a:ext uri="{FF2B5EF4-FFF2-40B4-BE49-F238E27FC236}">
                <a16:creationId xmlns:a16="http://schemas.microsoft.com/office/drawing/2014/main" id="{5EDA0D04-6242-4368-8D59-412F9F7A0804}"/>
              </a:ext>
            </a:extLst>
          </p:cNvPr>
          <p:cNvPicPr>
            <a:picLocks noChangeAspect="1"/>
          </p:cNvPicPr>
          <p:nvPr/>
        </p:nvPicPr>
        <p:blipFill>
          <a:blip r:embed="rId2"/>
          <a:stretch>
            <a:fillRect/>
          </a:stretch>
        </p:blipFill>
        <p:spPr>
          <a:xfrm>
            <a:off x="1218918" y="2590800"/>
            <a:ext cx="6706163" cy="408063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p:txBody>
          <a:bodyPr/>
          <a:lstStyle/>
          <a:p>
            <a:r>
              <a:rPr lang="en-US" altLang="en-US" dirty="0"/>
              <a:t>Python Installation Folder</a:t>
            </a:r>
          </a:p>
        </p:txBody>
      </p:sp>
      <p:sp>
        <p:nvSpPr>
          <p:cNvPr id="3" name="Content Placeholder 2"/>
          <p:cNvSpPr>
            <a:spLocks noGrp="1"/>
          </p:cNvSpPr>
          <p:nvPr>
            <p:ph idx="1"/>
          </p:nvPr>
        </p:nvSpPr>
        <p:spPr>
          <a:xfrm>
            <a:off x="1182688" y="1905000"/>
            <a:ext cx="7772400" cy="4114800"/>
          </a:xfrm>
        </p:spPr>
        <p:txBody>
          <a:bodyPr/>
          <a:lstStyle/>
          <a:p>
            <a:pPr>
              <a:defRPr/>
            </a:pPr>
            <a:r>
              <a:rPr lang="en-US" sz="2800" dirty="0"/>
              <a:t>IDLE’s editor saves it by default in a Python’s folder (shown/chosen during installation):</a:t>
            </a:r>
            <a:endParaRPr lang="en-US" sz="2000" dirty="0"/>
          </a:p>
          <a:p>
            <a:pPr lvl="1">
              <a:defRPr/>
            </a:pPr>
            <a:r>
              <a:rPr lang="en-US" sz="2000" dirty="0"/>
              <a:t>The default location (if not changed during installation) for Windows is: C:\Users\&lt;user&gt;\AppData\Local\Programs\Python\Python39</a:t>
            </a:r>
          </a:p>
          <a:p>
            <a:pPr marL="457200" lvl="1" indent="0">
              <a:buFont typeface="Wingdings" panose="05000000000000000000" pitchFamily="2" charset="2"/>
              <a:buNone/>
              <a:defRPr/>
            </a:pPr>
            <a:r>
              <a:rPr lang="en-US" sz="2000" dirty="0"/>
              <a:t>(You will need to make hidden folders visible: </a:t>
            </a:r>
          </a:p>
          <a:p>
            <a:pPr lvl="2">
              <a:defRPr/>
            </a:pPr>
            <a:r>
              <a:rPr lang="en-US" sz="1600" dirty="0">
                <a:sym typeface="Wingdings" panose="05000000000000000000" pitchFamily="2" charset="2"/>
              </a:rPr>
              <a:t>Right-click on Windows Start button then right-click on “Settings”</a:t>
            </a:r>
          </a:p>
          <a:p>
            <a:pPr lvl="2">
              <a:defRPr/>
            </a:pPr>
            <a:r>
              <a:rPr lang="en-US" sz="1600" dirty="0">
                <a:sym typeface="Wingdings" panose="05000000000000000000" pitchFamily="2" charset="2"/>
              </a:rPr>
              <a:t>Search for “File Explorer Options” in “Settings” and change it under the “View” tab; see the next slide</a:t>
            </a:r>
            <a:r>
              <a:rPr lang="en-US" sz="1600" dirty="0"/>
              <a:t>)</a:t>
            </a:r>
          </a:p>
          <a:p>
            <a:pPr lvl="1">
              <a:defRPr/>
            </a:pPr>
            <a:r>
              <a:rPr lang="en-US" sz="2000" dirty="0"/>
              <a:t>Good idea to make a shortcut for that folder on Desktop etc.</a:t>
            </a:r>
          </a:p>
          <a:p>
            <a:pPr>
              <a:defRPr/>
            </a:pPr>
            <a:r>
              <a:rPr lang="en-US" sz="2800" dirty="0"/>
              <a:t>When importing a module, IDLE looks for the file in that folder</a:t>
            </a:r>
          </a:p>
        </p:txBody>
      </p:sp>
      <p:sp>
        <p:nvSpPr>
          <p:cNvPr id="5734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BD8F3275-7608-496E-B414-3B6BD47817D1}" type="slidenum">
              <a:rPr lang="en-US" altLang="en-US" sz="1400"/>
              <a:pPr>
                <a:spcBef>
                  <a:spcPct val="0"/>
                </a:spcBef>
                <a:buClrTx/>
                <a:buSzTx/>
                <a:buFontTx/>
                <a:buNone/>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125A-5F00-4809-917B-F53DEA8694BE}"/>
              </a:ext>
            </a:extLst>
          </p:cNvPr>
          <p:cNvSpPr>
            <a:spLocks noGrp="1"/>
          </p:cNvSpPr>
          <p:nvPr>
            <p:ph type="title"/>
          </p:nvPr>
        </p:nvSpPr>
        <p:spPr/>
        <p:txBody>
          <a:bodyPr/>
          <a:lstStyle/>
          <a:p>
            <a:r>
              <a:rPr lang="en-US" dirty="0"/>
              <a:t>Making Hidden Folders Visible</a:t>
            </a:r>
          </a:p>
        </p:txBody>
      </p:sp>
      <p:sp>
        <p:nvSpPr>
          <p:cNvPr id="4" name="Slide Number Placeholder 3">
            <a:extLst>
              <a:ext uri="{FF2B5EF4-FFF2-40B4-BE49-F238E27FC236}">
                <a16:creationId xmlns:a16="http://schemas.microsoft.com/office/drawing/2014/main" id="{70DDC79C-957C-43B3-99C6-7BD0FE60274D}"/>
              </a:ext>
            </a:extLst>
          </p:cNvPr>
          <p:cNvSpPr>
            <a:spLocks noGrp="1"/>
          </p:cNvSpPr>
          <p:nvPr>
            <p:ph type="sldNum" sz="quarter" idx="11"/>
          </p:nvPr>
        </p:nvSpPr>
        <p:spPr/>
        <p:txBody>
          <a:bodyPr/>
          <a:lstStyle/>
          <a:p>
            <a:fld id="{5C6D425E-C5D3-493C-852C-48940BA71C5E}" type="slidenum">
              <a:rPr lang="en-US" altLang="en-US" smtClean="0"/>
              <a:pPr/>
              <a:t>23</a:t>
            </a:fld>
            <a:endParaRPr lang="en-US" altLang="en-US"/>
          </a:p>
        </p:txBody>
      </p:sp>
      <p:pic>
        <p:nvPicPr>
          <p:cNvPr id="5" name="Picture 4">
            <a:extLst>
              <a:ext uri="{FF2B5EF4-FFF2-40B4-BE49-F238E27FC236}">
                <a16:creationId xmlns:a16="http://schemas.microsoft.com/office/drawing/2014/main" id="{D2918A17-10DA-42CA-B830-06FAD645AA21}"/>
              </a:ext>
            </a:extLst>
          </p:cNvPr>
          <p:cNvPicPr>
            <a:picLocks noChangeAspect="1"/>
          </p:cNvPicPr>
          <p:nvPr/>
        </p:nvPicPr>
        <p:blipFill>
          <a:blip r:embed="rId2"/>
          <a:stretch>
            <a:fillRect/>
          </a:stretch>
        </p:blipFill>
        <p:spPr>
          <a:xfrm>
            <a:off x="152400" y="2054357"/>
            <a:ext cx="5029200" cy="3895329"/>
          </a:xfrm>
          <a:prstGeom prst="rect">
            <a:avLst/>
          </a:prstGeom>
        </p:spPr>
      </p:pic>
      <p:pic>
        <p:nvPicPr>
          <p:cNvPr id="6" name="Picture 5">
            <a:extLst>
              <a:ext uri="{FF2B5EF4-FFF2-40B4-BE49-F238E27FC236}">
                <a16:creationId xmlns:a16="http://schemas.microsoft.com/office/drawing/2014/main" id="{8ABC60CC-08FC-45E9-A57E-A7D97FB8BD62}"/>
              </a:ext>
            </a:extLst>
          </p:cNvPr>
          <p:cNvPicPr>
            <a:picLocks noChangeAspect="1"/>
          </p:cNvPicPr>
          <p:nvPr/>
        </p:nvPicPr>
        <p:blipFill>
          <a:blip r:embed="rId3"/>
          <a:stretch>
            <a:fillRect/>
          </a:stretch>
        </p:blipFill>
        <p:spPr>
          <a:xfrm>
            <a:off x="5486400" y="2054357"/>
            <a:ext cx="3091873" cy="3844606"/>
          </a:xfrm>
          <a:prstGeom prst="rect">
            <a:avLst/>
          </a:prstGeom>
        </p:spPr>
      </p:pic>
      <p:cxnSp>
        <p:nvCxnSpPr>
          <p:cNvPr id="8" name="Straight Arrow Connector 7">
            <a:extLst>
              <a:ext uri="{FF2B5EF4-FFF2-40B4-BE49-F238E27FC236}">
                <a16:creationId xmlns:a16="http://schemas.microsoft.com/office/drawing/2014/main" id="{88A8780A-22CB-4188-B057-A218D1EE4A4A}"/>
              </a:ext>
            </a:extLst>
          </p:cNvPr>
          <p:cNvCxnSpPr>
            <a:cxnSpLocks/>
          </p:cNvCxnSpPr>
          <p:nvPr/>
        </p:nvCxnSpPr>
        <p:spPr bwMode="auto">
          <a:xfrm flipV="1">
            <a:off x="5334000" y="4724400"/>
            <a:ext cx="685800" cy="1295400"/>
          </a:xfrm>
          <a:prstGeom prst="straightConnector1">
            <a:avLst/>
          </a:prstGeom>
          <a:solidFill>
            <a:schemeClr val="accent1"/>
          </a:solidFill>
          <a:ln w="9525" cap="flat" cmpd="sng" algn="ctr">
            <a:solidFill>
              <a:srgbClr val="FF0000"/>
            </a:solidFill>
            <a:prstDash val="solid"/>
            <a:miter lim="800000"/>
            <a:headEnd type="none" w="med" len="med"/>
            <a:tailEnd type="triangle"/>
          </a:ln>
          <a:effectLst/>
        </p:spPr>
      </p:cxnSp>
    </p:spTree>
    <p:extLst>
      <p:ext uri="{BB962C8B-B14F-4D97-AF65-F5344CB8AC3E}">
        <p14:creationId xmlns:p14="http://schemas.microsoft.com/office/powerpoint/2010/main" val="112725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664C-4F98-4009-88E0-17B66EEDA8F8}"/>
              </a:ext>
            </a:extLst>
          </p:cNvPr>
          <p:cNvSpPr>
            <a:spLocks noGrp="1"/>
          </p:cNvSpPr>
          <p:nvPr>
            <p:ph type="title"/>
          </p:nvPr>
        </p:nvSpPr>
        <p:spPr/>
        <p:txBody>
          <a:bodyPr/>
          <a:lstStyle/>
          <a:p>
            <a:r>
              <a:rPr lang="en-US" dirty="0"/>
              <a:t>Python Installation Folder</a:t>
            </a:r>
          </a:p>
        </p:txBody>
      </p:sp>
      <p:sp>
        <p:nvSpPr>
          <p:cNvPr id="5" name="Slide Number Placeholder 4">
            <a:extLst>
              <a:ext uri="{FF2B5EF4-FFF2-40B4-BE49-F238E27FC236}">
                <a16:creationId xmlns:a16="http://schemas.microsoft.com/office/drawing/2014/main" id="{FF105A6E-F141-49B9-B15D-71283C775A83}"/>
              </a:ext>
            </a:extLst>
          </p:cNvPr>
          <p:cNvSpPr>
            <a:spLocks noGrp="1"/>
          </p:cNvSpPr>
          <p:nvPr>
            <p:ph type="sldNum" sz="quarter" idx="12"/>
          </p:nvPr>
        </p:nvSpPr>
        <p:spPr/>
        <p:txBody>
          <a:bodyPr/>
          <a:lstStyle/>
          <a:p>
            <a:fld id="{FD7CFC9E-C8BB-42D4-972D-97656B25F3CF}" type="slidenum">
              <a:rPr lang="en-US" altLang="en-US" smtClean="0"/>
              <a:pPr/>
              <a:t>24</a:t>
            </a:fld>
            <a:endParaRPr lang="en-US" altLang="en-US"/>
          </a:p>
        </p:txBody>
      </p:sp>
      <p:pic>
        <p:nvPicPr>
          <p:cNvPr id="7" name="Picture 6">
            <a:extLst>
              <a:ext uri="{FF2B5EF4-FFF2-40B4-BE49-F238E27FC236}">
                <a16:creationId xmlns:a16="http://schemas.microsoft.com/office/drawing/2014/main" id="{2E6F4204-8C89-4993-8CCE-D27591973818}"/>
              </a:ext>
            </a:extLst>
          </p:cNvPr>
          <p:cNvPicPr>
            <a:picLocks noChangeAspect="1"/>
          </p:cNvPicPr>
          <p:nvPr/>
        </p:nvPicPr>
        <p:blipFill rotWithShape="1">
          <a:blip r:embed="rId2"/>
          <a:srcRect b="10708"/>
          <a:stretch/>
        </p:blipFill>
        <p:spPr>
          <a:xfrm>
            <a:off x="1905000" y="2133601"/>
            <a:ext cx="5849471" cy="3817938"/>
          </a:xfrm>
          <a:prstGeom prst="rect">
            <a:avLst/>
          </a:prstGeom>
        </p:spPr>
      </p:pic>
      <p:cxnSp>
        <p:nvCxnSpPr>
          <p:cNvPr id="9" name="Straight Arrow Connector 8">
            <a:extLst>
              <a:ext uri="{FF2B5EF4-FFF2-40B4-BE49-F238E27FC236}">
                <a16:creationId xmlns:a16="http://schemas.microsoft.com/office/drawing/2014/main" id="{BB3C0AF3-6755-4623-8B28-8D68BEF4881A}"/>
              </a:ext>
            </a:extLst>
          </p:cNvPr>
          <p:cNvCxnSpPr/>
          <p:nvPr/>
        </p:nvCxnSpPr>
        <p:spPr bwMode="auto">
          <a:xfrm flipV="1">
            <a:off x="1371600" y="4724400"/>
            <a:ext cx="1600200" cy="533400"/>
          </a:xfrm>
          <a:prstGeom prst="straightConnector1">
            <a:avLst/>
          </a:prstGeom>
          <a:solidFill>
            <a:schemeClr val="accent1"/>
          </a:solidFill>
          <a:ln w="19050" cap="flat" cmpd="sng" algn="ctr">
            <a:solidFill>
              <a:srgbClr val="FF0000"/>
            </a:solidFill>
            <a:prstDash val="solid"/>
            <a:miter lim="800000"/>
            <a:headEnd type="none" w="med" len="med"/>
            <a:tailEnd type="triangle"/>
          </a:ln>
          <a:effectLst/>
        </p:spPr>
      </p:cxnSp>
      <p:sp>
        <p:nvSpPr>
          <p:cNvPr id="10" name="TextBox 9">
            <a:extLst>
              <a:ext uri="{FF2B5EF4-FFF2-40B4-BE49-F238E27FC236}">
                <a16:creationId xmlns:a16="http://schemas.microsoft.com/office/drawing/2014/main" id="{8FA94E75-BAF5-484F-A611-0DD9A52D39D9}"/>
              </a:ext>
            </a:extLst>
          </p:cNvPr>
          <p:cNvSpPr txBox="1"/>
          <p:nvPr/>
        </p:nvSpPr>
        <p:spPr>
          <a:xfrm>
            <a:off x="457200" y="5181600"/>
            <a:ext cx="1277657" cy="400110"/>
          </a:xfrm>
          <a:prstGeom prst="rect">
            <a:avLst/>
          </a:prstGeom>
          <a:noFill/>
        </p:spPr>
        <p:txBody>
          <a:bodyPr wrap="none" rtlCol="0">
            <a:spAutoFit/>
          </a:bodyPr>
          <a:lstStyle/>
          <a:p>
            <a:r>
              <a:rPr lang="en-US" sz="2000" dirty="0"/>
              <a:t>Saved file</a:t>
            </a:r>
          </a:p>
        </p:txBody>
      </p:sp>
      <p:sp>
        <p:nvSpPr>
          <p:cNvPr id="11" name="TextBox 10">
            <a:extLst>
              <a:ext uri="{FF2B5EF4-FFF2-40B4-BE49-F238E27FC236}">
                <a16:creationId xmlns:a16="http://schemas.microsoft.com/office/drawing/2014/main" id="{3EABA813-10DC-4C62-B096-D94C7C70008D}"/>
              </a:ext>
            </a:extLst>
          </p:cNvPr>
          <p:cNvSpPr txBox="1"/>
          <p:nvPr/>
        </p:nvSpPr>
        <p:spPr>
          <a:xfrm>
            <a:off x="228600" y="5951538"/>
            <a:ext cx="8567923" cy="707886"/>
          </a:xfrm>
          <a:prstGeom prst="rect">
            <a:avLst/>
          </a:prstGeom>
          <a:noFill/>
        </p:spPr>
        <p:txBody>
          <a:bodyPr wrap="none" rtlCol="0">
            <a:spAutoFit/>
          </a:bodyPr>
          <a:lstStyle/>
          <a:p>
            <a:r>
              <a:rPr lang="en-US" sz="2000" dirty="0"/>
              <a:t>You can open a saved file in IDLE’s editor by “right click -&gt;Edit with IDLE”.</a:t>
            </a:r>
          </a:p>
          <a:p>
            <a:r>
              <a:rPr lang="en-US" sz="2000" dirty="0"/>
              <a:t>But to run the program, you need to import it from IDLE’s interpreter.</a:t>
            </a:r>
          </a:p>
        </p:txBody>
      </p:sp>
    </p:spTree>
    <p:extLst>
      <p:ext uri="{BB962C8B-B14F-4D97-AF65-F5344CB8AC3E}">
        <p14:creationId xmlns:p14="http://schemas.microsoft.com/office/powerpoint/2010/main" val="367053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p:txBody>
          <a:bodyPr/>
          <a:lstStyle/>
          <a:p>
            <a:r>
              <a:rPr lang="en-US" altLang="en-US"/>
              <a:t>Python Installation Folder</a:t>
            </a:r>
          </a:p>
        </p:txBody>
      </p:sp>
      <p:sp>
        <p:nvSpPr>
          <p:cNvPr id="39939" name="Content Placeholder 2"/>
          <p:cNvSpPr>
            <a:spLocks noGrp="1" noChangeArrowheads="1"/>
          </p:cNvSpPr>
          <p:nvPr>
            <p:ph idx="1"/>
          </p:nvPr>
        </p:nvSpPr>
        <p:spPr/>
        <p:txBody>
          <a:bodyPr/>
          <a:lstStyle/>
          <a:p>
            <a:r>
              <a:rPr lang="en-US" altLang="en-US" dirty="0"/>
              <a:t>Please save files in the Python’s installation folder because that makes it easy to import it.</a:t>
            </a:r>
          </a:p>
          <a:p>
            <a:r>
              <a:rPr lang="en-US" altLang="en-US" dirty="0"/>
              <a:t>If you have mac, then please find out where is its Python installation folder.</a:t>
            </a:r>
          </a:p>
          <a:p>
            <a:endParaRPr lang="en-US" altLang="en-US" dirty="0"/>
          </a:p>
        </p:txBody>
      </p:sp>
      <p:sp>
        <p:nvSpPr>
          <p:cNvPr id="399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358388AC-7902-4F53-92CF-5021F4F1C3D2}" type="slidenum">
              <a:rPr lang="en-US" altLang="en-US" sz="1400"/>
              <a:pPr>
                <a:spcBef>
                  <a:spcPct val="0"/>
                </a:spcBef>
                <a:buClrTx/>
                <a:buSzTx/>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p:txBody>
          <a:bodyPr/>
          <a:lstStyle/>
          <a:p>
            <a:r>
              <a:rPr lang="en-US" altLang="en-US"/>
              <a:t>Editor vs Interpreter</a:t>
            </a:r>
          </a:p>
        </p:txBody>
      </p:sp>
      <p:sp>
        <p:nvSpPr>
          <p:cNvPr id="36867" name="Content Placeholder 2"/>
          <p:cNvSpPr>
            <a:spLocks noGrp="1" noChangeArrowheads="1"/>
          </p:cNvSpPr>
          <p:nvPr>
            <p:ph idx="1"/>
          </p:nvPr>
        </p:nvSpPr>
        <p:spPr/>
        <p:txBody>
          <a:bodyPr/>
          <a:lstStyle/>
          <a:p>
            <a:r>
              <a:rPr lang="en-US" altLang="en-US" sz="2400" dirty="0"/>
              <a:t>Please be very clear about </a:t>
            </a:r>
            <a:r>
              <a:rPr lang="en-US" altLang="en-US" sz="2400"/>
              <a:t>the difference </a:t>
            </a:r>
            <a:r>
              <a:rPr lang="en-US" altLang="en-US" sz="2400" dirty="0"/>
              <a:t>between the editor and the interpreter.</a:t>
            </a:r>
          </a:p>
          <a:p>
            <a:pPr lvl="1"/>
            <a:r>
              <a:rPr lang="en-US" altLang="en-US" sz="2000" dirty="0"/>
              <a:t>The editor is for writing programs. It has no prompt.</a:t>
            </a:r>
          </a:p>
          <a:p>
            <a:pPr lvl="1"/>
            <a:r>
              <a:rPr lang="en-US" altLang="en-US" sz="2000" dirty="0"/>
              <a:t>The interpreter is for running programs (or statements) on the prompt.</a:t>
            </a:r>
          </a:p>
          <a:p>
            <a:endParaRPr lang="en-US" altLang="en-US" dirty="0"/>
          </a:p>
        </p:txBody>
      </p:sp>
      <p:sp>
        <p:nvSpPr>
          <p:cNvPr id="3686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21F75519-D39F-4BEE-B8C1-7DC5F52C15D1}" type="slidenum">
              <a:rPr lang="en-US" altLang="en-US" sz="1400"/>
              <a:pPr>
                <a:spcBef>
                  <a:spcPct val="0"/>
                </a:spcBef>
                <a:buClrTx/>
                <a:buSzTx/>
                <a:buFontTx/>
                <a:buNone/>
              </a:pPr>
              <a:t>26</a:t>
            </a:fld>
            <a:endParaRPr lang="en-US" altLang="en-US" sz="1400"/>
          </a:p>
        </p:txBody>
      </p:sp>
      <p:pic>
        <p:nvPicPr>
          <p:cNvPr id="5" name="Picture 4">
            <a:extLst>
              <a:ext uri="{FF2B5EF4-FFF2-40B4-BE49-F238E27FC236}">
                <a16:creationId xmlns:a16="http://schemas.microsoft.com/office/drawing/2014/main" id="{33767C6D-87C7-4514-8BF3-1C6AB8E15F82}"/>
              </a:ext>
            </a:extLst>
          </p:cNvPr>
          <p:cNvPicPr>
            <a:picLocks noChangeAspect="1"/>
          </p:cNvPicPr>
          <p:nvPr/>
        </p:nvPicPr>
        <p:blipFill>
          <a:blip r:embed="rId2"/>
          <a:stretch>
            <a:fillRect/>
          </a:stretch>
        </p:blipFill>
        <p:spPr>
          <a:xfrm>
            <a:off x="4920293" y="4096084"/>
            <a:ext cx="4023332" cy="2448159"/>
          </a:xfrm>
          <a:prstGeom prst="rect">
            <a:avLst/>
          </a:prstGeom>
        </p:spPr>
      </p:pic>
      <p:pic>
        <p:nvPicPr>
          <p:cNvPr id="2" name="Picture 1">
            <a:extLst>
              <a:ext uri="{FF2B5EF4-FFF2-40B4-BE49-F238E27FC236}">
                <a16:creationId xmlns:a16="http://schemas.microsoft.com/office/drawing/2014/main" id="{72ECF4DB-0B53-4CEA-A274-7C1B8CD74A00}"/>
              </a:ext>
            </a:extLst>
          </p:cNvPr>
          <p:cNvPicPr>
            <a:picLocks noChangeAspect="1"/>
          </p:cNvPicPr>
          <p:nvPr/>
        </p:nvPicPr>
        <p:blipFill>
          <a:blip r:embed="rId3"/>
          <a:stretch>
            <a:fillRect/>
          </a:stretch>
        </p:blipFill>
        <p:spPr>
          <a:xfrm>
            <a:off x="188912" y="4189750"/>
            <a:ext cx="4541659" cy="2260826"/>
          </a:xfrm>
          <a:prstGeom prst="rect">
            <a:avLst/>
          </a:prstGeom>
        </p:spPr>
      </p:pic>
      <p:sp>
        <p:nvSpPr>
          <p:cNvPr id="3" name="TextBox 2">
            <a:extLst>
              <a:ext uri="{FF2B5EF4-FFF2-40B4-BE49-F238E27FC236}">
                <a16:creationId xmlns:a16="http://schemas.microsoft.com/office/drawing/2014/main" id="{9C506866-2E9A-4AC5-9664-76E9BE2E9960}"/>
              </a:ext>
            </a:extLst>
          </p:cNvPr>
          <p:cNvSpPr txBox="1"/>
          <p:nvPr/>
        </p:nvSpPr>
        <p:spPr>
          <a:xfrm>
            <a:off x="188912" y="3634419"/>
            <a:ext cx="978729" cy="461665"/>
          </a:xfrm>
          <a:prstGeom prst="rect">
            <a:avLst/>
          </a:prstGeom>
          <a:noFill/>
        </p:spPr>
        <p:txBody>
          <a:bodyPr wrap="none" rtlCol="0">
            <a:spAutoFit/>
          </a:bodyPr>
          <a:lstStyle/>
          <a:p>
            <a:r>
              <a:rPr lang="en-US" dirty="0">
                <a:solidFill>
                  <a:srgbClr val="FF0000"/>
                </a:solidFill>
              </a:rPr>
              <a:t>Editor</a:t>
            </a:r>
          </a:p>
        </p:txBody>
      </p:sp>
      <p:sp>
        <p:nvSpPr>
          <p:cNvPr id="9" name="TextBox 8">
            <a:extLst>
              <a:ext uri="{FF2B5EF4-FFF2-40B4-BE49-F238E27FC236}">
                <a16:creationId xmlns:a16="http://schemas.microsoft.com/office/drawing/2014/main" id="{EFF101FC-7EC8-4FB7-B578-B73DCF164EC7}"/>
              </a:ext>
            </a:extLst>
          </p:cNvPr>
          <p:cNvSpPr txBox="1"/>
          <p:nvPr/>
        </p:nvSpPr>
        <p:spPr>
          <a:xfrm>
            <a:off x="4920293" y="3608076"/>
            <a:ext cx="1661289" cy="461665"/>
          </a:xfrm>
          <a:prstGeom prst="rect">
            <a:avLst/>
          </a:prstGeom>
          <a:noFill/>
        </p:spPr>
        <p:txBody>
          <a:bodyPr wrap="none" rtlCol="0">
            <a:spAutoFit/>
          </a:bodyPr>
          <a:lstStyle/>
          <a:p>
            <a:r>
              <a:rPr lang="en-US" dirty="0">
                <a:solidFill>
                  <a:srgbClr val="FF0000"/>
                </a:solidFill>
              </a:rPr>
              <a:t>Interpreter</a:t>
            </a:r>
          </a:p>
        </p:txBody>
      </p:sp>
      <p:cxnSp>
        <p:nvCxnSpPr>
          <p:cNvPr id="7" name="Straight Arrow Connector 6">
            <a:extLst>
              <a:ext uri="{FF2B5EF4-FFF2-40B4-BE49-F238E27FC236}">
                <a16:creationId xmlns:a16="http://schemas.microsoft.com/office/drawing/2014/main" id="{EEC9FA5C-5A31-4239-9CED-A4AD9CA5EC8C}"/>
              </a:ext>
            </a:extLst>
          </p:cNvPr>
          <p:cNvCxnSpPr/>
          <p:nvPr/>
        </p:nvCxnSpPr>
        <p:spPr bwMode="auto">
          <a:xfrm>
            <a:off x="1066800" y="3932575"/>
            <a:ext cx="533400" cy="257175"/>
          </a:xfrm>
          <a:prstGeom prst="straightConnector1">
            <a:avLst/>
          </a:prstGeom>
          <a:solidFill>
            <a:schemeClr val="accent1"/>
          </a:solidFill>
          <a:ln w="19050" cap="flat" cmpd="sng" algn="ctr">
            <a:solidFill>
              <a:srgbClr val="FF0000"/>
            </a:solidFill>
            <a:prstDash val="solid"/>
            <a:miter lim="800000"/>
            <a:headEnd type="none" w="med" len="med"/>
            <a:tailEnd type="triangle"/>
          </a:ln>
          <a:effectLst/>
        </p:spPr>
      </p:cxnSp>
      <p:cxnSp>
        <p:nvCxnSpPr>
          <p:cNvPr id="12" name="Straight Arrow Connector 11">
            <a:extLst>
              <a:ext uri="{FF2B5EF4-FFF2-40B4-BE49-F238E27FC236}">
                <a16:creationId xmlns:a16="http://schemas.microsoft.com/office/drawing/2014/main" id="{77F3B37D-1ADF-486B-BA4A-515931310858}"/>
              </a:ext>
            </a:extLst>
          </p:cNvPr>
          <p:cNvCxnSpPr>
            <a:cxnSpLocks/>
          </p:cNvCxnSpPr>
          <p:nvPr/>
        </p:nvCxnSpPr>
        <p:spPr bwMode="auto">
          <a:xfrm>
            <a:off x="6504604" y="3889843"/>
            <a:ext cx="505796" cy="206241"/>
          </a:xfrm>
          <a:prstGeom prst="straightConnector1">
            <a:avLst/>
          </a:prstGeom>
          <a:solidFill>
            <a:schemeClr val="accent1"/>
          </a:solidFill>
          <a:ln w="19050" cap="flat" cmpd="sng" algn="ctr">
            <a:solidFill>
              <a:srgbClr val="FF0000"/>
            </a:solidFill>
            <a:prstDash val="solid"/>
            <a:miter lim="800000"/>
            <a:headEnd type="none" w="med" len="med"/>
            <a:tailEnd type="triangle"/>
          </a:ln>
          <a:effectLst/>
        </p:spPr>
      </p:cxnSp>
    </p:spTree>
    <p:extLst>
      <p:ext uri="{BB962C8B-B14F-4D97-AF65-F5344CB8AC3E}">
        <p14:creationId xmlns:p14="http://schemas.microsoft.com/office/powerpoint/2010/main" val="1491283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p:txBody>
          <a:bodyPr/>
          <a:lstStyle/>
          <a:p>
            <a:r>
              <a:rPr lang="en-US" altLang="en-US"/>
              <a:t>Editor vs Interpreter</a:t>
            </a:r>
          </a:p>
        </p:txBody>
      </p:sp>
      <p:sp>
        <p:nvSpPr>
          <p:cNvPr id="37891" name="Content Placeholder 2"/>
          <p:cNvSpPr>
            <a:spLocks noGrp="1" noChangeArrowheads="1"/>
          </p:cNvSpPr>
          <p:nvPr>
            <p:ph idx="1"/>
          </p:nvPr>
        </p:nvSpPr>
        <p:spPr>
          <a:xfrm>
            <a:off x="1161256" y="1828800"/>
            <a:ext cx="7772400" cy="4114800"/>
          </a:xfrm>
        </p:spPr>
        <p:txBody>
          <a:bodyPr/>
          <a:lstStyle/>
          <a:p>
            <a:r>
              <a:rPr lang="en-US" altLang="en-US" sz="2400" dirty="0">
                <a:solidFill>
                  <a:srgbClr val="FF0000"/>
                </a:solidFill>
              </a:rPr>
              <a:t>Important: </a:t>
            </a:r>
            <a:r>
              <a:rPr lang="en-US" altLang="en-US" sz="2400" dirty="0"/>
              <a:t>For all assignments, you need to submit the program file written in the editor which runs correctly upon importing on the interpreter.</a:t>
            </a:r>
          </a:p>
          <a:p>
            <a:r>
              <a:rPr lang="en-US" altLang="en-US" sz="2400" dirty="0"/>
              <a:t>Note that the interpreter also lets you save (File </a:t>
            </a:r>
            <a:r>
              <a:rPr lang="en-US" altLang="en-US" sz="2400" dirty="0">
                <a:sym typeface="Wingdings" panose="05000000000000000000" pitchFamily="2" charset="2"/>
              </a:rPr>
              <a:t> Save</a:t>
            </a:r>
            <a:r>
              <a:rPr lang="en-US" altLang="en-US" sz="2400" dirty="0"/>
              <a:t>) but what it saves is the work done on the prompt which is not a python program that can run upon importing (for example, it will give errors about “&gt;&gt;&gt;” which cannot be in a Python program).  </a:t>
            </a:r>
          </a:p>
          <a:p>
            <a:r>
              <a:rPr lang="en-US" altLang="en-US" sz="2400" dirty="0"/>
              <a:t>It is a common mistake to submit the work saved on the interpreter instead of the program written in </a:t>
            </a:r>
            <a:r>
              <a:rPr lang="en-US" altLang="en-US" sz="2400"/>
              <a:t>the editor</a:t>
            </a:r>
            <a:endParaRPr lang="en-US" altLang="en-US" sz="2400" dirty="0"/>
          </a:p>
        </p:txBody>
      </p:sp>
      <p:sp>
        <p:nvSpPr>
          <p:cNvPr id="378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4B8453C1-5DB1-45A7-AF2D-63D992FE617C}" type="slidenum">
              <a:rPr lang="en-US" altLang="en-US" sz="1400"/>
              <a:pPr>
                <a:spcBef>
                  <a:spcPct val="0"/>
                </a:spcBef>
                <a:buClrTx/>
                <a:buSzTx/>
                <a:buFontTx/>
                <a:buNone/>
              </a:pPr>
              <a:t>27</a:t>
            </a:fld>
            <a:endParaRPr lang="en-US" altLang="en-US" sz="1400"/>
          </a:p>
        </p:txBody>
      </p:sp>
    </p:spTree>
    <p:extLst>
      <p:ext uri="{BB962C8B-B14F-4D97-AF65-F5344CB8AC3E}">
        <p14:creationId xmlns:p14="http://schemas.microsoft.com/office/powerpoint/2010/main" val="149764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B1759A-7603-4993-BDEF-E53990A46287}"/>
              </a:ext>
            </a:extLst>
          </p:cNvPr>
          <p:cNvPicPr>
            <a:picLocks noChangeAspect="1"/>
          </p:cNvPicPr>
          <p:nvPr/>
        </p:nvPicPr>
        <p:blipFill>
          <a:blip r:embed="rId2"/>
          <a:stretch>
            <a:fillRect/>
          </a:stretch>
        </p:blipFill>
        <p:spPr>
          <a:xfrm>
            <a:off x="1066800" y="1900694"/>
            <a:ext cx="2229055" cy="4899579"/>
          </a:xfrm>
          <a:prstGeom prst="rect">
            <a:avLst/>
          </a:prstGeom>
        </p:spPr>
      </p:pic>
      <p:sp>
        <p:nvSpPr>
          <p:cNvPr id="63490" name="Title 1"/>
          <p:cNvSpPr>
            <a:spLocks noGrp="1"/>
          </p:cNvSpPr>
          <p:nvPr>
            <p:ph type="title"/>
          </p:nvPr>
        </p:nvSpPr>
        <p:spPr/>
        <p:txBody>
          <a:bodyPr/>
          <a:lstStyle/>
          <a:p>
            <a:r>
              <a:rPr lang="en-US" altLang="en-US"/>
              <a:t>Opening IDLE</a:t>
            </a:r>
          </a:p>
        </p:txBody>
      </p:sp>
      <p:sp>
        <p:nvSpPr>
          <p:cNvPr id="6349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CA876FF2-1550-4F7C-B9BC-0F4F4574B066}" type="slidenum">
              <a:rPr lang="en-US" altLang="en-US" sz="1400" smtClean="0"/>
              <a:pPr>
                <a:spcBef>
                  <a:spcPct val="0"/>
                </a:spcBef>
                <a:buClrTx/>
                <a:buSzTx/>
                <a:buFontTx/>
                <a:buNone/>
              </a:pPr>
              <a:t>3</a:t>
            </a:fld>
            <a:endParaRPr lang="en-US" altLang="en-US" sz="1400"/>
          </a:p>
        </p:txBody>
      </p:sp>
      <p:cxnSp>
        <p:nvCxnSpPr>
          <p:cNvPr id="63493" name="Straight Arrow Connector 7"/>
          <p:cNvCxnSpPr>
            <a:cxnSpLocks noChangeShapeType="1"/>
          </p:cNvCxnSpPr>
          <p:nvPr/>
        </p:nvCxnSpPr>
        <p:spPr bwMode="auto">
          <a:xfrm flipH="1" flipV="1">
            <a:off x="2819400" y="2239820"/>
            <a:ext cx="1828800" cy="990600"/>
          </a:xfrm>
          <a:prstGeom prst="straightConnector1">
            <a:avLst/>
          </a:prstGeom>
          <a:noFill/>
          <a:ln w="22225" algn="ctr">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63494" name="TextBox 8"/>
          <p:cNvSpPr txBox="1">
            <a:spLocks noChangeArrowheads="1"/>
          </p:cNvSpPr>
          <p:nvPr/>
        </p:nvSpPr>
        <p:spPr bwMode="auto">
          <a:xfrm>
            <a:off x="4613275" y="3067050"/>
            <a:ext cx="40735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400"/>
              <a:t>On Windows, after installing</a:t>
            </a:r>
          </a:p>
          <a:p>
            <a:pPr>
              <a:spcBef>
                <a:spcPct val="0"/>
              </a:spcBef>
              <a:buClrTx/>
              <a:buSzTx/>
              <a:buFontTx/>
              <a:buNone/>
            </a:pPr>
            <a:r>
              <a:rPr lang="en-US" altLang="en-US" sz="2400"/>
              <a:t>Python, IDLE should appear </a:t>
            </a:r>
          </a:p>
          <a:p>
            <a:pPr>
              <a:spcBef>
                <a:spcPct val="0"/>
              </a:spcBef>
              <a:buClrTx/>
              <a:buSzTx/>
              <a:buFontTx/>
              <a:buNone/>
            </a:pPr>
            <a:r>
              <a:rPr lang="en-US" altLang="en-US" sz="2400"/>
              <a:t>as shown. </a:t>
            </a:r>
          </a:p>
          <a:p>
            <a:pPr>
              <a:spcBef>
                <a:spcPct val="0"/>
              </a:spcBef>
              <a:buClrTx/>
              <a:buSzTx/>
              <a:buFontTx/>
              <a:buNone/>
            </a:pPr>
            <a:r>
              <a:rPr lang="en-US" altLang="en-US" sz="2400"/>
              <a:t>On Mac, it should appear at</a:t>
            </a:r>
          </a:p>
          <a:p>
            <a:pPr>
              <a:spcBef>
                <a:spcPct val="0"/>
              </a:spcBef>
              <a:buClrTx/>
              <a:buSzTx/>
              <a:buFontTx/>
              <a:buNone/>
            </a:pPr>
            <a:r>
              <a:rPr lang="en-US" altLang="en-US" sz="2400"/>
              <a:t>its equivalent place.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7E1BB7-946C-4676-81A6-B6BF4CE100BE}"/>
              </a:ext>
            </a:extLst>
          </p:cNvPr>
          <p:cNvPicPr>
            <a:picLocks noChangeAspect="1"/>
          </p:cNvPicPr>
          <p:nvPr/>
        </p:nvPicPr>
        <p:blipFill>
          <a:blip r:embed="rId2"/>
          <a:stretch>
            <a:fillRect/>
          </a:stretch>
        </p:blipFill>
        <p:spPr>
          <a:xfrm>
            <a:off x="152400" y="2189239"/>
            <a:ext cx="8678486" cy="4620270"/>
          </a:xfrm>
          <a:prstGeom prst="rect">
            <a:avLst/>
          </a:prstGeom>
        </p:spPr>
      </p:pic>
      <p:sp>
        <p:nvSpPr>
          <p:cNvPr id="64514" name="Title 1"/>
          <p:cNvSpPr>
            <a:spLocks noGrp="1"/>
          </p:cNvSpPr>
          <p:nvPr>
            <p:ph type="title"/>
          </p:nvPr>
        </p:nvSpPr>
        <p:spPr/>
        <p:txBody>
          <a:bodyPr/>
          <a:lstStyle/>
          <a:p>
            <a:r>
              <a:rPr lang="en-US" altLang="en-US"/>
              <a:t>Opening IDLE</a:t>
            </a:r>
          </a:p>
        </p:txBody>
      </p:sp>
      <p:sp>
        <p:nvSpPr>
          <p:cNvPr id="645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FF82B44C-0B98-4B15-BD6B-44FA426A4E9C}" type="slidenum">
              <a:rPr lang="en-US" altLang="en-US" sz="1400" smtClean="0"/>
              <a:pPr>
                <a:spcBef>
                  <a:spcPct val="0"/>
                </a:spcBef>
                <a:buClrTx/>
                <a:buSzTx/>
                <a:buFontTx/>
                <a:buNone/>
              </a:pPr>
              <a:t>4</a:t>
            </a:fld>
            <a:endParaRPr lang="en-US" altLang="en-US" sz="1400"/>
          </a:p>
        </p:txBody>
      </p:sp>
      <p:sp>
        <p:nvSpPr>
          <p:cNvPr id="64517" name="TextBox 1"/>
          <p:cNvSpPr txBox="1">
            <a:spLocks noChangeArrowheads="1"/>
          </p:cNvSpPr>
          <p:nvPr/>
        </p:nvSpPr>
        <p:spPr bwMode="auto">
          <a:xfrm>
            <a:off x="1981200" y="4008582"/>
            <a:ext cx="5394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1800" dirty="0"/>
              <a:t>This is IDLE’s “prompt”, waiting for your command.</a:t>
            </a:r>
          </a:p>
          <a:p>
            <a:pPr>
              <a:spcBef>
                <a:spcPct val="0"/>
              </a:spcBef>
              <a:buClrTx/>
              <a:buSzTx/>
              <a:buFontTx/>
              <a:buNone/>
            </a:pPr>
            <a:r>
              <a:rPr lang="en-US" altLang="en-US" sz="1800" dirty="0"/>
              <a:t>Type any Python statement and press enter.</a:t>
            </a:r>
          </a:p>
        </p:txBody>
      </p:sp>
      <p:cxnSp>
        <p:nvCxnSpPr>
          <p:cNvPr id="64518" name="Straight Arrow Connector 3"/>
          <p:cNvCxnSpPr>
            <a:cxnSpLocks noChangeShapeType="1"/>
          </p:cNvCxnSpPr>
          <p:nvPr/>
        </p:nvCxnSpPr>
        <p:spPr bwMode="auto">
          <a:xfrm flipH="1" flipV="1">
            <a:off x="762000" y="3429000"/>
            <a:ext cx="1219200" cy="579582"/>
          </a:xfrm>
          <a:prstGeom prst="straightConnector1">
            <a:avLst/>
          </a:prstGeom>
          <a:noFill/>
          <a:ln w="1905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a:t>Using IDLE</a:t>
            </a:r>
          </a:p>
        </p:txBody>
      </p:sp>
      <p:sp>
        <p:nvSpPr>
          <p:cNvPr id="655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E0CD6ED6-41B0-4625-909E-EC2BE0EE8883}" type="slidenum">
              <a:rPr lang="en-US" altLang="en-US" sz="1400" smtClean="0"/>
              <a:pPr>
                <a:spcBef>
                  <a:spcPct val="0"/>
                </a:spcBef>
                <a:buClrTx/>
                <a:buSzTx/>
                <a:buFontTx/>
                <a:buNone/>
              </a:pPr>
              <a:t>5</a:t>
            </a:fld>
            <a:endParaRPr lang="en-US" altLang="en-US" sz="1400"/>
          </a:p>
        </p:txBody>
      </p:sp>
      <p:pic>
        <p:nvPicPr>
          <p:cNvPr id="3" name="Picture 2">
            <a:extLst>
              <a:ext uri="{FF2B5EF4-FFF2-40B4-BE49-F238E27FC236}">
                <a16:creationId xmlns:a16="http://schemas.microsoft.com/office/drawing/2014/main" id="{381F4387-2163-4052-831F-F3EA76A99FA9}"/>
              </a:ext>
            </a:extLst>
          </p:cNvPr>
          <p:cNvPicPr>
            <a:picLocks noChangeAspect="1"/>
          </p:cNvPicPr>
          <p:nvPr/>
        </p:nvPicPr>
        <p:blipFill>
          <a:blip r:embed="rId2"/>
          <a:stretch>
            <a:fillRect/>
          </a:stretch>
        </p:blipFill>
        <p:spPr>
          <a:xfrm>
            <a:off x="152400" y="2131512"/>
            <a:ext cx="8678486" cy="4620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9CB31F-9C71-4025-9571-0731998B3353}"/>
              </a:ext>
            </a:extLst>
          </p:cNvPr>
          <p:cNvPicPr>
            <a:picLocks noChangeAspect="1"/>
          </p:cNvPicPr>
          <p:nvPr/>
        </p:nvPicPr>
        <p:blipFill>
          <a:blip r:embed="rId2"/>
          <a:stretch>
            <a:fillRect/>
          </a:stretch>
        </p:blipFill>
        <p:spPr>
          <a:xfrm>
            <a:off x="152400" y="2161530"/>
            <a:ext cx="8678486" cy="4620270"/>
          </a:xfrm>
          <a:prstGeom prst="rect">
            <a:avLst/>
          </a:prstGeom>
        </p:spPr>
      </p:pic>
      <p:sp>
        <p:nvSpPr>
          <p:cNvPr id="66562" name="Title 1"/>
          <p:cNvSpPr>
            <a:spLocks noGrp="1"/>
          </p:cNvSpPr>
          <p:nvPr>
            <p:ph type="title"/>
          </p:nvPr>
        </p:nvSpPr>
        <p:spPr/>
        <p:txBody>
          <a:bodyPr/>
          <a:lstStyle/>
          <a:p>
            <a:r>
              <a:rPr lang="en-US" altLang="en-US"/>
              <a:t>Using IDLE</a:t>
            </a:r>
          </a:p>
        </p:txBody>
      </p:sp>
      <p:sp>
        <p:nvSpPr>
          <p:cNvPr id="665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CBE51576-5468-45E1-A811-7764360E67F9}" type="slidenum">
              <a:rPr lang="en-US" altLang="en-US" sz="1400" smtClean="0"/>
              <a:pPr>
                <a:spcBef>
                  <a:spcPct val="0"/>
                </a:spcBef>
                <a:buClrTx/>
                <a:buSzTx/>
                <a:buFontTx/>
                <a:buNone/>
              </a:pPr>
              <a:t>6</a:t>
            </a:fld>
            <a:endParaRPr lang="en-US" altLang="en-US" sz="1400"/>
          </a:p>
        </p:txBody>
      </p:sp>
      <p:sp>
        <p:nvSpPr>
          <p:cNvPr id="66565" name="TextBox 7"/>
          <p:cNvSpPr txBox="1">
            <a:spLocks noChangeArrowheads="1"/>
          </p:cNvSpPr>
          <p:nvPr/>
        </p:nvSpPr>
        <p:spPr bwMode="auto">
          <a:xfrm>
            <a:off x="3352800" y="5154935"/>
            <a:ext cx="3729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1800" dirty="0"/>
              <a:t>An incorrect statement will always </a:t>
            </a:r>
          </a:p>
          <a:p>
            <a:pPr>
              <a:spcBef>
                <a:spcPct val="0"/>
              </a:spcBef>
              <a:buClrTx/>
              <a:buSzTx/>
              <a:buFontTx/>
              <a:buNone/>
            </a:pPr>
            <a:r>
              <a:rPr lang="en-US" altLang="en-US" sz="1800" dirty="0"/>
              <a:t>give a red error. </a:t>
            </a:r>
          </a:p>
        </p:txBody>
      </p:sp>
      <p:cxnSp>
        <p:nvCxnSpPr>
          <p:cNvPr id="66566" name="Straight Arrow Connector 9"/>
          <p:cNvCxnSpPr>
            <a:cxnSpLocks noChangeShapeType="1"/>
          </p:cNvCxnSpPr>
          <p:nvPr/>
        </p:nvCxnSpPr>
        <p:spPr bwMode="auto">
          <a:xfrm flipH="1" flipV="1">
            <a:off x="1828800" y="4500639"/>
            <a:ext cx="1524000" cy="685800"/>
          </a:xfrm>
          <a:prstGeom prst="straightConnector1">
            <a:avLst/>
          </a:prstGeom>
          <a:noFill/>
          <a:ln w="1905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071971-CF51-4056-A066-76922FF0F916}"/>
              </a:ext>
            </a:extLst>
          </p:cNvPr>
          <p:cNvPicPr>
            <a:picLocks noChangeAspect="1"/>
          </p:cNvPicPr>
          <p:nvPr/>
        </p:nvPicPr>
        <p:blipFill>
          <a:blip r:embed="rId2"/>
          <a:stretch>
            <a:fillRect/>
          </a:stretch>
        </p:blipFill>
        <p:spPr>
          <a:xfrm>
            <a:off x="1514171" y="2323937"/>
            <a:ext cx="7450077" cy="4007176"/>
          </a:xfrm>
          <a:prstGeom prst="rect">
            <a:avLst/>
          </a:prstGeom>
        </p:spPr>
      </p:pic>
      <p:sp>
        <p:nvSpPr>
          <p:cNvPr id="21506" name="Title 1"/>
          <p:cNvSpPr>
            <a:spLocks noGrp="1" noChangeArrowheads="1"/>
          </p:cNvSpPr>
          <p:nvPr>
            <p:ph type="title"/>
          </p:nvPr>
        </p:nvSpPr>
        <p:spPr/>
        <p:txBody>
          <a:bodyPr/>
          <a:lstStyle/>
          <a:p>
            <a:r>
              <a:rPr lang="en-US" altLang="en-US"/>
              <a:t>Using IDLE</a:t>
            </a:r>
          </a:p>
        </p:txBody>
      </p:sp>
      <p:sp>
        <p:nvSpPr>
          <p:cNvPr id="215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BCCF45A5-C3BC-454B-AE85-76CDB675EFC6}" type="slidenum">
              <a:rPr lang="en-US" altLang="en-US" sz="1400"/>
              <a:pPr>
                <a:spcBef>
                  <a:spcPct val="0"/>
                </a:spcBef>
                <a:buClrTx/>
                <a:buSzTx/>
                <a:buFontTx/>
                <a:buNone/>
              </a:pPr>
              <a:t>7</a:t>
            </a:fld>
            <a:endParaRPr lang="en-US" altLang="en-US" sz="1400"/>
          </a:p>
        </p:txBody>
      </p:sp>
      <p:cxnSp>
        <p:nvCxnSpPr>
          <p:cNvPr id="21509" name="Straight Arrow Connector 7"/>
          <p:cNvCxnSpPr>
            <a:cxnSpLocks noChangeShapeType="1"/>
            <a:stCxn id="21511" idx="1"/>
          </p:cNvCxnSpPr>
          <p:nvPr/>
        </p:nvCxnSpPr>
        <p:spPr bwMode="auto">
          <a:xfrm flipH="1" flipV="1">
            <a:off x="3124200" y="3337007"/>
            <a:ext cx="1664387" cy="200025"/>
          </a:xfrm>
          <a:prstGeom prst="straightConnector1">
            <a:avLst/>
          </a:prstGeom>
          <a:noFill/>
          <a:ln w="1905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21510" name="Straight Arrow Connector 9"/>
          <p:cNvCxnSpPr>
            <a:cxnSpLocks noChangeShapeType="1"/>
          </p:cNvCxnSpPr>
          <p:nvPr/>
        </p:nvCxnSpPr>
        <p:spPr bwMode="auto">
          <a:xfrm flipH="1" flipV="1">
            <a:off x="2667000" y="4218781"/>
            <a:ext cx="1981200" cy="27782"/>
          </a:xfrm>
          <a:prstGeom prst="straightConnector1">
            <a:avLst/>
          </a:prstGeom>
          <a:noFill/>
          <a:ln w="1905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21511" name="TextBox 10"/>
          <p:cNvSpPr txBox="1">
            <a:spLocks noChangeArrowheads="1"/>
          </p:cNvSpPr>
          <p:nvPr/>
        </p:nvSpPr>
        <p:spPr bwMode="auto">
          <a:xfrm>
            <a:off x="4788587" y="3337007"/>
            <a:ext cx="3148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000" dirty="0"/>
              <a:t>Defining a function “hello”</a:t>
            </a:r>
          </a:p>
        </p:txBody>
      </p:sp>
      <p:sp>
        <p:nvSpPr>
          <p:cNvPr id="21512" name="TextBox 11"/>
          <p:cNvSpPr txBox="1">
            <a:spLocks noChangeArrowheads="1"/>
          </p:cNvSpPr>
          <p:nvPr/>
        </p:nvSpPr>
        <p:spPr bwMode="auto">
          <a:xfrm>
            <a:off x="4627563" y="4046538"/>
            <a:ext cx="3535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2000"/>
              <a:t>Executing the function “hello”</a:t>
            </a:r>
          </a:p>
        </p:txBody>
      </p:sp>
      <p:cxnSp>
        <p:nvCxnSpPr>
          <p:cNvPr id="21513" name="Straight Arrow Connector 13"/>
          <p:cNvCxnSpPr>
            <a:cxnSpLocks noChangeShapeType="1"/>
          </p:cNvCxnSpPr>
          <p:nvPr/>
        </p:nvCxnSpPr>
        <p:spPr bwMode="auto">
          <a:xfrm flipV="1">
            <a:off x="1066800" y="3543601"/>
            <a:ext cx="1209371" cy="113999"/>
          </a:xfrm>
          <a:prstGeom prst="straightConnector1">
            <a:avLst/>
          </a:prstGeom>
          <a:noFill/>
          <a:ln w="19050" algn="ctr">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21514" name="TextBox 14"/>
          <p:cNvSpPr txBox="1">
            <a:spLocks noChangeArrowheads="1"/>
          </p:cNvSpPr>
          <p:nvPr/>
        </p:nvSpPr>
        <p:spPr bwMode="auto">
          <a:xfrm>
            <a:off x="-84138" y="2895600"/>
            <a:ext cx="1684338"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r>
              <a:rPr lang="en-US" altLang="en-US" sz="1400" dirty="0"/>
              <a:t>IDLE helps in</a:t>
            </a:r>
          </a:p>
          <a:p>
            <a:pPr>
              <a:spcBef>
                <a:spcPct val="0"/>
              </a:spcBef>
              <a:buClrTx/>
              <a:buSzTx/>
              <a:buFontTx/>
              <a:buNone/>
            </a:pPr>
            <a:r>
              <a:rPr lang="en-US" altLang="en-US" sz="1400" dirty="0"/>
              <a:t>automatically </a:t>
            </a:r>
          </a:p>
          <a:p>
            <a:pPr>
              <a:spcBef>
                <a:spcPct val="0"/>
              </a:spcBef>
              <a:buClrTx/>
              <a:buSzTx/>
              <a:buFontTx/>
              <a:buNone/>
            </a:pPr>
            <a:r>
              <a:rPr lang="en-US" altLang="en-US" sz="1400" dirty="0"/>
              <a:t>putting indentation</a:t>
            </a:r>
          </a:p>
          <a:p>
            <a:pPr>
              <a:spcBef>
                <a:spcPct val="0"/>
              </a:spcBef>
              <a:buClrTx/>
              <a:buSzTx/>
              <a:buFontTx/>
              <a:buNone/>
            </a:pPr>
            <a:r>
              <a:rPr lang="en-US" altLang="en-US" sz="1400" dirty="0"/>
              <a:t>and colors.</a:t>
            </a:r>
          </a:p>
          <a:p>
            <a:pPr>
              <a:spcBef>
                <a:spcPct val="0"/>
              </a:spcBef>
              <a:buClrTx/>
              <a:buSzTx/>
              <a:buFontTx/>
              <a:buNone/>
            </a:pPr>
            <a:r>
              <a:rPr lang="en-US" altLang="en-US" sz="1400" dirty="0"/>
              <a:t>Press enter </a:t>
            </a:r>
          </a:p>
          <a:p>
            <a:pPr>
              <a:spcBef>
                <a:spcPct val="0"/>
              </a:spcBef>
              <a:buClrTx/>
              <a:buSzTx/>
              <a:buFontTx/>
              <a:buNone/>
            </a:pPr>
            <a:r>
              <a:rPr lang="en-US" altLang="en-US" sz="1400" dirty="0"/>
              <a:t>twice to end the </a:t>
            </a:r>
          </a:p>
          <a:p>
            <a:pPr>
              <a:spcBef>
                <a:spcPct val="0"/>
              </a:spcBef>
              <a:buClrTx/>
              <a:buSzTx/>
              <a:buFontTx/>
              <a:buNone/>
            </a:pPr>
            <a:r>
              <a:rPr lang="en-US" altLang="en-US" sz="1400" dirty="0"/>
              <a:t>function definition.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p:txBody>
          <a:bodyPr/>
          <a:lstStyle/>
          <a:p>
            <a:r>
              <a:rPr lang="en-US" altLang="en-US"/>
              <a:t>Using IDLE</a:t>
            </a:r>
          </a:p>
        </p:txBody>
      </p:sp>
      <p:sp>
        <p:nvSpPr>
          <p:cNvPr id="22531" name="Content Placeholder 2"/>
          <p:cNvSpPr>
            <a:spLocks noGrp="1" noChangeArrowheads="1"/>
          </p:cNvSpPr>
          <p:nvPr>
            <p:ph idx="1"/>
          </p:nvPr>
        </p:nvSpPr>
        <p:spPr>
          <a:xfrm>
            <a:off x="1171575" y="1981200"/>
            <a:ext cx="7772400" cy="4114800"/>
          </a:xfrm>
        </p:spPr>
        <p:txBody>
          <a:bodyPr/>
          <a:lstStyle/>
          <a:p>
            <a:r>
              <a:rPr lang="en-US" altLang="en-US"/>
              <a:t>Once you exit (by File </a:t>
            </a:r>
            <a:r>
              <a:rPr lang="en-US" altLang="en-US">
                <a:sym typeface="Wingdings" panose="05000000000000000000" pitchFamily="2" charset="2"/>
              </a:rPr>
              <a:t> E</a:t>
            </a:r>
            <a:r>
              <a:rPr lang="en-US" altLang="en-US"/>
              <a:t>xit or by clicking top right corner “x” or by typing “control d”), IDLE forgets everything you had typed or defined.</a:t>
            </a:r>
          </a:p>
          <a:p>
            <a:r>
              <a:rPr lang="en-US" altLang="en-US"/>
              <a:t>Opening IDLE next time will not remember the “hello” function. You will need to redefine it.</a:t>
            </a:r>
          </a:p>
        </p:txBody>
      </p:sp>
      <p:sp>
        <p:nvSpPr>
          <p:cNvPr id="225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5725C108-C918-48B4-B2CA-667EE0D9236E}" type="slidenum">
              <a:rPr lang="en-US" altLang="en-US" sz="1400"/>
              <a:pPr>
                <a:spcBef>
                  <a:spcPct val="0"/>
                </a:spcBef>
                <a:buClrTx/>
                <a:buSzTx/>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p:txBody>
          <a:bodyPr/>
          <a:lstStyle/>
          <a:p>
            <a:r>
              <a:rPr lang="en-US" altLang="en-US"/>
              <a:t>Using IDLE</a:t>
            </a:r>
          </a:p>
        </p:txBody>
      </p:sp>
      <p:sp>
        <p:nvSpPr>
          <p:cNvPr id="23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imes New Roman" panose="02020603050405020304" pitchFamily="18" charset="0"/>
              </a:defRPr>
            </a:lvl9pPr>
          </a:lstStyle>
          <a:p>
            <a:pPr>
              <a:spcBef>
                <a:spcPct val="0"/>
              </a:spcBef>
              <a:buClrTx/>
              <a:buSzTx/>
              <a:buFontTx/>
              <a:buNone/>
            </a:pPr>
            <a:fld id="{BFCEABBF-F82C-4F3D-8AC5-51F950654F93}" type="slidenum">
              <a:rPr lang="en-US" altLang="en-US" sz="1400"/>
              <a:pPr>
                <a:spcBef>
                  <a:spcPct val="0"/>
                </a:spcBef>
                <a:buClrTx/>
                <a:buSzTx/>
                <a:buFontTx/>
                <a:buNone/>
              </a:pPr>
              <a:t>9</a:t>
            </a:fld>
            <a:endParaRPr lang="en-US" altLang="en-US" sz="1400"/>
          </a:p>
        </p:txBody>
      </p:sp>
      <p:pic>
        <p:nvPicPr>
          <p:cNvPr id="2" name="Picture 1">
            <a:extLst>
              <a:ext uri="{FF2B5EF4-FFF2-40B4-BE49-F238E27FC236}">
                <a16:creationId xmlns:a16="http://schemas.microsoft.com/office/drawing/2014/main" id="{E3F6E1C1-EABC-4CDD-B1DE-4C0685F88A39}"/>
              </a:ext>
            </a:extLst>
          </p:cNvPr>
          <p:cNvPicPr>
            <a:picLocks noChangeAspect="1"/>
          </p:cNvPicPr>
          <p:nvPr/>
        </p:nvPicPr>
        <p:blipFill>
          <a:blip r:embed="rId2"/>
          <a:stretch>
            <a:fillRect/>
          </a:stretch>
        </p:blipFill>
        <p:spPr>
          <a:xfrm>
            <a:off x="975182" y="2286000"/>
            <a:ext cx="7193635" cy="4161412"/>
          </a:xfrm>
          <a:prstGeom prst="rect">
            <a:avLst/>
          </a:prstGeom>
        </p:spPr>
      </p:pic>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solidFill>
          <a:schemeClr val="accent1"/>
        </a:solidFill>
        <a:ln w="19050" cap="flat" cmpd="sng" algn="ctr">
          <a:solidFill>
            <a:srgbClr val="FF0000"/>
          </a:solidFill>
          <a:prstDash val="solid"/>
          <a:miter lim="800000"/>
          <a:headEnd type="none" w="med" len="med"/>
          <a:tailEnd type="triangle"/>
        </a:ln>
        <a:effec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2158</TotalTime>
  <Words>1248</Words>
  <Application>Microsoft Office PowerPoint</Application>
  <PresentationFormat>On-screen Show (4:3)</PresentationFormat>
  <Paragraphs>127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Tahoma</vt:lpstr>
      <vt:lpstr>Wingdings</vt:lpstr>
      <vt:lpstr>Blends</vt:lpstr>
      <vt:lpstr>Working with IDLE</vt:lpstr>
      <vt:lpstr>IDLE</vt:lpstr>
      <vt:lpstr>Opening IDLE</vt:lpstr>
      <vt:lpstr>Opening IDLE</vt:lpstr>
      <vt:lpstr>Using IDLE</vt:lpstr>
      <vt:lpstr>Using IDLE</vt:lpstr>
      <vt:lpstr>Using IDLE</vt:lpstr>
      <vt:lpstr>Using IDLE</vt:lpstr>
      <vt:lpstr>Using IDLE</vt:lpstr>
      <vt:lpstr>Writing Programs in a File</vt:lpstr>
      <vt:lpstr>IDLE’s Editor</vt:lpstr>
      <vt:lpstr>IDLE’s Editor</vt:lpstr>
      <vt:lpstr>IDLE’s Editor</vt:lpstr>
      <vt:lpstr>Importing a Program</vt:lpstr>
      <vt:lpstr>Running Program</vt:lpstr>
      <vt:lpstr>Running Program</vt:lpstr>
      <vt:lpstr>A tip for giving an earlier command</vt:lpstr>
      <vt:lpstr>To run the program immediately upon importing</vt:lpstr>
      <vt:lpstr>To run the program immediately upon importing</vt:lpstr>
      <vt:lpstr>Changing Python Program File</vt:lpstr>
      <vt:lpstr>After Changing Python Program File</vt:lpstr>
      <vt:lpstr>Python Installation Folder</vt:lpstr>
      <vt:lpstr>Making Hidden Folders Visible</vt:lpstr>
      <vt:lpstr>Python Installation Folder</vt:lpstr>
      <vt:lpstr>Python Installation Folder</vt:lpstr>
      <vt:lpstr>Editor vs Interpreter</vt:lpstr>
      <vt:lpstr>Editor vs Interpreter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dc:creator>Terry Letsche</dc:creator>
  <cp:lastModifiedBy>Rohit J Kate</cp:lastModifiedBy>
  <cp:revision>315</cp:revision>
  <cp:lastPrinted>1601-01-01T00:00:00Z</cp:lastPrinted>
  <dcterms:created xsi:type="dcterms:W3CDTF">2004-01-07T04:42:11Z</dcterms:created>
  <dcterms:modified xsi:type="dcterms:W3CDTF">2022-02-16T15:26:33Z</dcterms:modified>
</cp:coreProperties>
</file>