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6" r:id="rId6"/>
    <p:sldId id="274" r:id="rId7"/>
    <p:sldId id="275" r:id="rId8"/>
    <p:sldId id="273" r:id="rId9"/>
    <p:sldId id="267" r:id="rId10"/>
    <p:sldId id="269" r:id="rId11"/>
    <p:sldId id="270" r:id="rId12"/>
    <p:sldId id="263" r:id="rId13"/>
    <p:sldId id="271" r:id="rId14"/>
    <p:sldId id="265" r:id="rId15"/>
    <p:sldId id="277" r:id="rId16"/>
    <p:sldId id="266" r:id="rId17"/>
    <p:sldId id="27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r>
              <a:rPr lang="ru-RU" dirty="0"/>
              <a:t>. Моделирование в задачах разработки ПО средств ЗРС.</a:t>
            </a:r>
          </a:p>
          <a:p>
            <a:r>
              <a:rPr lang="ru-RU" dirty="0"/>
              <a:t>Основные технологические этапы разработки ПО средств ЗРС.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D7888B-73CE-4E62-82FE-AF7C8E0D03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  <p:pic>
        <p:nvPicPr>
          <p:cNvPr id="2050" name="Picture 2" descr="Общий вид МИМС">
            <a:extLst>
              <a:ext uri="{FF2B5EF4-FFF2-40B4-BE49-F238E27FC236}">
                <a16:creationId xmlns:a16="http://schemas.microsoft.com/office/drawing/2014/main" id="{B6357231-69BC-4E98-BE6C-C05DE9D5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908720"/>
            <a:ext cx="7704856" cy="577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ПО на реальных вычислительных средствах</a:t>
            </a:r>
          </a:p>
          <a:p>
            <a:r>
              <a:rPr lang="ru-RU" dirty="0"/>
              <a:t>Отработка ПО в условиях реальной временной диаграммы</a:t>
            </a:r>
          </a:p>
          <a:p>
            <a:r>
              <a:rPr lang="ru-RU" dirty="0"/>
              <a:t>Отработка взаимодействия ПО УК с ПО РМО с штатным обменом информацией по сети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972D7A-99E0-4230-9AE1-AF50E7ABEA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</p:spTree>
    <p:extLst>
      <p:ext uri="{BB962C8B-B14F-4D97-AF65-F5344CB8AC3E}">
        <p14:creationId xmlns:p14="http://schemas.microsoft.com/office/powerpoint/2010/main" val="103444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28CCC4-3BB6-44AF-B10A-942B65166C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КИМС МФР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52362"/>
              </p:ext>
            </p:extLst>
          </p:nvPr>
        </p:nvGraphicFramePr>
        <p:xfrm>
          <a:off x="251520" y="1124744"/>
          <a:ext cx="8538441" cy="489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9512570" imgH="5458576" progId="Visio.Drawing.11">
                  <p:embed/>
                </p:oleObj>
              </mc:Choice>
              <mc:Fallback>
                <p:oleObj name="Visio" r:id="rId3" imgW="9512570" imgH="545857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124744"/>
                        <a:ext cx="8538441" cy="489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62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ПО МФР при стыковке с реальной аппаратурой</a:t>
            </a:r>
          </a:p>
          <a:p>
            <a:r>
              <a:rPr lang="ru-RU" dirty="0"/>
              <a:t>Отработка ПО МФР при стыковке с имитатором сигналов целей и помех</a:t>
            </a:r>
          </a:p>
          <a:p>
            <a:r>
              <a:rPr lang="ru-RU" dirty="0"/>
              <a:t>Отработка ПО МФР при стыковке с БПО, ГСН ЗУР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92899A-18ED-4BF0-A876-DD89372960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КИМС МФР</a:t>
            </a:r>
          </a:p>
        </p:txBody>
      </p:sp>
    </p:spTree>
    <p:extLst>
      <p:ext uri="{BB962C8B-B14F-4D97-AF65-F5344CB8AC3E}">
        <p14:creationId xmlns:p14="http://schemas.microsoft.com/office/powerpoint/2010/main" val="316734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5D30-BD6D-4C0F-9717-7B34A3DBD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1" y="1417638"/>
            <a:ext cx="6684277" cy="467259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9B1BC9-F5BB-4FB8-B674-C2AED499F5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Объединение МИМС и КИМС</a:t>
            </a:r>
          </a:p>
        </p:txBody>
      </p:sp>
    </p:spTree>
    <p:extLst>
      <p:ext uri="{BB962C8B-B14F-4D97-AF65-F5344CB8AC3E}">
        <p14:creationId xmlns:p14="http://schemas.microsoft.com/office/powerpoint/2010/main" val="35286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9B1BC9-F5BB-4FB8-B674-C2AED499F5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Объединение МИМС и КИМС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7A63954-7A53-4B4C-9D77-B5C25B71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/>
              <a:t>Отработка ПО с использованием штатной аппаратуры связи</a:t>
            </a:r>
          </a:p>
          <a:p>
            <a:r>
              <a:rPr lang="ru-RU" dirty="0"/>
              <a:t>Отработка ПО при стыковке с МИМС</a:t>
            </a:r>
            <a:r>
              <a:rPr lang="en-US" dirty="0"/>
              <a:t>/</a:t>
            </a:r>
            <a:r>
              <a:rPr lang="ru-RU" dirty="0"/>
              <a:t>КИМС средств, внешних относительно ЗРС</a:t>
            </a:r>
          </a:p>
          <a:p>
            <a:r>
              <a:rPr lang="ru-RU" dirty="0"/>
              <a:t>Отработка ПО при использовании внешней единой воздушной обстановки для всех МИМС</a:t>
            </a:r>
            <a:r>
              <a:rPr lang="en-US" dirty="0"/>
              <a:t>/</a:t>
            </a:r>
            <a:r>
              <a:rPr lang="ru-RU" dirty="0"/>
              <a:t>КИМС</a:t>
            </a:r>
          </a:p>
        </p:txBody>
      </p:sp>
    </p:spTree>
    <p:extLst>
      <p:ext uri="{BB962C8B-B14F-4D97-AF65-F5344CB8AC3E}">
        <p14:creationId xmlns:p14="http://schemas.microsoft.com/office/powerpoint/2010/main" val="140639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с участием всей штатной аппаратуры в реальных условиях</a:t>
            </a:r>
          </a:p>
          <a:p>
            <a:r>
              <a:rPr lang="ru-RU"/>
              <a:t>Отработка </a:t>
            </a:r>
            <a:r>
              <a:rPr lang="ru-RU" dirty="0"/>
              <a:t>ПО в натурных экспериментах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9CAABF-02CA-4CE2-BF7B-A3E7C0186C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Опытный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68663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Коммуникация в команде и с «заказчиком»</a:t>
            </a:r>
          </a:p>
          <a:p>
            <a:r>
              <a:rPr lang="ru-RU" dirty="0"/>
              <a:t>Хранение </a:t>
            </a:r>
            <a:r>
              <a:rPr lang="ru-RU"/>
              <a:t>согласованных данных про задачу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9CAABF-02CA-4CE2-BF7B-A3E7C0186C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Практическая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6876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Моделирование — метод познания, состоящий в создании и исследовании моделей</a:t>
            </a:r>
          </a:p>
          <a:p>
            <a:r>
              <a:rPr lang="ru-RU" dirty="0"/>
              <a:t>Виды моделирования</a:t>
            </a:r>
          </a:p>
          <a:p>
            <a:pPr lvl="1"/>
            <a:r>
              <a:rPr lang="ru-RU" dirty="0"/>
              <a:t>математическое</a:t>
            </a:r>
          </a:p>
          <a:p>
            <a:pPr lvl="1"/>
            <a:r>
              <a:rPr lang="ru-RU" dirty="0"/>
              <a:t>физическое</a:t>
            </a:r>
          </a:p>
          <a:p>
            <a:pPr lvl="1"/>
            <a:r>
              <a:rPr lang="ru-RU" dirty="0"/>
              <a:t>численное</a:t>
            </a:r>
          </a:p>
          <a:p>
            <a:pPr lvl="1"/>
            <a:r>
              <a:rPr lang="ru-RU" dirty="0"/>
              <a:t>имитационное</a:t>
            </a:r>
          </a:p>
          <a:p>
            <a:pPr lvl="1"/>
            <a:r>
              <a:rPr lang="ru-RU" dirty="0"/>
              <a:t>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Моделирование при разработке ПО – использование штатного ПО в окружении имитационных моделей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B3A7B2-000F-422B-B2EC-0B5A6A3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6833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Комплексная математическая модель</a:t>
            </a:r>
          </a:p>
          <a:p>
            <a:r>
              <a:rPr lang="ru-RU" dirty="0"/>
              <a:t>Математический имитационно-моделирующий стенд</a:t>
            </a:r>
          </a:p>
          <a:p>
            <a:r>
              <a:rPr lang="ru-RU" dirty="0"/>
              <a:t>Комплексный имитационно-моделирующий стенд</a:t>
            </a:r>
          </a:p>
          <a:p>
            <a:r>
              <a:rPr lang="ru-RU" dirty="0"/>
              <a:t>Объединение различных МИМС и КИМС</a:t>
            </a:r>
          </a:p>
          <a:p>
            <a:r>
              <a:rPr lang="ru-RU" dirty="0"/>
              <a:t>Опытный образец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502E0F-8ED2-420A-9792-59AD93994B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Технологические этапы разработки ПО</a:t>
            </a:r>
          </a:p>
        </p:txBody>
      </p:sp>
    </p:spTree>
    <p:extLst>
      <p:ext uri="{BB962C8B-B14F-4D97-AF65-F5344CB8AC3E}">
        <p14:creationId xmlns:p14="http://schemas.microsoft.com/office/powerpoint/2010/main" val="7857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8D402-7D13-4D3C-9172-80236218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2" y="764817"/>
            <a:ext cx="7279255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8AF366-FF4D-4198-9B39-A82AD679CD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12776"/>
            <a:ext cx="8568952" cy="468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249D7-0270-4A68-A4D1-0F69339A84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0960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309992D-2444-4C4F-9918-E48B74B6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/>
              <a:t>Отработка программного обеспечения средств ЗРС</a:t>
            </a:r>
          </a:p>
          <a:p>
            <a:r>
              <a:rPr lang="ru-RU" dirty="0"/>
              <a:t>Моделирование перед проведением натурных работ</a:t>
            </a:r>
          </a:p>
          <a:p>
            <a:r>
              <a:rPr lang="ru-RU" dirty="0"/>
              <a:t>Оценка характеристик ЗРС</a:t>
            </a:r>
          </a:p>
        </p:txBody>
      </p:sp>
    </p:spTree>
    <p:extLst>
      <p:ext uri="{BB962C8B-B14F-4D97-AF65-F5344CB8AC3E}">
        <p14:creationId xmlns:p14="http://schemas.microsoft.com/office/powerpoint/2010/main" val="15446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587434-8963-4325-9E31-9F39FBB1DB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40EB36-C965-4749-80C0-E6ADB1E8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764704"/>
            <a:ext cx="7848872" cy="58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24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Экран (4:3)</PresentationFormat>
  <Paragraphs>48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Visio</vt:lpstr>
      <vt:lpstr>Технологии разработки программного обеспечения наземных средств ЗРС</vt:lpstr>
      <vt:lpstr>Моделирование</vt:lpstr>
      <vt:lpstr>Моделирование</vt:lpstr>
      <vt:lpstr>Презентация PowerPoint</vt:lpstr>
      <vt:lpstr>КММ</vt:lpstr>
      <vt:lpstr>КММ</vt:lpstr>
      <vt:lpstr>КММ</vt:lpstr>
      <vt:lpstr>КММ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22</cp:revision>
  <dcterms:created xsi:type="dcterms:W3CDTF">2019-02-04T07:41:35Z</dcterms:created>
  <dcterms:modified xsi:type="dcterms:W3CDTF">2019-09-17T18:41:25Z</dcterms:modified>
</cp:coreProperties>
</file>