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0" r:id="rId2"/>
    <p:sldId id="308" r:id="rId3"/>
    <p:sldId id="277" r:id="rId4"/>
    <p:sldId id="307" r:id="rId5"/>
    <p:sldId id="310" r:id="rId6"/>
    <p:sldId id="311" r:id="rId7"/>
    <p:sldId id="313" r:id="rId8"/>
    <p:sldId id="309" r:id="rId9"/>
    <p:sldId id="314" r:id="rId10"/>
    <p:sldId id="315" r:id="rId11"/>
    <p:sldId id="316" r:id="rId12"/>
    <p:sldId id="319" r:id="rId13"/>
    <p:sldId id="317" r:id="rId14"/>
    <p:sldId id="31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320"/>
            <p14:sldId id="308"/>
            <p14:sldId id="277"/>
            <p14:sldId id="307"/>
            <p14:sldId id="310"/>
            <p14:sldId id="311"/>
            <p14:sldId id="313"/>
            <p14:sldId id="309"/>
            <p14:sldId id="314"/>
            <p14:sldId id="315"/>
            <p14:sldId id="316"/>
            <p14:sldId id="319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>
      <p:cViewPr varScale="1">
        <p:scale>
          <a:sx n="82" d="100"/>
          <a:sy n="82" d="100"/>
        </p:scale>
        <p:origin x="16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122E-74C0-4A0E-B241-66B0C1767A3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B197-9466-4727-A425-3DA5B22A0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126-3684-4626-9F0E-CF5E0831AC19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B7D-59AD-419C-95D8-B6E0F8D3A1C5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CD67-B85B-4723-8F6A-180773B6833B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4C3-97AA-49CA-918E-3635EB9AB060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7E-8814-49F1-9504-CE80B13B6F65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D1FA-F60F-480F-9A9D-C565360DB8D8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1155-8A31-4BA2-AE22-68BB38F24355}" type="datetime1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53D1-EA21-4DE7-8388-6609ABBE408B}" type="datetime1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7643-634D-4D01-B27C-754045B8568B}" type="datetime1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4CC-AC8F-44EB-A8DC-F7EAF01D592C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8EF-0C97-4C75-99AA-5BBFF1969356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9B91-2950-4FB7-8254-1A782062F41D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</a:t>
            </a:r>
            <a:r>
              <a:rPr lang="en-US" dirty="0"/>
              <a:t>6</a:t>
            </a:r>
            <a:r>
              <a:rPr lang="ru-RU" dirty="0"/>
              <a:t>. Разработка и тестирование  программного обеспечения</a:t>
            </a:r>
            <a:r>
              <a:rPr lang="en-US" dirty="0"/>
              <a:t> </a:t>
            </a:r>
            <a:r>
              <a:rPr lang="ru-RU" dirty="0"/>
              <a:t>наземных средств ЗРС</a:t>
            </a:r>
          </a:p>
        </p:txBody>
      </p:sp>
    </p:spTree>
    <p:extLst>
      <p:ext uri="{BB962C8B-B14F-4D97-AF65-F5344CB8AC3E}">
        <p14:creationId xmlns:p14="http://schemas.microsoft.com/office/powerpoint/2010/main" val="252005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тестовых примеров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12" y="548680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800" dirty="0"/>
              <a:t>Тесты целостности – проверка работоспособности отдельных классов и подсистем</a:t>
            </a:r>
          </a:p>
          <a:p>
            <a:pPr lvl="0"/>
            <a:r>
              <a:rPr lang="ru-RU" sz="2800" dirty="0"/>
              <a:t>Системные тесты – для проверки правильности работы системы в целом</a:t>
            </a:r>
          </a:p>
        </p:txBody>
      </p:sp>
    </p:spTree>
    <p:extLst>
      <p:ext uri="{BB962C8B-B14F-4D97-AF65-F5344CB8AC3E}">
        <p14:creationId xmlns:p14="http://schemas.microsoft.com/office/powerpoint/2010/main" val="204736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компонентов тестирования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48680"/>
            <a:ext cx="5610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240360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Цель – автоматизация процесса тестирования и минимизация затрат на тестирования в последующих итерациях</a:t>
            </a:r>
          </a:p>
          <a:p>
            <a:pPr lvl="0"/>
            <a:r>
              <a:rPr lang="ru-RU" sz="2800" dirty="0"/>
              <a:t>Процедура тестирования – спецификация при программировании тестового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19875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компонентов 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F366-FF4D-4198-9B39-A82AD679C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" y="731367"/>
            <a:ext cx="4491943" cy="248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3249D7-0270-4A68-A4D1-0F69339A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" y="3717032"/>
            <a:ext cx="4491943" cy="25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31366"/>
            <a:ext cx="4176464" cy="24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5610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тестирования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результатов с ожидаемыми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дефекта и передача сведений о нем программисту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Внесение дефекта в отчет о тестировании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Комплексное тестирование только после завершение всех тестов на целостность</a:t>
            </a:r>
          </a:p>
        </p:txBody>
      </p:sp>
    </p:spTree>
    <p:extLst>
      <p:ext uri="{BB962C8B-B14F-4D97-AF65-F5344CB8AC3E}">
        <p14:creationId xmlns:p14="http://schemas.microsoft.com/office/powerpoint/2010/main" val="155940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Оценка результатов тестирования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515" y="564006"/>
            <a:ext cx="9144000" cy="60333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Критерии качества тестирования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Полнота тестирования – уровень покрытия тестовыми примерами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Надежность ПО – тенденции обнаружения дефектов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Действия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дополнительных тестов</a:t>
            </a:r>
          </a:p>
          <a:p>
            <a:pPr lvl="0"/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функций программы которые имеют надлежащее качество</a:t>
            </a:r>
          </a:p>
          <a:p>
            <a:pPr lv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 средств ЗРС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6" y="743267"/>
            <a:ext cx="8892480" cy="564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программного обеспечения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для каждой итерации необходимой сборки системы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классов в виде файлов исх. кодов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 в виде файлов исх. кодов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Автономное тестирование классов и подсистем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Сборка программы в исполняемые модули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Передача на комплексное тестирование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классов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4581128"/>
            <a:ext cx="9144000" cy="2160240"/>
          </a:xfrm>
        </p:spPr>
        <p:txBody>
          <a:bodyPr>
            <a:normAutofit/>
          </a:bodyPr>
          <a:lstStyle/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входных и выходных интерфейсов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выполняемых классом операций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 проведение автономных тестов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48680"/>
            <a:ext cx="5610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8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106974"/>
            <a:ext cx="9144000" cy="1634394"/>
          </a:xfrm>
        </p:spPr>
        <p:txBody>
          <a:bodyPr>
            <a:normAutofit/>
          </a:bodyPr>
          <a:lstStyle/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подсистемой функциональных задач в рамках плана текущей итерации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 проведение автономных тестов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79218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6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 сборка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76672"/>
            <a:ext cx="5429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Разработка плана сборки, описывающего реализуемые в сборке требования к ПО</a:t>
            </a:r>
          </a:p>
          <a:p>
            <a:pPr lvl="0"/>
            <a:r>
              <a:rPr lang="ru-RU" sz="2800" dirty="0"/>
              <a:t>Сборка и реализация автономных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15494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Правила разработки ПО (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Style Guide)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 одинаковое качество кода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Ускоряет процесс адаптации новых программистов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Убирает необходимость каждый раз вникать в чужую стилистику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Код обезличен</a:t>
            </a: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программного обеспечения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плана тестирования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тестовых примеров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компонентов автоматизации тестирования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на целостность (каждую сборку)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Комплексное тестирование (в конце итерации)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Систематическая обработка результатов тестирования и подготовка отчета о результатах тестирования</a:t>
            </a: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плана тестирования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548680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Разработка плана тестирования с учетом реализуемых в итерации требований к ПО</a:t>
            </a:r>
          </a:p>
          <a:p>
            <a:pPr lvl="0"/>
            <a:r>
              <a:rPr lang="ru-RU" sz="2800" dirty="0"/>
              <a:t>Определение критериев успешности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9262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328</Words>
  <Application>Microsoft Office PowerPoint</Application>
  <PresentationFormat>Экран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Тема Office</vt:lpstr>
      <vt:lpstr>Технологии разработки программного обеспечения наземных средств ЗРС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VlaD VlaD</cp:lastModifiedBy>
  <cp:revision>136</cp:revision>
  <dcterms:created xsi:type="dcterms:W3CDTF">2019-02-04T07:41:35Z</dcterms:created>
  <dcterms:modified xsi:type="dcterms:W3CDTF">2022-04-21T14:32:02Z</dcterms:modified>
</cp:coreProperties>
</file>