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941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1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2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7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0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8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1FEE-028C-4F90-8D3F-7AA344F7598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81A0-164F-486E-BAEC-8D847DD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1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wichita.edu/webapps/blackboard/execute/courseMain?course_id=_154553_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D8C1-C34E-E013-7B99-096AB4E25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/>
            <a:r>
              <a:rPr lang="da-DK" b="1" i="0" u="none" strike="noStrike" dirty="0">
                <a:solidFill>
                  <a:srgbClr val="333333"/>
                </a:solidFill>
                <a:effectLst/>
                <a:latin typeface="inherit"/>
                <a:hlinkClick r:id="rId2" tooltip="Agile Software Dev for Web w 17:15:00 (ID-705D-14131-Fall 2022)"/>
              </a:rPr>
              <a:t>Agile Software Dev</a:t>
            </a:r>
            <a:endParaRPr lang="da-DK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A3AD-42D6-FFC7-9F51-5D05D1DAE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J. Blake Denouden &amp; Jacob Brand</a:t>
            </a:r>
          </a:p>
        </p:txBody>
      </p:sp>
    </p:spTree>
    <p:extLst>
      <p:ext uri="{BB962C8B-B14F-4D97-AF65-F5344CB8AC3E}">
        <p14:creationId xmlns:p14="http://schemas.microsoft.com/office/powerpoint/2010/main" val="6332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3AB-1639-FBA0-6270-F069F250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AC1A-888B-013E-89BD-2CD077DA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pPr lvl="1"/>
            <a:r>
              <a:rPr lang="en-US" dirty="0"/>
              <a:t>Jacob Brand </a:t>
            </a:r>
          </a:p>
          <a:p>
            <a:pPr lvl="1"/>
            <a:r>
              <a:rPr lang="en-US" dirty="0"/>
              <a:t>Blake Denouden</a:t>
            </a:r>
          </a:p>
          <a:p>
            <a:endParaRPr lang="en-US" dirty="0"/>
          </a:p>
          <a:p>
            <a:r>
              <a:rPr lang="en-US" dirty="0"/>
              <a:t>Why this project?</a:t>
            </a:r>
          </a:p>
          <a:p>
            <a:pPr lvl="1"/>
            <a:r>
              <a:rPr lang="en-US" dirty="0"/>
              <a:t>An Interest in Flutter</a:t>
            </a:r>
          </a:p>
          <a:p>
            <a:pPr lvl="2"/>
            <a:r>
              <a:rPr lang="en-US" dirty="0"/>
              <a:t>What is flutter?</a:t>
            </a:r>
          </a:p>
          <a:p>
            <a:pPr lvl="1"/>
            <a:r>
              <a:rPr lang="en-US" dirty="0"/>
              <a:t>Building our individual and team skills</a:t>
            </a:r>
          </a:p>
          <a:p>
            <a:pPr lvl="1"/>
            <a:r>
              <a:rPr lang="en-US" dirty="0"/>
              <a:t>Develop an Application to pitch to the Air Force</a:t>
            </a:r>
          </a:p>
          <a:p>
            <a:pPr marL="1371600" lvl="3" indent="0">
              <a:buNone/>
            </a:pPr>
            <a:r>
              <a:rPr lang="en-US" dirty="0"/>
              <a:t>(*No affiliation or endorsement by AF*)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ABFC6-B821-12C2-A754-A243544B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985">
            <a:off x="6714128" y="2611224"/>
            <a:ext cx="3789576" cy="22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5462-A2F8-DBF3-3FF3-B26C92AA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5538-8B6C-7E80-45D6-A1E1D1D1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Met x1-2 times weekly(outside of class)</a:t>
            </a:r>
          </a:p>
          <a:p>
            <a:pPr lvl="1"/>
            <a:r>
              <a:rPr lang="en-US" dirty="0"/>
              <a:t>Individually dedicated 3-4 hours a week</a:t>
            </a:r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GitHub </a:t>
            </a:r>
          </a:p>
          <a:p>
            <a:pPr lvl="2"/>
            <a:r>
              <a:rPr lang="en-US" dirty="0"/>
              <a:t>Commit comments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Google Collab Deck</a:t>
            </a:r>
          </a:p>
        </p:txBody>
      </p:sp>
      <p:pic>
        <p:nvPicPr>
          <p:cNvPr id="7" name="Picture 6" descr="Graphical user interface, text, application">
            <a:extLst>
              <a:ext uri="{FF2B5EF4-FFF2-40B4-BE49-F238E27FC236}">
                <a16:creationId xmlns:a16="http://schemas.microsoft.com/office/drawing/2014/main" id="{5E44843A-DBB2-9D04-584F-E76EB7CE5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379">
            <a:off x="8918757" y="2421197"/>
            <a:ext cx="1958596" cy="384886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CFE7A08-459D-DEB2-F4B4-E22906A96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0216">
            <a:off x="4895526" y="3676095"/>
            <a:ext cx="2765362" cy="25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BA0D-0C0E-0A97-FEDC-950A0F5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F712-D23B-5077-38B4-F860437B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Overview/Goals</a:t>
            </a:r>
          </a:p>
          <a:p>
            <a:pPr lvl="1"/>
            <a:r>
              <a:rPr lang="en-US" dirty="0"/>
              <a:t>Collaboration Application // Defining Success</a:t>
            </a:r>
          </a:p>
          <a:p>
            <a:pPr lvl="2"/>
            <a:r>
              <a:rPr lang="en-US" dirty="0"/>
              <a:t>Drive engagement with members of the organization</a:t>
            </a:r>
          </a:p>
          <a:p>
            <a:pPr lvl="2"/>
            <a:r>
              <a:rPr lang="en-US" dirty="0"/>
              <a:t>Communication &amp; Coordination are essential elements</a:t>
            </a:r>
          </a:p>
          <a:p>
            <a:pPr lvl="2"/>
            <a:r>
              <a:rPr lang="en-US" dirty="0"/>
              <a:t>Share project information/pictures</a:t>
            </a:r>
          </a:p>
          <a:p>
            <a:pPr lvl="1"/>
            <a:endParaRPr lang="en-US" dirty="0"/>
          </a:p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Language familiarity</a:t>
            </a:r>
          </a:p>
          <a:p>
            <a:pPr lvl="1"/>
            <a:r>
              <a:rPr lang="en-US" dirty="0"/>
              <a:t>Technical difficulties</a:t>
            </a:r>
          </a:p>
          <a:p>
            <a:pPr lvl="2"/>
            <a:r>
              <a:rPr lang="en-US" dirty="0"/>
              <a:t>Ie. Mac/PC/Android</a:t>
            </a:r>
          </a:p>
          <a:p>
            <a:pPr lvl="1"/>
            <a:r>
              <a:rPr lang="en-US" dirty="0"/>
              <a:t>Time management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9788E274-CBDE-76EC-460F-8F7737F1F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4" y="3756922"/>
            <a:ext cx="5367810" cy="27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D213-30DE-E9F6-CBCB-803102D2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		</a:t>
            </a:r>
          </a:p>
        </p:txBody>
      </p:sp>
    </p:spTree>
    <p:extLst>
      <p:ext uri="{BB962C8B-B14F-4D97-AF65-F5344CB8AC3E}">
        <p14:creationId xmlns:p14="http://schemas.microsoft.com/office/powerpoint/2010/main" val="363461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AE59-147C-0C3E-8316-E0338D58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6785-F56E-C452-6EEE-05A5190B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to improve</a:t>
            </a:r>
          </a:p>
          <a:p>
            <a:pPr lvl="1"/>
            <a:r>
              <a:rPr lang="en-US" dirty="0"/>
              <a:t>Calendar scheduling</a:t>
            </a:r>
          </a:p>
          <a:p>
            <a:pPr lvl="1"/>
            <a:r>
              <a:rPr lang="en-US" dirty="0"/>
              <a:t>Link management </a:t>
            </a:r>
          </a:p>
          <a:p>
            <a:pPr lvl="1"/>
            <a:r>
              <a:rPr lang="en-US" dirty="0"/>
              <a:t>Better integration w/ outside resources</a:t>
            </a:r>
          </a:p>
          <a:p>
            <a:pPr lvl="1"/>
            <a:r>
              <a:rPr lang="en-US" dirty="0"/>
              <a:t>Display Excel sheet Inside of App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Feedback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CABFC48-FE89-FACA-B49B-0718D14CE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2" r="20636"/>
          <a:stretch/>
        </p:blipFill>
        <p:spPr>
          <a:xfrm rot="435730">
            <a:off x="6919274" y="3493638"/>
            <a:ext cx="3073138" cy="24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D213-30DE-E9F6-CBCB-803102D2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382" y="764373"/>
            <a:ext cx="6684818" cy="1293028"/>
          </a:xfrm>
        </p:spPr>
        <p:txBody>
          <a:bodyPr/>
          <a:lstStyle/>
          <a:p>
            <a:r>
              <a:rPr lang="en-US" dirty="0"/>
              <a:t>Feedback?	</a:t>
            </a:r>
          </a:p>
        </p:txBody>
      </p:sp>
    </p:spTree>
    <p:extLst>
      <p:ext uri="{BB962C8B-B14F-4D97-AF65-F5344CB8AC3E}">
        <p14:creationId xmlns:p14="http://schemas.microsoft.com/office/powerpoint/2010/main" val="36632516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Words>149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inherit</vt:lpstr>
      <vt:lpstr>Vapor Trail</vt:lpstr>
      <vt:lpstr>Agile Software Dev</vt:lpstr>
      <vt:lpstr>Introduction  </vt:lpstr>
      <vt:lpstr>PLanning</vt:lpstr>
      <vt:lpstr>Architecture</vt:lpstr>
      <vt:lpstr>Demo   </vt:lpstr>
      <vt:lpstr>Future Work</vt:lpstr>
      <vt:lpstr>Feedback?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</dc:title>
  <dc:creator>Jonathon denouden</dc:creator>
  <cp:lastModifiedBy>jacob brand</cp:lastModifiedBy>
  <cp:revision>3</cp:revision>
  <dcterms:created xsi:type="dcterms:W3CDTF">2022-12-13T02:51:30Z</dcterms:created>
  <dcterms:modified xsi:type="dcterms:W3CDTF">2022-12-13T19:17:56Z</dcterms:modified>
</cp:coreProperties>
</file>