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3" r:id="rId5"/>
    <p:sldId id="266" r:id="rId6"/>
    <p:sldId id="257" r:id="rId7"/>
    <p:sldId id="267" r:id="rId8"/>
    <p:sldId id="258" r:id="rId9"/>
    <p:sldId id="268" r:id="rId10"/>
    <p:sldId id="260" r:id="rId11"/>
    <p:sldId id="269" r:id="rId12"/>
    <p:sldId id="270" r:id="rId13"/>
    <p:sldId id="271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9B1844-DEB6-4845-AFFB-70E32D11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032BE3B-03FF-4286-A374-A0793E036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3A7E26-9142-4B98-92CD-A61B7CFD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F99E46-42C2-4CE8-8CCD-DA8A3543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B763CB-E966-43EE-9B0D-44BB15D5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2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AF5653-E2B2-4D00-A9CC-3F1D10E2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EC9CF4-6858-402A-88D0-E3ED133E0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D574EC-A104-4CEE-8CC2-5A20E134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D0BBA6-0365-481F-9458-2EB27007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961E62-8FBA-4B70-AE93-CE6F495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77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A920861-B575-48E2-8995-5312877B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5D1582-1B74-4A1B-9F53-768652C7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DC1AA6-F98C-4EDA-9DA2-3A44DBFD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E7B12B-F0DC-4CEE-9295-229125F8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BED9B6-6B4B-410D-8153-6C3C9AE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8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E81E49-733D-4F90-B46C-30079299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F1560-13AA-4CE2-8196-58F7F572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A8BB5A-0A49-4178-A1B6-3C18DBF2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AADAE3-3182-4CF0-BFC5-84762EB2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33C388-0F22-4F2E-89C2-D7E8A33F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03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EE363-0FB4-4E8B-B986-FA9035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02811E6-D7D4-42AE-99B2-A945A086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063346-5E72-44E1-A40E-9DE96285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3E06A3-E4F7-4442-A435-8C525352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8C4664-0BAF-482A-9258-C3ADD10A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35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21A48-1DEB-41C3-BBBE-16ADA26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A455C-09E0-412E-AC2A-F12C25C3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9ADAD8-1854-4F46-A378-E0602EE8A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0FAFA1-AE89-4EEF-AAC4-AB920912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899465-15C5-49EE-A1E2-E4AEC23D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4CAA21-72E5-428F-A4FE-293B2A47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1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057CE-01D6-45F8-9E2F-D76BA981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0CDC11-8170-40E6-BDD1-4177074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F9BF83-8759-4FBF-A21D-9EB0921D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56E57D0-C904-416B-B2BB-87B22A28D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21D2974-6755-4ECD-9B41-E1AB0BC7B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C582FB7-CC71-49A4-A229-786C140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DC39D0E-781A-446B-B5A8-DD18D21F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61AA88A-3DDB-4498-B429-AB32B32D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8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871173-18AA-4AA8-8B8D-401210C0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EA8825E-F5A9-40C6-A385-815C5DFA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569576-A642-4374-A32C-ABD96AEF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F24E70-CE7B-4B40-838B-0DBBD91A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BAA514-4547-461D-B452-FAD937FD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D6B9FE-2EAF-4E8E-8C1F-A3F4EB5A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D89ABCE-FAA5-4526-9157-246C707A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34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C16B58-0288-48E6-9419-365A2A8D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1BE0C8-5F29-47EA-9578-64B1FDEDA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E3D260-F571-406D-940B-1839D823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5D527D-E8C0-4A90-B211-88740F76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838BC6-DBB9-4185-8A09-2E1CAFCE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2C7E66-BADF-4070-A996-F4D538DD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9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C403BE-34A0-4955-8754-8F00C071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9ED8993-7825-4A3F-95EC-4F002E2F7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0535B25-BD02-4DA3-825C-59A2FF590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15E565-4A1F-4CBA-9EE1-F16A9DBA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F4862D-8869-4C85-AC6D-A24E0DDC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EEDF9E-E7CC-4163-901C-6EA0B54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45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8EB754D-2EFE-4D00-9CB4-4056F578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0F9689-FA8D-4119-8C95-BF46FA28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7EE803-DD68-4E87-BA9E-EB4A06A2A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DB94-121B-4D8E-9FA7-27E51953B5D2}" type="datetimeFigureOut">
              <a:rPr lang="tr-TR" smtClean="0"/>
              <a:t>14.06.2021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7F1048-A4D8-42DF-B8E1-FA3D2DD1E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1DC809-8259-4343-901D-10A0A99A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E83E-95C6-4301-9F80-D8ED63D522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39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7986771" y="2595320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/>
              <a:t>Start </a:t>
            </a:r>
            <a:r>
              <a:rPr lang="tr-TR" sz="4000" dirty="0" err="1"/>
              <a:t>page</a:t>
            </a:r>
            <a:endParaRPr lang="en-US" sz="40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1A0BD0C-187D-4AF0-9E19-C348E2C4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928" y="149289"/>
            <a:ext cx="3191069" cy="65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8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72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/>
              <a:t>Game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5"/>
            <a:ext cx="3190568" cy="6558389"/>
          </a:xfrm>
        </p:spPr>
      </p:pic>
    </p:spTree>
    <p:extLst>
      <p:ext uri="{BB962C8B-B14F-4D97-AF65-F5344CB8AC3E}">
        <p14:creationId xmlns:p14="http://schemas.microsoft.com/office/powerpoint/2010/main" val="153895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72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/>
              <a:t>Game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wrong</a:t>
            </a:r>
            <a:r>
              <a:rPr lang="tr-TR" dirty="0"/>
              <a:t> </a:t>
            </a:r>
            <a:r>
              <a:rPr lang="en-US" dirty="0"/>
              <a:t>answer</a:t>
            </a:r>
            <a:r>
              <a:rPr lang="tr-TR" dirty="0"/>
              <a:t>)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5"/>
            <a:ext cx="3190567" cy="6558389"/>
          </a:xfrm>
        </p:spPr>
      </p:pic>
    </p:spTree>
    <p:extLst>
      <p:ext uri="{BB962C8B-B14F-4D97-AF65-F5344CB8AC3E}">
        <p14:creationId xmlns:p14="http://schemas.microsoft.com/office/powerpoint/2010/main" val="337666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72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/>
              <a:t>Game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/>
              <a:t>correct</a:t>
            </a:r>
            <a:r>
              <a:rPr lang="tr-TR" dirty="0"/>
              <a:t> </a:t>
            </a:r>
            <a:r>
              <a:rPr lang="en-US" dirty="0"/>
              <a:t>answer</a:t>
            </a:r>
            <a:r>
              <a:rPr lang="tr-TR" dirty="0"/>
              <a:t>)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6"/>
            <a:ext cx="3190567" cy="6558387"/>
          </a:xfrm>
        </p:spPr>
      </p:pic>
    </p:spTree>
    <p:extLst>
      <p:ext uri="{BB962C8B-B14F-4D97-AF65-F5344CB8AC3E}">
        <p14:creationId xmlns:p14="http://schemas.microsoft.com/office/powerpoint/2010/main" val="109993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72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6"/>
            <a:ext cx="3190566" cy="6558387"/>
          </a:xfrm>
        </p:spPr>
      </p:pic>
    </p:spTree>
    <p:extLst>
      <p:ext uri="{BB962C8B-B14F-4D97-AF65-F5344CB8AC3E}">
        <p14:creationId xmlns:p14="http://schemas.microsoft.com/office/powerpoint/2010/main" val="198422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72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page</a:t>
            </a:r>
            <a:br>
              <a:rPr lang="tr-TR" dirty="0"/>
            </a:br>
            <a:r>
              <a:rPr lang="tr-TR" sz="4400" dirty="0"/>
              <a:t>(</a:t>
            </a:r>
            <a:r>
              <a:rPr lang="en-US" sz="4400" dirty="0"/>
              <a:t>Turkish</a:t>
            </a:r>
            <a:r>
              <a:rPr lang="tr-TR" sz="4400" dirty="0"/>
              <a:t>)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7"/>
            <a:ext cx="3190566" cy="6558385"/>
          </a:xfrm>
        </p:spPr>
      </p:pic>
    </p:spTree>
    <p:extLst>
      <p:ext uri="{BB962C8B-B14F-4D97-AF65-F5344CB8AC3E}">
        <p14:creationId xmlns:p14="http://schemas.microsoft.com/office/powerpoint/2010/main" val="71319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47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/>
              <a:t>Information </a:t>
            </a:r>
            <a:r>
              <a:rPr lang="tr-TR" dirty="0" err="1"/>
              <a:t>page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7"/>
            <a:ext cx="3190566" cy="6558385"/>
          </a:xfrm>
        </p:spPr>
      </p:pic>
    </p:spTree>
    <p:extLst>
      <p:ext uri="{BB962C8B-B14F-4D97-AF65-F5344CB8AC3E}">
        <p14:creationId xmlns:p14="http://schemas.microsoft.com/office/powerpoint/2010/main" val="178335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15123F-7238-4FFA-92C8-D97374B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47" y="639621"/>
            <a:ext cx="4953001" cy="4726502"/>
          </a:xfrm>
        </p:spPr>
        <p:txBody>
          <a:bodyPr>
            <a:normAutofit/>
          </a:bodyPr>
          <a:lstStyle/>
          <a:p>
            <a:r>
              <a:rPr lang="tr-TR" dirty="0"/>
              <a:t>Information </a:t>
            </a:r>
            <a:r>
              <a:rPr lang="tr-TR" dirty="0" err="1"/>
              <a:t>page</a:t>
            </a:r>
            <a:br>
              <a:rPr lang="tr-TR" dirty="0"/>
            </a:br>
            <a:r>
              <a:rPr lang="tr-TR" sz="4400" dirty="0"/>
              <a:t>(</a:t>
            </a:r>
            <a:r>
              <a:rPr lang="tr-TR" sz="4400" dirty="0" err="1"/>
              <a:t>Turkish</a:t>
            </a:r>
            <a:r>
              <a:rPr lang="tr-TR" sz="4400" dirty="0"/>
              <a:t>)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2C7635-DE8B-4167-9276-5BB43255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087" y="149807"/>
            <a:ext cx="3190565" cy="6558385"/>
          </a:xfrm>
        </p:spPr>
      </p:pic>
    </p:spTree>
    <p:extLst>
      <p:ext uri="{BB962C8B-B14F-4D97-AF65-F5344CB8AC3E}">
        <p14:creationId xmlns:p14="http://schemas.microsoft.com/office/powerpoint/2010/main" val="155368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7986771" y="2595320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 err="1"/>
              <a:t>Change</a:t>
            </a:r>
            <a:r>
              <a:rPr lang="tr-TR" sz="4000" dirty="0"/>
              <a:t> </a:t>
            </a:r>
            <a:r>
              <a:rPr lang="tr-TR" sz="4000" dirty="0" err="1"/>
              <a:t>language</a:t>
            </a:r>
            <a:endParaRPr lang="en-US" sz="40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1A0BD0C-187D-4AF0-9E19-C348E2C4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928" y="149290"/>
            <a:ext cx="3191069" cy="6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1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7986771" y="2595320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/>
              <a:t>Start </a:t>
            </a:r>
            <a:r>
              <a:rPr lang="tr-TR" sz="4000" dirty="0" err="1"/>
              <a:t>page</a:t>
            </a:r>
            <a:endParaRPr lang="tr-TR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/>
              <a:t>(</a:t>
            </a:r>
            <a:r>
              <a:rPr lang="tr-TR" sz="4000" dirty="0" err="1"/>
              <a:t>Turkish</a:t>
            </a:r>
            <a:r>
              <a:rPr lang="tr-TR" sz="4000" dirty="0"/>
              <a:t>)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1A0BD0C-187D-4AF0-9E19-C348E2C4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928" y="149290"/>
            <a:ext cx="3191069" cy="6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8834790" y="2203432"/>
            <a:ext cx="6573951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Login page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B03F4F-ED15-4E87-9045-46389002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33" y="127315"/>
            <a:ext cx="3212449" cy="6603368"/>
          </a:xfrm>
        </p:spPr>
      </p:pic>
    </p:spTree>
    <p:extLst>
      <p:ext uri="{BB962C8B-B14F-4D97-AF65-F5344CB8AC3E}">
        <p14:creationId xmlns:p14="http://schemas.microsoft.com/office/powerpoint/2010/main" val="121746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8834790" y="2203432"/>
            <a:ext cx="6573951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Login page</a:t>
            </a:r>
            <a:endParaRPr lang="tr-TR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/>
              <a:t>(</a:t>
            </a:r>
            <a:r>
              <a:rPr lang="tr-TR" sz="4000" dirty="0" err="1"/>
              <a:t>Turkish</a:t>
            </a:r>
            <a:r>
              <a:rPr lang="tr-TR" sz="4000" dirty="0"/>
              <a:t>)</a:t>
            </a:r>
            <a:endParaRPr lang="en-US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B03F4F-ED15-4E87-9045-46389002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0033" y="127315"/>
            <a:ext cx="3212449" cy="6603367"/>
          </a:xfrm>
        </p:spPr>
      </p:pic>
    </p:spTree>
    <p:extLst>
      <p:ext uri="{BB962C8B-B14F-4D97-AF65-F5344CB8AC3E}">
        <p14:creationId xmlns:p14="http://schemas.microsoft.com/office/powerpoint/2010/main" val="42395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429345" y="2770970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Register page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D600BF2-5E8E-4EE5-83CE-661E5B47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98" y="108388"/>
            <a:ext cx="3230865" cy="6641223"/>
          </a:xfrm>
        </p:spPr>
      </p:pic>
    </p:spTree>
    <p:extLst>
      <p:ext uri="{BB962C8B-B14F-4D97-AF65-F5344CB8AC3E}">
        <p14:creationId xmlns:p14="http://schemas.microsoft.com/office/powerpoint/2010/main" val="425055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A87B1EE-292C-48DA-8EDD-BA4BB73BDC76}"/>
              </a:ext>
            </a:extLst>
          </p:cNvPr>
          <p:cNvSpPr txBox="1"/>
          <p:nvPr/>
        </p:nvSpPr>
        <p:spPr>
          <a:xfrm>
            <a:off x="429345" y="2770970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Register page</a:t>
            </a:r>
            <a:endParaRPr lang="tr-TR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4000" dirty="0"/>
              <a:t>(</a:t>
            </a:r>
            <a:r>
              <a:rPr lang="tr-TR" sz="4000" dirty="0" err="1"/>
              <a:t>Turkish</a:t>
            </a:r>
            <a:r>
              <a:rPr lang="tr-TR" sz="4000" dirty="0"/>
              <a:t>)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D600BF2-5E8E-4EE5-83CE-661E5B47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0298" y="108388"/>
            <a:ext cx="3230865" cy="6641222"/>
          </a:xfrm>
        </p:spPr>
      </p:pic>
    </p:spTree>
    <p:extLst>
      <p:ext uri="{BB962C8B-B14F-4D97-AF65-F5344CB8AC3E}">
        <p14:creationId xmlns:p14="http://schemas.microsoft.com/office/powerpoint/2010/main" val="186767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2A3C5D-A5FD-49F7-A8CC-B9ECEE9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817" y="834930"/>
            <a:ext cx="4953001" cy="4726502"/>
          </a:xfrm>
        </p:spPr>
        <p:txBody>
          <a:bodyPr>
            <a:normAutofit/>
          </a:bodyPr>
          <a:lstStyle/>
          <a:p>
            <a:r>
              <a:rPr lang="tr-TR" sz="4000" dirty="0"/>
              <a:t>Main </a:t>
            </a:r>
            <a:r>
              <a:rPr lang="tr-TR" sz="4000" dirty="0" err="1"/>
              <a:t>page</a:t>
            </a:r>
            <a:endParaRPr lang="tr-TR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7AFDA6-C2B7-42CE-B936-34EBC8EA3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454" y="231128"/>
            <a:ext cx="3171907" cy="6520031"/>
          </a:xfrm>
        </p:spPr>
      </p:pic>
    </p:spTree>
    <p:extLst>
      <p:ext uri="{BB962C8B-B14F-4D97-AF65-F5344CB8AC3E}">
        <p14:creationId xmlns:p14="http://schemas.microsoft.com/office/powerpoint/2010/main" val="190735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2A3C5D-A5FD-49F7-A8CC-B9ECEE9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817" y="834930"/>
            <a:ext cx="4953001" cy="4726502"/>
          </a:xfrm>
        </p:spPr>
        <p:txBody>
          <a:bodyPr>
            <a:normAutofit/>
          </a:bodyPr>
          <a:lstStyle/>
          <a:p>
            <a:r>
              <a:rPr lang="tr-TR" sz="4000" dirty="0"/>
              <a:t>Main </a:t>
            </a:r>
            <a:r>
              <a:rPr lang="tr-TR" sz="4000" dirty="0" err="1"/>
              <a:t>page</a:t>
            </a:r>
            <a:br>
              <a:rPr lang="tr-TR" sz="4000" dirty="0"/>
            </a:br>
            <a:r>
              <a:rPr lang="tr-TR" sz="4000" dirty="0"/>
              <a:t>(</a:t>
            </a:r>
            <a:r>
              <a:rPr lang="en-US" sz="4000" dirty="0"/>
              <a:t>Turkish</a:t>
            </a:r>
            <a:r>
              <a:rPr lang="tr-TR" sz="4000" dirty="0"/>
              <a:t>)</a:t>
            </a:r>
            <a:br>
              <a:rPr lang="en-US" sz="4000" dirty="0"/>
            </a:br>
            <a:endParaRPr lang="tr-TR" sz="4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7AFDA6-C2B7-42CE-B936-34EBC8EA3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454" y="231128"/>
            <a:ext cx="3171907" cy="6520031"/>
          </a:xfrm>
        </p:spPr>
      </p:pic>
    </p:spTree>
    <p:extLst>
      <p:ext uri="{BB962C8B-B14F-4D97-AF65-F5344CB8AC3E}">
        <p14:creationId xmlns:p14="http://schemas.microsoft.com/office/powerpoint/2010/main" val="314779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</Words>
  <Application>Microsoft Office PowerPoint</Application>
  <PresentationFormat>Geniş ekran</PresentationFormat>
  <Paragraphs>19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Main page</vt:lpstr>
      <vt:lpstr>Main page (Turkish) </vt:lpstr>
      <vt:lpstr>Game </vt:lpstr>
      <vt:lpstr>Game (wrong answer) </vt:lpstr>
      <vt:lpstr>Game (correct answer) </vt:lpstr>
      <vt:lpstr>Score page</vt:lpstr>
      <vt:lpstr>Score page (Turkish)</vt:lpstr>
      <vt:lpstr>Information page</vt:lpstr>
      <vt:lpstr>Information page (Turkish)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Gorkem SEYHAN</dc:creator>
  <cp:lastModifiedBy>Gorkem SEYHAN</cp:lastModifiedBy>
  <cp:revision>10</cp:revision>
  <dcterms:created xsi:type="dcterms:W3CDTF">2021-05-18T06:08:01Z</dcterms:created>
  <dcterms:modified xsi:type="dcterms:W3CDTF">2021-06-14T10:13:19Z</dcterms:modified>
</cp:coreProperties>
</file>