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0"/>
  </p:notesMasterIdLst>
  <p:sldIdLst>
    <p:sldId id="256" r:id="rId4"/>
    <p:sldId id="262" r:id="rId5"/>
    <p:sldId id="268" r:id="rId6"/>
    <p:sldId id="377" r:id="rId7"/>
    <p:sldId id="270" r:id="rId8"/>
    <p:sldId id="379" r:id="rId9"/>
    <p:sldId id="380" r:id="rId10"/>
    <p:sldId id="378" r:id="rId11"/>
    <p:sldId id="272" r:id="rId12"/>
    <p:sldId id="263" r:id="rId13"/>
    <p:sldId id="374" r:id="rId14"/>
    <p:sldId id="373" r:id="rId15"/>
    <p:sldId id="372" r:id="rId16"/>
    <p:sldId id="257" r:id="rId17"/>
    <p:sldId id="25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D3227"/>
    <a:srgbClr val="FF714F"/>
    <a:srgbClr val="FD7C3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86" autoAdjust="0"/>
    <p:restoredTop sz="96215" autoAdjust="0"/>
  </p:normalViewPr>
  <p:slideViewPr>
    <p:cSldViewPr snapToGrid="0">
      <p:cViewPr varScale="1">
        <p:scale>
          <a:sx n="82" d="100"/>
          <a:sy n="82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A456-DCBB-4CC2-B1A7-962CEDFD60A9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E8989-1785-40B0-9DC7-0AF511769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431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312692"/>
            <a:ext cx="12192000" cy="25453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13194" y="2590860"/>
            <a:ext cx="7278806" cy="57606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13046" y="3314198"/>
            <a:ext cx="72788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17" name="Freeform 16"/>
          <p:cNvSpPr/>
          <p:nvPr userDrawn="1"/>
        </p:nvSpPr>
        <p:spPr>
          <a:xfrm>
            <a:off x="10422928" y="0"/>
            <a:ext cx="1769073" cy="3043451"/>
          </a:xfrm>
          <a:custGeom>
            <a:avLst/>
            <a:gdLst>
              <a:gd name="connsiteX0" fmla="*/ 0 w 2491801"/>
              <a:gd name="connsiteY0" fmla="*/ 0 h 4286808"/>
              <a:gd name="connsiteX1" fmla="*/ 2491801 w 2491801"/>
              <a:gd name="connsiteY1" fmla="*/ 0 h 4286808"/>
              <a:gd name="connsiteX2" fmla="*/ 2491801 w 2491801"/>
              <a:gd name="connsiteY2" fmla="*/ 4286808 h 42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801" h="4286808">
                <a:moveTo>
                  <a:pt x="0" y="0"/>
                </a:moveTo>
                <a:lnTo>
                  <a:pt x="2491801" y="0"/>
                </a:lnTo>
                <a:lnTo>
                  <a:pt x="2491801" y="4286808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9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4E36E84F-E9AF-4CC5-BD83-3E187CFF78EA}"/>
              </a:ext>
            </a:extLst>
          </p:cNvPr>
          <p:cNvGrpSpPr/>
          <p:nvPr userDrawn="1"/>
        </p:nvGrpSpPr>
        <p:grpSpPr>
          <a:xfrm>
            <a:off x="2686753" y="-15933"/>
            <a:ext cx="3096056" cy="2466990"/>
            <a:chOff x="1827359" y="-19597"/>
            <a:chExt cx="3253206" cy="3173339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F0A8563-0E2D-40B3-872C-7F2E7E0FCAD9}"/>
                </a:ext>
              </a:extLst>
            </p:cNvPr>
            <p:cNvSpPr/>
            <p:nvPr userDrawn="1"/>
          </p:nvSpPr>
          <p:spPr>
            <a:xfrm>
              <a:off x="2727889" y="-19597"/>
              <a:ext cx="2352676" cy="3171824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Freeform 65">
              <a:extLst>
                <a:ext uri="{FF2B5EF4-FFF2-40B4-BE49-F238E27FC236}">
                  <a16:creationId xmlns:a16="http://schemas.microsoft.com/office/drawing/2014/main" id="{8A501324-8C9F-422E-ABC9-D55B9B521A89}"/>
                </a:ext>
              </a:extLst>
            </p:cNvPr>
            <p:cNvSpPr/>
            <p:nvPr userDrawn="1"/>
          </p:nvSpPr>
          <p:spPr>
            <a:xfrm>
              <a:off x="1827359" y="-18083"/>
              <a:ext cx="2352675" cy="3171825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7">
            <a:extLst>
              <a:ext uri="{FF2B5EF4-FFF2-40B4-BE49-F238E27FC236}">
                <a16:creationId xmlns:a16="http://schemas.microsoft.com/office/drawing/2014/main" id="{F4828449-45C1-4A0C-9289-31EF44B6B856}"/>
              </a:ext>
            </a:extLst>
          </p:cNvPr>
          <p:cNvGrpSpPr/>
          <p:nvPr userDrawn="1"/>
        </p:nvGrpSpPr>
        <p:grpSpPr>
          <a:xfrm>
            <a:off x="850795" y="1991644"/>
            <a:ext cx="2126862" cy="3673670"/>
            <a:chOff x="1438761" y="2033015"/>
            <a:chExt cx="1980000" cy="3420000"/>
          </a:xfrm>
        </p:grpSpPr>
        <p:sp>
          <p:nvSpPr>
            <p:cNvPr id="10" name="Rounded Rectangle 58">
              <a:extLst>
                <a:ext uri="{FF2B5EF4-FFF2-40B4-BE49-F238E27FC236}">
                  <a16:creationId xmlns:a16="http://schemas.microsoft.com/office/drawing/2014/main" id="{46E52279-5F36-44AE-9EC1-8B1C1E389C1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18F6A715-94DD-45A5-B68E-0C25DB045B1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60">
              <a:extLst>
                <a:ext uri="{FF2B5EF4-FFF2-40B4-BE49-F238E27FC236}">
                  <a16:creationId xmlns:a16="http://schemas.microsoft.com/office/drawing/2014/main" id="{9E781B62-8904-4E20-9F76-184ED54588AF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61">
                <a:extLst>
                  <a:ext uri="{FF2B5EF4-FFF2-40B4-BE49-F238E27FC236}">
                    <a16:creationId xmlns:a16="http://schemas.microsoft.com/office/drawing/2014/main" id="{5C178692-3C2F-4413-9235-90493DFB07F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62">
                <a:extLst>
                  <a:ext uri="{FF2B5EF4-FFF2-40B4-BE49-F238E27FC236}">
                    <a16:creationId xmlns:a16="http://schemas.microsoft.com/office/drawing/2014/main" id="{DE83EA3F-1F93-44BC-875A-39ED85AABF78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9C4639BE-76A9-4E73-B409-4506B808AED9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17" name="Rounded Rectangle 52">
              <a:extLst>
                <a:ext uri="{FF2B5EF4-FFF2-40B4-BE49-F238E27FC236}">
                  <a16:creationId xmlns:a16="http://schemas.microsoft.com/office/drawing/2014/main" id="{47554649-9DF5-44F6-BCD7-E4757EC874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53">
              <a:extLst>
                <a:ext uri="{FF2B5EF4-FFF2-40B4-BE49-F238E27FC236}">
                  <a16:creationId xmlns:a16="http://schemas.microsoft.com/office/drawing/2014/main" id="{63246AE1-2CFD-44EA-B80E-85FFCFE62879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45163D24-7C21-45DC-B265-AB026DA2C34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55">
                <a:extLst>
                  <a:ext uri="{FF2B5EF4-FFF2-40B4-BE49-F238E27FC236}">
                    <a16:creationId xmlns:a16="http://schemas.microsoft.com/office/drawing/2014/main" id="{CD8A8B08-2926-4348-95A3-13F706C6C68E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56">
                <a:extLst>
                  <a:ext uri="{FF2B5EF4-FFF2-40B4-BE49-F238E27FC236}">
                    <a16:creationId xmlns:a16="http://schemas.microsoft.com/office/drawing/2014/main" id="{1B9C3434-F54D-4075-83B2-88FDBF9C90C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23F0DB9-2B7F-416A-836F-C69A71C357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6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4E10EE16-2F78-4845-8B0E-4DAC431785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2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4A21D55F-CE9F-4F51-A2B5-2A4B54EEDB54}"/>
              </a:ext>
            </a:extLst>
          </p:cNvPr>
          <p:cNvGrpSpPr/>
          <p:nvPr userDrawn="1"/>
        </p:nvGrpSpPr>
        <p:grpSpPr>
          <a:xfrm>
            <a:off x="2077783" y="1819948"/>
            <a:ext cx="2304289" cy="3980137"/>
            <a:chOff x="1438761" y="2033015"/>
            <a:chExt cx="1980000" cy="3420000"/>
          </a:xfrm>
        </p:grpSpPr>
        <p:sp>
          <p:nvSpPr>
            <p:cNvPr id="25" name="Rounded Rectangle 41">
              <a:extLst>
                <a:ext uri="{FF2B5EF4-FFF2-40B4-BE49-F238E27FC236}">
                  <a16:creationId xmlns:a16="http://schemas.microsoft.com/office/drawing/2014/main" id="{6F2ED8D6-101C-428B-92B5-133C5D479F7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68203E71-F6E5-4E95-BF4C-1492469EC4E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C6AA3ED5-4568-404D-A317-C72A4CB8163C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8" name="Oval 44">
                <a:extLst>
                  <a:ext uri="{FF2B5EF4-FFF2-40B4-BE49-F238E27FC236}">
                    <a16:creationId xmlns:a16="http://schemas.microsoft.com/office/drawing/2014/main" id="{F437D6C2-0423-4F34-A0EE-00C8E06E2614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45">
                <a:extLst>
                  <a:ext uri="{FF2B5EF4-FFF2-40B4-BE49-F238E27FC236}">
                    <a16:creationId xmlns:a16="http://schemas.microsoft.com/office/drawing/2014/main" id="{F32F0B11-E517-47E6-852B-59818A0AB54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896992B1-F910-43E3-A577-8F9CF6C2C0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17447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5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80BA-A141-45EB-BB5F-4124A9D058B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888E08B-FE50-4AA0-BF7F-50D3BE4DE32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725DE1D-A9D6-4B81-A609-286A0D627A4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70B75CF-6CA1-458E-A3D7-E864812E75D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A18C9B-0950-40B6-837A-7B8359FFF418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B6AE5291-EEE6-473F-8A81-393200D11C79}"/>
              </a:ext>
            </a:extLst>
          </p:cNvPr>
          <p:cNvCxnSpPr>
            <a:cxnSpLocks/>
          </p:cNvCxnSpPr>
          <p:nvPr userDrawn="1"/>
        </p:nvCxnSpPr>
        <p:spPr>
          <a:xfrm>
            <a:off x="719392" y="4561694"/>
            <a:ext cx="10753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6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6095562-C581-42AF-A0F4-369AD368A99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54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57B78F3-95CD-4DA8-AECF-88B14826DD3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813242" y="56605"/>
            <a:ext cx="8030371" cy="6744789"/>
          </a:xfrm>
          <a:custGeom>
            <a:avLst/>
            <a:gdLst>
              <a:gd name="connsiteX0" fmla="*/ 3757269 w 7861469"/>
              <a:gd name="connsiteY0" fmla="*/ 5576075 h 6602927"/>
              <a:gd name="connsiteX1" fmla="*/ 3753218 w 7861469"/>
              <a:gd name="connsiteY1" fmla="*/ 5576985 h 6602927"/>
              <a:gd name="connsiteX2" fmla="*/ 3745306 w 7861469"/>
              <a:gd name="connsiteY2" fmla="*/ 5590642 h 6602927"/>
              <a:gd name="connsiteX3" fmla="*/ 3752308 w 7861469"/>
              <a:gd name="connsiteY3" fmla="*/ 5604755 h 6602927"/>
              <a:gd name="connsiteX4" fmla="*/ 3755342 w 7861469"/>
              <a:gd name="connsiteY4" fmla="*/ 5599666 h 6602927"/>
              <a:gd name="connsiteX5" fmla="*/ 3761411 w 7861469"/>
              <a:gd name="connsiteY5" fmla="*/ 5579314 h 6602927"/>
              <a:gd name="connsiteX6" fmla="*/ 7013605 w 7861469"/>
              <a:gd name="connsiteY6" fmla="*/ 4043702 h 6602927"/>
              <a:gd name="connsiteX7" fmla="*/ 6996950 w 7861469"/>
              <a:gd name="connsiteY7" fmla="*/ 4046629 h 6602927"/>
              <a:gd name="connsiteX8" fmla="*/ 6993798 w 7861469"/>
              <a:gd name="connsiteY8" fmla="*/ 4067782 h 6602927"/>
              <a:gd name="connsiteX9" fmla="*/ 6940638 w 7861469"/>
              <a:gd name="connsiteY9" fmla="*/ 4156086 h 6602927"/>
              <a:gd name="connsiteX10" fmla="*/ 6920829 w 7861469"/>
              <a:gd name="connsiteY10" fmla="*/ 4180166 h 6602927"/>
              <a:gd name="connsiteX11" fmla="*/ 6926248 w 7861469"/>
              <a:gd name="connsiteY11" fmla="*/ 4207644 h 6602927"/>
              <a:gd name="connsiteX12" fmla="*/ 6926732 w 7861469"/>
              <a:gd name="connsiteY12" fmla="*/ 4227115 h 6602927"/>
              <a:gd name="connsiteX13" fmla="*/ 6958299 w 7861469"/>
              <a:gd name="connsiteY13" fmla="*/ 4178931 h 6602927"/>
              <a:gd name="connsiteX14" fmla="*/ 7011801 w 7861469"/>
              <a:gd name="connsiteY14" fmla="*/ 4102874 h 6602927"/>
              <a:gd name="connsiteX15" fmla="*/ 7038800 w 7861469"/>
              <a:gd name="connsiteY15" fmla="*/ 4086429 h 6602927"/>
              <a:gd name="connsiteX16" fmla="*/ 7049718 w 7861469"/>
              <a:gd name="connsiteY16" fmla="*/ 4074197 h 6602927"/>
              <a:gd name="connsiteX17" fmla="*/ 7042411 w 7861469"/>
              <a:gd name="connsiteY17" fmla="*/ 4070825 h 6602927"/>
              <a:gd name="connsiteX18" fmla="*/ 7013605 w 7861469"/>
              <a:gd name="connsiteY18" fmla="*/ 4043702 h 6602927"/>
              <a:gd name="connsiteX19" fmla="*/ 7076743 w 7861469"/>
              <a:gd name="connsiteY19" fmla="*/ 4043540 h 6602927"/>
              <a:gd name="connsiteX20" fmla="*/ 7071992 w 7861469"/>
              <a:gd name="connsiteY20" fmla="*/ 4043741 h 6602927"/>
              <a:gd name="connsiteX21" fmla="*/ 7068252 w 7861469"/>
              <a:gd name="connsiteY21" fmla="*/ 4053431 h 6602927"/>
              <a:gd name="connsiteX22" fmla="*/ 7075543 w 7861469"/>
              <a:gd name="connsiteY22" fmla="*/ 4045262 h 6602927"/>
              <a:gd name="connsiteX23" fmla="*/ 1421611 w 7861469"/>
              <a:gd name="connsiteY23" fmla="*/ 2211251 h 6602927"/>
              <a:gd name="connsiteX24" fmla="*/ 1365366 w 7861469"/>
              <a:gd name="connsiteY24" fmla="*/ 2295734 h 6602927"/>
              <a:gd name="connsiteX25" fmla="*/ 1342944 w 7861469"/>
              <a:gd name="connsiteY25" fmla="*/ 2329145 h 6602927"/>
              <a:gd name="connsiteX26" fmla="*/ 1346081 w 7861469"/>
              <a:gd name="connsiteY26" fmla="*/ 2326178 h 6602927"/>
              <a:gd name="connsiteX27" fmla="*/ 1416062 w 7861469"/>
              <a:gd name="connsiteY27" fmla="*/ 2254923 h 6602927"/>
              <a:gd name="connsiteX28" fmla="*/ 1424963 w 7861469"/>
              <a:gd name="connsiteY28" fmla="*/ 2226134 h 6602927"/>
              <a:gd name="connsiteX29" fmla="*/ 1507161 w 7861469"/>
              <a:gd name="connsiteY29" fmla="*/ 2090249 h 6602927"/>
              <a:gd name="connsiteX30" fmla="*/ 1456732 w 7861469"/>
              <a:gd name="connsiteY30" fmla="*/ 2158498 h 6602927"/>
              <a:gd name="connsiteX31" fmla="*/ 1438689 w 7861469"/>
              <a:gd name="connsiteY31" fmla="*/ 2185602 h 6602927"/>
              <a:gd name="connsiteX32" fmla="*/ 1453740 w 7861469"/>
              <a:gd name="connsiteY32" fmla="*/ 2174974 h 6602927"/>
              <a:gd name="connsiteX33" fmla="*/ 1497218 w 7861469"/>
              <a:gd name="connsiteY33" fmla="*/ 2133545 h 6602927"/>
              <a:gd name="connsiteX34" fmla="*/ 1506065 w 7861469"/>
              <a:gd name="connsiteY34" fmla="*/ 2103874 h 6602927"/>
              <a:gd name="connsiteX35" fmla="*/ 2705910 w 7861469"/>
              <a:gd name="connsiteY35" fmla="*/ 892212 h 6602927"/>
              <a:gd name="connsiteX36" fmla="*/ 2531391 w 7861469"/>
              <a:gd name="connsiteY36" fmla="*/ 1067958 h 6602927"/>
              <a:gd name="connsiteX37" fmla="*/ 2527236 w 7861469"/>
              <a:gd name="connsiteY37" fmla="*/ 1071711 h 6602927"/>
              <a:gd name="connsiteX38" fmla="*/ 2540898 w 7861469"/>
              <a:gd name="connsiteY38" fmla="*/ 1082319 h 6602927"/>
              <a:gd name="connsiteX39" fmla="*/ 2608180 w 7861469"/>
              <a:gd name="connsiteY39" fmla="*/ 1057301 h 6602927"/>
              <a:gd name="connsiteX40" fmla="*/ 2608401 w 7861469"/>
              <a:gd name="connsiteY40" fmla="*/ 1053087 h 6602927"/>
              <a:gd name="connsiteX41" fmla="*/ 2661800 w 7861469"/>
              <a:gd name="connsiteY41" fmla="*/ 970335 h 6602927"/>
              <a:gd name="connsiteX42" fmla="*/ 2701078 w 7861469"/>
              <a:gd name="connsiteY42" fmla="*/ 926777 h 6602927"/>
              <a:gd name="connsiteX43" fmla="*/ 2690340 w 7861469"/>
              <a:gd name="connsiteY43" fmla="*/ 932395 h 6602927"/>
              <a:gd name="connsiteX44" fmla="*/ 2681988 w 7861469"/>
              <a:gd name="connsiteY44" fmla="*/ 941132 h 6602927"/>
              <a:gd name="connsiteX45" fmla="*/ 2692948 w 7861469"/>
              <a:gd name="connsiteY45" fmla="*/ 909186 h 6602927"/>
              <a:gd name="connsiteX46" fmla="*/ 2705910 w 7861469"/>
              <a:gd name="connsiteY46" fmla="*/ 892212 h 6602927"/>
              <a:gd name="connsiteX47" fmla="*/ 4540121 w 7861469"/>
              <a:gd name="connsiteY47" fmla="*/ 0 h 6602927"/>
              <a:gd name="connsiteX48" fmla="*/ 4614250 w 7861469"/>
              <a:gd name="connsiteY48" fmla="*/ 118030 h 6602927"/>
              <a:gd name="connsiteX49" fmla="*/ 4522491 w 7861469"/>
              <a:gd name="connsiteY49" fmla="*/ 417627 h 6602927"/>
              <a:gd name="connsiteX50" fmla="*/ 4470147 w 7861469"/>
              <a:gd name="connsiteY50" fmla="*/ 448709 h 6602927"/>
              <a:gd name="connsiteX51" fmla="*/ 4460369 w 7861469"/>
              <a:gd name="connsiteY51" fmla="*/ 393237 h 6602927"/>
              <a:gd name="connsiteX52" fmla="*/ 4471888 w 7861469"/>
              <a:gd name="connsiteY52" fmla="*/ 334651 h 6602927"/>
              <a:gd name="connsiteX53" fmla="*/ 4346609 w 7861469"/>
              <a:gd name="connsiteY53" fmla="*/ 547938 h 6602927"/>
              <a:gd name="connsiteX54" fmla="*/ 4409589 w 7861469"/>
              <a:gd name="connsiteY54" fmla="*/ 475135 h 6602927"/>
              <a:gd name="connsiteX55" fmla="*/ 4439977 w 7861469"/>
              <a:gd name="connsiteY55" fmla="*/ 459814 h 6602927"/>
              <a:gd name="connsiteX56" fmla="*/ 4472155 w 7861469"/>
              <a:gd name="connsiteY56" fmla="*/ 491091 h 6602927"/>
              <a:gd name="connsiteX57" fmla="*/ 4449975 w 7861469"/>
              <a:gd name="connsiteY57" fmla="*/ 511071 h 6602927"/>
              <a:gd name="connsiteX58" fmla="*/ 4431129 w 7861469"/>
              <a:gd name="connsiteY58" fmla="*/ 548132 h 6602927"/>
              <a:gd name="connsiteX59" fmla="*/ 4430269 w 7861469"/>
              <a:gd name="connsiteY59" fmla="*/ 645326 h 6602927"/>
              <a:gd name="connsiteX60" fmla="*/ 4395666 w 7861469"/>
              <a:gd name="connsiteY60" fmla="*/ 660427 h 6602927"/>
              <a:gd name="connsiteX61" fmla="*/ 4373488 w 7861469"/>
              <a:gd name="connsiteY61" fmla="*/ 680406 h 6602927"/>
              <a:gd name="connsiteX62" fmla="*/ 4414559 w 7861469"/>
              <a:gd name="connsiteY62" fmla="*/ 784020 h 6602927"/>
              <a:gd name="connsiteX63" fmla="*/ 4422767 w 7861469"/>
              <a:gd name="connsiteY63" fmla="*/ 788678 h 6602927"/>
              <a:gd name="connsiteX64" fmla="*/ 4429411 w 7861469"/>
              <a:gd name="connsiteY64" fmla="*/ 742519 h 6602927"/>
              <a:gd name="connsiteX65" fmla="*/ 4451810 w 7861469"/>
              <a:gd name="connsiteY65" fmla="*/ 718327 h 6602927"/>
              <a:gd name="connsiteX66" fmla="*/ 4467568 w 7861469"/>
              <a:gd name="connsiteY66" fmla="*/ 740289 h 6602927"/>
              <a:gd name="connsiteX67" fmla="*/ 4442321 w 7861469"/>
              <a:gd name="connsiteY67" fmla="*/ 899623 h 6602927"/>
              <a:gd name="connsiteX68" fmla="*/ 4556767 w 7861469"/>
              <a:gd name="connsiteY68" fmla="*/ 812602 h 6602927"/>
              <a:gd name="connsiteX69" fmla="*/ 4566521 w 7861469"/>
              <a:gd name="connsiteY69" fmla="*/ 787747 h 6602927"/>
              <a:gd name="connsiteX70" fmla="*/ 4618625 w 7861469"/>
              <a:gd name="connsiteY70" fmla="*/ 680551 h 6602927"/>
              <a:gd name="connsiteX71" fmla="*/ 4803158 w 7861469"/>
              <a:gd name="connsiteY71" fmla="*/ 546465 h 6602927"/>
              <a:gd name="connsiteX72" fmla="*/ 4865500 w 7861469"/>
              <a:gd name="connsiteY72" fmla="*/ 566639 h 6602927"/>
              <a:gd name="connsiteX73" fmla="*/ 4903482 w 7861469"/>
              <a:gd name="connsiteY73" fmla="*/ 729279 h 6602927"/>
              <a:gd name="connsiteX74" fmla="*/ 4937665 w 7861469"/>
              <a:gd name="connsiteY74" fmla="*/ 802942 h 6602927"/>
              <a:gd name="connsiteX75" fmla="*/ 4940802 w 7861469"/>
              <a:gd name="connsiteY75" fmla="*/ 904573 h 6602927"/>
              <a:gd name="connsiteX76" fmla="*/ 4928179 w 7861469"/>
              <a:gd name="connsiteY76" fmla="*/ 984237 h 6602927"/>
              <a:gd name="connsiteX77" fmla="*/ 5017798 w 7861469"/>
              <a:gd name="connsiteY77" fmla="*/ 967790 h 6602927"/>
              <a:gd name="connsiteX78" fmla="*/ 5223628 w 7861469"/>
              <a:gd name="connsiteY78" fmla="*/ 830590 h 6602927"/>
              <a:gd name="connsiteX79" fmla="*/ 5273325 w 7861469"/>
              <a:gd name="connsiteY79" fmla="*/ 850102 h 6602927"/>
              <a:gd name="connsiteX80" fmla="*/ 5288860 w 7861469"/>
              <a:gd name="connsiteY80" fmla="*/ 876281 h 6602927"/>
              <a:gd name="connsiteX81" fmla="*/ 5291114 w 7861469"/>
              <a:gd name="connsiteY81" fmla="*/ 994778 h 6602927"/>
              <a:gd name="connsiteX82" fmla="*/ 5099915 w 7861469"/>
              <a:gd name="connsiteY82" fmla="*/ 1094692 h 6602927"/>
              <a:gd name="connsiteX83" fmla="*/ 5072639 w 7861469"/>
              <a:gd name="connsiteY83" fmla="*/ 1131316 h 6602927"/>
              <a:gd name="connsiteX84" fmla="*/ 4999439 w 7861469"/>
              <a:gd name="connsiteY84" fmla="*/ 1157078 h 6602927"/>
              <a:gd name="connsiteX85" fmla="*/ 4965718 w 7861469"/>
              <a:gd name="connsiteY85" fmla="*/ 1155314 h 6602927"/>
              <a:gd name="connsiteX86" fmla="*/ 4968387 w 7861469"/>
              <a:gd name="connsiteY86" fmla="*/ 1185048 h 6602927"/>
              <a:gd name="connsiteX87" fmla="*/ 4962188 w 7861469"/>
              <a:gd name="connsiteY87" fmla="*/ 1222775 h 6602927"/>
              <a:gd name="connsiteX88" fmla="*/ 4968630 w 7861469"/>
              <a:gd name="connsiteY88" fmla="*/ 1261160 h 6602927"/>
              <a:gd name="connsiteX89" fmla="*/ 4897659 w 7861469"/>
              <a:gd name="connsiteY89" fmla="*/ 1325090 h 6602927"/>
              <a:gd name="connsiteX90" fmla="*/ 4890577 w 7861469"/>
              <a:gd name="connsiteY90" fmla="*/ 1379681 h 6602927"/>
              <a:gd name="connsiteX91" fmla="*/ 4970002 w 7861469"/>
              <a:gd name="connsiteY91" fmla="*/ 1396521 h 6602927"/>
              <a:gd name="connsiteX92" fmla="*/ 5066042 w 7861469"/>
              <a:gd name="connsiteY92" fmla="*/ 1338131 h 6602927"/>
              <a:gd name="connsiteX93" fmla="*/ 5203549 w 7861469"/>
              <a:gd name="connsiteY93" fmla="*/ 1214266 h 6602927"/>
              <a:gd name="connsiteX94" fmla="*/ 5384308 w 7861469"/>
              <a:gd name="connsiteY94" fmla="*/ 1071528 h 6602927"/>
              <a:gd name="connsiteX95" fmla="*/ 5422686 w 7861469"/>
              <a:gd name="connsiteY95" fmla="*/ 1065079 h 6602927"/>
              <a:gd name="connsiteX96" fmla="*/ 5458393 w 7861469"/>
              <a:gd name="connsiteY96" fmla="*/ 1028897 h 6602927"/>
              <a:gd name="connsiteX97" fmla="*/ 5476575 w 7861469"/>
              <a:gd name="connsiteY97" fmla="*/ 1004483 h 6602927"/>
              <a:gd name="connsiteX98" fmla="*/ 5665325 w 7861469"/>
              <a:gd name="connsiteY98" fmla="*/ 870617 h 6602927"/>
              <a:gd name="connsiteX99" fmla="*/ 5929480 w 7861469"/>
              <a:gd name="connsiteY99" fmla="*/ 668826 h 6602927"/>
              <a:gd name="connsiteX100" fmla="*/ 5977391 w 7861469"/>
              <a:gd name="connsiteY100" fmla="*/ 641737 h 6602927"/>
              <a:gd name="connsiteX101" fmla="*/ 6012458 w 7861469"/>
              <a:gd name="connsiteY101" fmla="*/ 698534 h 6602927"/>
              <a:gd name="connsiteX102" fmla="*/ 6022477 w 7861469"/>
              <a:gd name="connsiteY102" fmla="*/ 830120 h 6602927"/>
              <a:gd name="connsiteX103" fmla="*/ 5954177 w 7861469"/>
              <a:gd name="connsiteY103" fmla="*/ 923784 h 6602927"/>
              <a:gd name="connsiteX104" fmla="*/ 5919354 w 7861469"/>
              <a:gd name="connsiteY104" fmla="*/ 943099 h 6602927"/>
              <a:gd name="connsiteX105" fmla="*/ 5827970 w 7861469"/>
              <a:gd name="connsiteY105" fmla="*/ 993278 h 6602927"/>
              <a:gd name="connsiteX106" fmla="*/ 5820886 w 7861469"/>
              <a:gd name="connsiteY106" fmla="*/ 1047868 h 6602927"/>
              <a:gd name="connsiteX107" fmla="*/ 5823556 w 7861469"/>
              <a:gd name="connsiteY107" fmla="*/ 1077603 h 6602927"/>
              <a:gd name="connsiteX108" fmla="*/ 5790057 w 7861469"/>
              <a:gd name="connsiteY108" fmla="*/ 1071622 h 6602927"/>
              <a:gd name="connsiteX109" fmla="*/ 5725727 w 7861469"/>
              <a:gd name="connsiteY109" fmla="*/ 1089395 h 6602927"/>
              <a:gd name="connsiteX110" fmla="*/ 5703458 w 7861469"/>
              <a:gd name="connsiteY110" fmla="*/ 1124557 h 6602927"/>
              <a:gd name="connsiteX111" fmla="*/ 5714068 w 7861469"/>
              <a:gd name="connsiteY111" fmla="*/ 1123907 h 6602927"/>
              <a:gd name="connsiteX112" fmla="*/ 5754629 w 7861469"/>
              <a:gd name="connsiteY112" fmla="*/ 1120212 h 6602927"/>
              <a:gd name="connsiteX113" fmla="*/ 5833810 w 7861469"/>
              <a:gd name="connsiteY113" fmla="*/ 1082265 h 6602927"/>
              <a:gd name="connsiteX114" fmla="*/ 5844977 w 7861469"/>
              <a:gd name="connsiteY114" fmla="*/ 1087168 h 6602927"/>
              <a:gd name="connsiteX115" fmla="*/ 5874370 w 7861469"/>
              <a:gd name="connsiteY115" fmla="*/ 1078568 h 6602927"/>
              <a:gd name="connsiteX116" fmla="*/ 5923753 w 7861469"/>
              <a:gd name="connsiteY116" fmla="*/ 1066457 h 6602927"/>
              <a:gd name="connsiteX117" fmla="*/ 5989973 w 7861469"/>
              <a:gd name="connsiteY117" fmla="*/ 1071984 h 6602927"/>
              <a:gd name="connsiteX118" fmla="*/ 6082481 w 7861469"/>
              <a:gd name="connsiteY118" fmla="*/ 1031697 h 6602927"/>
              <a:gd name="connsiteX119" fmla="*/ 6114037 w 7861469"/>
              <a:gd name="connsiteY119" fmla="*/ 1015851 h 6602927"/>
              <a:gd name="connsiteX120" fmla="*/ 6251423 w 7861469"/>
              <a:gd name="connsiteY120" fmla="*/ 957374 h 6602927"/>
              <a:gd name="connsiteX121" fmla="*/ 6388408 w 7861469"/>
              <a:gd name="connsiteY121" fmla="*/ 916135 h 6602927"/>
              <a:gd name="connsiteX122" fmla="*/ 6393578 w 7861469"/>
              <a:gd name="connsiteY122" fmla="*/ 915226 h 6602927"/>
              <a:gd name="connsiteX123" fmla="*/ 6408023 w 7861469"/>
              <a:gd name="connsiteY123" fmla="*/ 900432 h 6602927"/>
              <a:gd name="connsiteX124" fmla="*/ 6415783 w 7861469"/>
              <a:gd name="connsiteY124" fmla="*/ 888096 h 6602927"/>
              <a:gd name="connsiteX125" fmla="*/ 6421210 w 7861469"/>
              <a:gd name="connsiteY125" fmla="*/ 886926 h 6602927"/>
              <a:gd name="connsiteX126" fmla="*/ 6438885 w 7861469"/>
              <a:gd name="connsiteY126" fmla="*/ 868823 h 6602927"/>
              <a:gd name="connsiteX127" fmla="*/ 6623642 w 7861469"/>
              <a:gd name="connsiteY127" fmla="*/ 730519 h 6602927"/>
              <a:gd name="connsiteX128" fmla="*/ 6660011 w 7861469"/>
              <a:gd name="connsiteY128" fmla="*/ 681689 h 6602927"/>
              <a:gd name="connsiteX129" fmla="*/ 6725442 w 7861469"/>
              <a:gd name="connsiteY129" fmla="*/ 642837 h 6602927"/>
              <a:gd name="connsiteX130" fmla="*/ 6751614 w 7861469"/>
              <a:gd name="connsiteY130" fmla="*/ 627295 h 6602927"/>
              <a:gd name="connsiteX131" fmla="*/ 6811706 w 7861469"/>
              <a:gd name="connsiteY131" fmla="*/ 528973 h 6602927"/>
              <a:gd name="connsiteX132" fmla="*/ 6877801 w 7861469"/>
              <a:gd name="connsiteY132" fmla="*/ 477473 h 6602927"/>
              <a:gd name="connsiteX133" fmla="*/ 6939481 w 7861469"/>
              <a:gd name="connsiteY133" fmla="*/ 510294 h 6602927"/>
              <a:gd name="connsiteX134" fmla="*/ 6950582 w 7861469"/>
              <a:gd name="connsiteY134" fmla="*/ 540469 h 6602927"/>
              <a:gd name="connsiteX135" fmla="*/ 6983000 w 7861469"/>
              <a:gd name="connsiteY135" fmla="*/ 647858 h 6602927"/>
              <a:gd name="connsiteX136" fmla="*/ 6803807 w 7861469"/>
              <a:gd name="connsiteY136" fmla="*/ 841415 h 6602927"/>
              <a:gd name="connsiteX137" fmla="*/ 6750801 w 7861469"/>
              <a:gd name="connsiteY137" fmla="*/ 885146 h 6602927"/>
              <a:gd name="connsiteX138" fmla="*/ 6556314 w 7861469"/>
              <a:gd name="connsiteY138" fmla="*/ 1128634 h 6602927"/>
              <a:gd name="connsiteX139" fmla="*/ 6527898 w 7861469"/>
              <a:gd name="connsiteY139" fmla="*/ 1156740 h 6602927"/>
              <a:gd name="connsiteX140" fmla="*/ 6518250 w 7861469"/>
              <a:gd name="connsiteY140" fmla="*/ 1170439 h 6602927"/>
              <a:gd name="connsiteX141" fmla="*/ 6552249 w 7861469"/>
              <a:gd name="connsiteY141" fmla="*/ 1147400 h 6602927"/>
              <a:gd name="connsiteX142" fmla="*/ 6617903 w 7861469"/>
              <a:gd name="connsiteY142" fmla="*/ 1088657 h 6602927"/>
              <a:gd name="connsiteX143" fmla="*/ 6670799 w 7861469"/>
              <a:gd name="connsiteY143" fmla="*/ 1096527 h 6602927"/>
              <a:gd name="connsiteX144" fmla="*/ 6667423 w 7861469"/>
              <a:gd name="connsiteY144" fmla="*/ 1155482 h 6602927"/>
              <a:gd name="connsiteX145" fmla="*/ 6634674 w 7861469"/>
              <a:gd name="connsiteY145" fmla="*/ 1228508 h 6602927"/>
              <a:gd name="connsiteX146" fmla="*/ 6644411 w 7861469"/>
              <a:gd name="connsiteY146" fmla="*/ 1222027 h 6602927"/>
              <a:gd name="connsiteX147" fmla="*/ 6838237 w 7861469"/>
              <a:gd name="connsiteY147" fmla="*/ 991187 h 6602927"/>
              <a:gd name="connsiteX148" fmla="*/ 6847327 w 7861469"/>
              <a:gd name="connsiteY148" fmla="*/ 978980 h 6602927"/>
              <a:gd name="connsiteX149" fmla="*/ 6916313 w 7861469"/>
              <a:gd name="connsiteY149" fmla="*/ 952996 h 6602927"/>
              <a:gd name="connsiteX150" fmla="*/ 6916558 w 7861469"/>
              <a:gd name="connsiteY150" fmla="*/ 1029108 h 6602927"/>
              <a:gd name="connsiteX151" fmla="*/ 6852471 w 7861469"/>
              <a:gd name="connsiteY151" fmla="*/ 1122993 h 6602927"/>
              <a:gd name="connsiteX152" fmla="*/ 6693470 w 7861469"/>
              <a:gd name="connsiteY152" fmla="*/ 1334515 h 6602927"/>
              <a:gd name="connsiteX153" fmla="*/ 6685063 w 7861469"/>
              <a:gd name="connsiteY153" fmla="*/ 1414404 h 6602927"/>
              <a:gd name="connsiteX154" fmla="*/ 6680067 w 7861469"/>
              <a:gd name="connsiteY154" fmla="*/ 1434792 h 6602927"/>
              <a:gd name="connsiteX155" fmla="*/ 6710403 w 7861469"/>
              <a:gd name="connsiteY155" fmla="*/ 1400803 h 6602927"/>
              <a:gd name="connsiteX156" fmla="*/ 6774681 w 7861469"/>
              <a:gd name="connsiteY156" fmla="*/ 1295898 h 6602927"/>
              <a:gd name="connsiteX157" fmla="*/ 6761921 w 7861469"/>
              <a:gd name="connsiteY157" fmla="*/ 1308367 h 6602927"/>
              <a:gd name="connsiteX158" fmla="*/ 6736546 w 7861469"/>
              <a:gd name="connsiteY158" fmla="*/ 1320693 h 6602927"/>
              <a:gd name="connsiteX159" fmla="*/ 6749449 w 7861469"/>
              <a:gd name="connsiteY159" fmla="*/ 1295613 h 6602927"/>
              <a:gd name="connsiteX160" fmla="*/ 6736975 w 7861469"/>
              <a:gd name="connsiteY160" fmla="*/ 1282859 h 6602927"/>
              <a:gd name="connsiteX161" fmla="*/ 6775110 w 7861469"/>
              <a:gd name="connsiteY161" fmla="*/ 1258065 h 6602927"/>
              <a:gd name="connsiteX162" fmla="*/ 6787868 w 7861469"/>
              <a:gd name="connsiteY162" fmla="*/ 1245596 h 6602927"/>
              <a:gd name="connsiteX163" fmla="*/ 6813245 w 7861469"/>
              <a:gd name="connsiteY163" fmla="*/ 1233271 h 6602927"/>
              <a:gd name="connsiteX164" fmla="*/ 6800200 w 7861469"/>
              <a:gd name="connsiteY164" fmla="*/ 1270962 h 6602927"/>
              <a:gd name="connsiteX165" fmla="*/ 6837762 w 7861469"/>
              <a:gd name="connsiteY165" fmla="*/ 1296613 h 6602927"/>
              <a:gd name="connsiteX166" fmla="*/ 6728667 w 7861469"/>
              <a:gd name="connsiteY166" fmla="*/ 1459344 h 6602927"/>
              <a:gd name="connsiteX167" fmla="*/ 6711653 w 7861469"/>
              <a:gd name="connsiteY167" fmla="*/ 1480458 h 6602927"/>
              <a:gd name="connsiteX168" fmla="*/ 6719467 w 7861469"/>
              <a:gd name="connsiteY168" fmla="*/ 1483848 h 6602927"/>
              <a:gd name="connsiteX169" fmla="*/ 6725031 w 7861469"/>
              <a:gd name="connsiteY169" fmla="*/ 1539101 h 6602927"/>
              <a:gd name="connsiteX170" fmla="*/ 6686431 w 7861469"/>
              <a:gd name="connsiteY170" fmla="*/ 1549764 h 6602927"/>
              <a:gd name="connsiteX171" fmla="*/ 6671232 w 7861469"/>
              <a:gd name="connsiteY171" fmla="*/ 1537341 h 6602927"/>
              <a:gd name="connsiteX172" fmla="*/ 6664665 w 7861469"/>
              <a:gd name="connsiteY172" fmla="*/ 1536829 h 6602927"/>
              <a:gd name="connsiteX173" fmla="*/ 6654163 w 7861469"/>
              <a:gd name="connsiteY173" fmla="*/ 1547977 h 6602927"/>
              <a:gd name="connsiteX174" fmla="*/ 6654293 w 7861469"/>
              <a:gd name="connsiteY174" fmla="*/ 1548081 h 6602927"/>
              <a:gd name="connsiteX175" fmla="*/ 6656706 w 7861469"/>
              <a:gd name="connsiteY175" fmla="*/ 1552435 h 6602927"/>
              <a:gd name="connsiteX176" fmla="*/ 6642098 w 7861469"/>
              <a:gd name="connsiteY176" fmla="*/ 1670048 h 6602927"/>
              <a:gd name="connsiteX177" fmla="*/ 6577326 w 7861469"/>
              <a:gd name="connsiteY177" fmla="*/ 1696254 h 6602927"/>
              <a:gd name="connsiteX178" fmla="*/ 6544095 w 7861469"/>
              <a:gd name="connsiteY178" fmla="*/ 1846714 h 6602927"/>
              <a:gd name="connsiteX179" fmla="*/ 6548373 w 7861469"/>
              <a:gd name="connsiteY179" fmla="*/ 1876002 h 6602927"/>
              <a:gd name="connsiteX180" fmla="*/ 6547756 w 7861469"/>
              <a:gd name="connsiteY180" fmla="*/ 1879451 h 6602927"/>
              <a:gd name="connsiteX181" fmla="*/ 6570696 w 7861469"/>
              <a:gd name="connsiteY181" fmla="*/ 1855674 h 6602927"/>
              <a:gd name="connsiteX182" fmla="*/ 6640424 w 7861469"/>
              <a:gd name="connsiteY182" fmla="*/ 1785915 h 6602927"/>
              <a:gd name="connsiteX183" fmla="*/ 6650833 w 7861469"/>
              <a:gd name="connsiteY183" fmla="*/ 1770177 h 6602927"/>
              <a:gd name="connsiteX184" fmla="*/ 6641457 w 7861469"/>
              <a:gd name="connsiteY184" fmla="*/ 1763026 h 6602927"/>
              <a:gd name="connsiteX185" fmla="*/ 6642561 w 7861469"/>
              <a:gd name="connsiteY185" fmla="*/ 1741943 h 6602927"/>
              <a:gd name="connsiteX186" fmla="*/ 6666172 w 7861469"/>
              <a:gd name="connsiteY186" fmla="*/ 1737498 h 6602927"/>
              <a:gd name="connsiteX187" fmla="*/ 6671054 w 7861469"/>
              <a:gd name="connsiteY187" fmla="*/ 1739607 h 6602927"/>
              <a:gd name="connsiteX188" fmla="*/ 6695027 w 7861469"/>
              <a:gd name="connsiteY188" fmla="*/ 1703365 h 6602927"/>
              <a:gd name="connsiteX189" fmla="*/ 6839707 w 7861469"/>
              <a:gd name="connsiteY189" fmla="*/ 1588678 h 6602927"/>
              <a:gd name="connsiteX190" fmla="*/ 6868698 w 7861469"/>
              <a:gd name="connsiteY190" fmla="*/ 1597316 h 6602927"/>
              <a:gd name="connsiteX191" fmla="*/ 6938248 w 7861469"/>
              <a:gd name="connsiteY191" fmla="*/ 1602258 h 6602927"/>
              <a:gd name="connsiteX192" fmla="*/ 6948062 w 7861469"/>
              <a:gd name="connsiteY192" fmla="*/ 1579933 h 6602927"/>
              <a:gd name="connsiteX193" fmla="*/ 6970615 w 7861469"/>
              <a:gd name="connsiteY193" fmla="*/ 1551940 h 6602927"/>
              <a:gd name="connsiteX194" fmla="*/ 6977639 w 7861469"/>
              <a:gd name="connsiteY194" fmla="*/ 1591903 h 6602927"/>
              <a:gd name="connsiteX195" fmla="*/ 6923304 w 7861469"/>
              <a:gd name="connsiteY195" fmla="*/ 1673547 h 6602927"/>
              <a:gd name="connsiteX196" fmla="*/ 6919749 w 7861469"/>
              <a:gd name="connsiteY196" fmla="*/ 1711936 h 6602927"/>
              <a:gd name="connsiteX197" fmla="*/ 6964809 w 7861469"/>
              <a:gd name="connsiteY197" fmla="*/ 1714316 h 6602927"/>
              <a:gd name="connsiteX198" fmla="*/ 7129117 w 7861469"/>
              <a:gd name="connsiteY198" fmla="*/ 1554981 h 6602927"/>
              <a:gd name="connsiteX199" fmla="*/ 7178904 w 7861469"/>
              <a:gd name="connsiteY199" fmla="*/ 1525632 h 6602927"/>
              <a:gd name="connsiteX200" fmla="*/ 7207265 w 7861469"/>
              <a:gd name="connsiteY200" fmla="*/ 1589311 h 6602927"/>
              <a:gd name="connsiteX201" fmla="*/ 7199613 w 7861469"/>
              <a:gd name="connsiteY201" fmla="*/ 1604388 h 6602927"/>
              <a:gd name="connsiteX202" fmla="*/ 7207222 w 7861469"/>
              <a:gd name="connsiteY202" fmla="*/ 1647683 h 6602927"/>
              <a:gd name="connsiteX203" fmla="*/ 7206368 w 7861469"/>
              <a:gd name="connsiteY203" fmla="*/ 1740527 h 6602927"/>
              <a:gd name="connsiteX204" fmla="*/ 7052235 w 7861469"/>
              <a:gd name="connsiteY204" fmla="*/ 1918672 h 6602927"/>
              <a:gd name="connsiteX205" fmla="*/ 7032429 w 7861469"/>
              <a:gd name="connsiteY205" fmla="*/ 1942752 h 6602927"/>
              <a:gd name="connsiteX206" fmla="*/ 7027702 w 7861469"/>
              <a:gd name="connsiteY206" fmla="*/ 1974479 h 6602927"/>
              <a:gd name="connsiteX207" fmla="*/ 7054939 w 7861469"/>
              <a:gd name="connsiteY207" fmla="*/ 1973128 h 6602927"/>
              <a:gd name="connsiteX208" fmla="*/ 7142540 w 7861469"/>
              <a:gd name="connsiteY208" fmla="*/ 1944001 h 6602927"/>
              <a:gd name="connsiteX209" fmla="*/ 7212494 w 7861469"/>
              <a:gd name="connsiteY209" fmla="*/ 1931705 h 6602927"/>
              <a:gd name="connsiteX210" fmla="*/ 7225596 w 7861469"/>
              <a:gd name="connsiteY210" fmla="*/ 1967169 h 6602927"/>
              <a:gd name="connsiteX211" fmla="*/ 7208084 w 7861469"/>
              <a:gd name="connsiteY211" fmla="*/ 2062938 h 6602927"/>
              <a:gd name="connsiteX212" fmla="*/ 7322154 w 7861469"/>
              <a:gd name="connsiteY212" fmla="*/ 2008561 h 6602927"/>
              <a:gd name="connsiteX213" fmla="*/ 7360195 w 7861469"/>
              <a:gd name="connsiteY213" fmla="*/ 1995905 h 6602927"/>
              <a:gd name="connsiteX214" fmla="*/ 7394265 w 7861469"/>
              <a:gd name="connsiteY214" fmla="*/ 1970636 h 6602927"/>
              <a:gd name="connsiteX215" fmla="*/ 7626635 w 7861469"/>
              <a:gd name="connsiteY215" fmla="*/ 1859921 h 6602927"/>
              <a:gd name="connsiteX216" fmla="*/ 7572487 w 7861469"/>
              <a:gd name="connsiteY216" fmla="*/ 1926902 h 6602927"/>
              <a:gd name="connsiteX217" fmla="*/ 7560842 w 7861469"/>
              <a:gd name="connsiteY217" fmla="*/ 1942027 h 6602927"/>
              <a:gd name="connsiteX218" fmla="*/ 7555253 w 7861469"/>
              <a:gd name="connsiteY218" fmla="*/ 1942178 h 6602927"/>
              <a:gd name="connsiteX219" fmla="*/ 7552421 w 7861469"/>
              <a:gd name="connsiteY219" fmla="*/ 1952964 h 6602927"/>
              <a:gd name="connsiteX220" fmla="*/ 7560842 w 7861469"/>
              <a:gd name="connsiteY220" fmla="*/ 1942027 h 6602927"/>
              <a:gd name="connsiteX221" fmla="*/ 7566396 w 7861469"/>
              <a:gd name="connsiteY221" fmla="*/ 1941876 h 6602927"/>
              <a:gd name="connsiteX222" fmla="*/ 7578924 w 7861469"/>
              <a:gd name="connsiteY222" fmla="*/ 1943322 h 6602927"/>
              <a:gd name="connsiteX223" fmla="*/ 7550975 w 7861469"/>
              <a:gd name="connsiteY223" fmla="*/ 1965498 h 6602927"/>
              <a:gd name="connsiteX224" fmla="*/ 7549528 w 7861469"/>
              <a:gd name="connsiteY224" fmla="*/ 1978032 h 6602927"/>
              <a:gd name="connsiteX225" fmla="*/ 7537000 w 7861469"/>
              <a:gd name="connsiteY225" fmla="*/ 1976587 h 6602927"/>
              <a:gd name="connsiteX226" fmla="*/ 7469976 w 7861469"/>
              <a:gd name="connsiteY226" fmla="*/ 2050236 h 6602927"/>
              <a:gd name="connsiteX227" fmla="*/ 7455117 w 7861469"/>
              <a:gd name="connsiteY227" fmla="*/ 2074507 h 6602927"/>
              <a:gd name="connsiteX228" fmla="*/ 7431412 w 7861469"/>
              <a:gd name="connsiteY228" fmla="*/ 2102653 h 6602927"/>
              <a:gd name="connsiteX229" fmla="*/ 7362133 w 7861469"/>
              <a:gd name="connsiteY229" fmla="*/ 2255588 h 6602927"/>
              <a:gd name="connsiteX230" fmla="*/ 7380140 w 7861469"/>
              <a:gd name="connsiteY230" fmla="*/ 2279888 h 6602927"/>
              <a:gd name="connsiteX231" fmla="*/ 7401883 w 7861469"/>
              <a:gd name="connsiteY231" fmla="*/ 2286365 h 6602927"/>
              <a:gd name="connsiteX232" fmla="*/ 7385408 w 7861469"/>
              <a:gd name="connsiteY232" fmla="*/ 2309860 h 6602927"/>
              <a:gd name="connsiteX233" fmla="*/ 7344984 w 7861469"/>
              <a:gd name="connsiteY233" fmla="*/ 2392492 h 6602927"/>
              <a:gd name="connsiteX234" fmla="*/ 7370420 w 7861469"/>
              <a:gd name="connsiteY234" fmla="*/ 2439518 h 6602927"/>
              <a:gd name="connsiteX235" fmla="*/ 7424528 w 7861469"/>
              <a:gd name="connsiteY235" fmla="*/ 2395679 h 6602927"/>
              <a:gd name="connsiteX236" fmla="*/ 7434342 w 7861469"/>
              <a:gd name="connsiteY236" fmla="*/ 2373355 h 6602927"/>
              <a:gd name="connsiteX237" fmla="*/ 7451764 w 7861469"/>
              <a:gd name="connsiteY237" fmla="*/ 2394325 h 6602927"/>
              <a:gd name="connsiteX238" fmla="*/ 7522079 w 7861469"/>
              <a:gd name="connsiteY238" fmla="*/ 2423165 h 6602927"/>
              <a:gd name="connsiteX239" fmla="*/ 7603828 w 7861469"/>
              <a:gd name="connsiteY239" fmla="*/ 2360734 h 6602927"/>
              <a:gd name="connsiteX240" fmla="*/ 7693995 w 7861469"/>
              <a:gd name="connsiteY240" fmla="*/ 2307125 h 6602927"/>
              <a:gd name="connsiteX241" fmla="*/ 7784342 w 7861469"/>
              <a:gd name="connsiteY241" fmla="*/ 2274081 h 6602927"/>
              <a:gd name="connsiteX242" fmla="*/ 7819409 w 7861469"/>
              <a:gd name="connsiteY242" fmla="*/ 2278217 h 6602927"/>
              <a:gd name="connsiteX243" fmla="*/ 7812522 w 7861469"/>
              <a:gd name="connsiteY243" fmla="*/ 2317192 h 6602927"/>
              <a:gd name="connsiteX244" fmla="*/ 7487602 w 7861469"/>
              <a:gd name="connsiteY244" fmla="*/ 2676410 h 6602927"/>
              <a:gd name="connsiteX245" fmla="*/ 7435024 w 7861469"/>
              <a:gd name="connsiteY245" fmla="*/ 2768043 h 6602927"/>
              <a:gd name="connsiteX246" fmla="*/ 7426787 w 7861469"/>
              <a:gd name="connsiteY246" fmla="*/ 2779792 h 6602927"/>
              <a:gd name="connsiteX247" fmla="*/ 7324423 w 7861469"/>
              <a:gd name="connsiteY247" fmla="*/ 2900776 h 6602927"/>
              <a:gd name="connsiteX248" fmla="*/ 7276571 w 7861469"/>
              <a:gd name="connsiteY248" fmla="*/ 2960683 h 6602927"/>
              <a:gd name="connsiteX249" fmla="*/ 7285350 w 7861469"/>
              <a:gd name="connsiteY249" fmla="*/ 3010636 h 6602927"/>
              <a:gd name="connsiteX250" fmla="*/ 7321407 w 7861469"/>
              <a:gd name="connsiteY250" fmla="*/ 3000867 h 6602927"/>
              <a:gd name="connsiteX251" fmla="*/ 7450603 w 7861469"/>
              <a:gd name="connsiteY251" fmla="*/ 2895766 h 6602927"/>
              <a:gd name="connsiteX252" fmla="*/ 7562873 w 7861469"/>
              <a:gd name="connsiteY252" fmla="*/ 2889767 h 6602927"/>
              <a:gd name="connsiteX253" fmla="*/ 7567734 w 7861469"/>
              <a:gd name="connsiteY253" fmla="*/ 2936978 h 6602927"/>
              <a:gd name="connsiteX254" fmla="*/ 7591641 w 7861469"/>
              <a:gd name="connsiteY254" fmla="*/ 2936211 h 6602927"/>
              <a:gd name="connsiteX255" fmla="*/ 7702154 w 7861469"/>
              <a:gd name="connsiteY255" fmla="*/ 2920219 h 6602927"/>
              <a:gd name="connsiteX256" fmla="*/ 7717052 w 7861469"/>
              <a:gd name="connsiteY256" fmla="*/ 2907302 h 6602927"/>
              <a:gd name="connsiteX257" fmla="*/ 7740192 w 7861469"/>
              <a:gd name="connsiteY257" fmla="*/ 2882639 h 6602927"/>
              <a:gd name="connsiteX258" fmla="*/ 7783272 w 7861469"/>
              <a:gd name="connsiteY258" fmla="*/ 2912831 h 6602927"/>
              <a:gd name="connsiteX259" fmla="*/ 7857100 w 7861469"/>
              <a:gd name="connsiteY259" fmla="*/ 2961652 h 6602927"/>
              <a:gd name="connsiteX260" fmla="*/ 7820955 w 7861469"/>
              <a:gd name="connsiteY260" fmla="*/ 3088164 h 6602927"/>
              <a:gd name="connsiteX261" fmla="*/ 7746771 w 7861469"/>
              <a:gd name="connsiteY261" fmla="*/ 3252259 h 6602927"/>
              <a:gd name="connsiteX262" fmla="*/ 7705762 w 7861469"/>
              <a:gd name="connsiteY262" fmla="*/ 3331562 h 6602927"/>
              <a:gd name="connsiteX263" fmla="*/ 7647917 w 7861469"/>
              <a:gd name="connsiteY263" fmla="*/ 3393224 h 6602927"/>
              <a:gd name="connsiteX264" fmla="*/ 7551226 w 7861469"/>
              <a:gd name="connsiteY264" fmla="*/ 3526943 h 6602927"/>
              <a:gd name="connsiteX265" fmla="*/ 7507515 w 7861469"/>
              <a:gd name="connsiteY265" fmla="*/ 3551792 h 6602927"/>
              <a:gd name="connsiteX266" fmla="*/ 7431079 w 7861469"/>
              <a:gd name="connsiteY266" fmla="*/ 3585824 h 6602927"/>
              <a:gd name="connsiteX267" fmla="*/ 7355723 w 7861469"/>
              <a:gd name="connsiteY267" fmla="*/ 3743258 h 6602927"/>
              <a:gd name="connsiteX268" fmla="*/ 7352978 w 7861469"/>
              <a:gd name="connsiteY268" fmla="*/ 3747174 h 6602927"/>
              <a:gd name="connsiteX269" fmla="*/ 7323358 w 7861469"/>
              <a:gd name="connsiteY269" fmla="*/ 3793577 h 6602927"/>
              <a:gd name="connsiteX270" fmla="*/ 7287481 w 7861469"/>
              <a:gd name="connsiteY270" fmla="*/ 3823912 h 6602927"/>
              <a:gd name="connsiteX271" fmla="*/ 7271186 w 7861469"/>
              <a:gd name="connsiteY271" fmla="*/ 3867974 h 6602927"/>
              <a:gd name="connsiteX272" fmla="*/ 7222344 w 7861469"/>
              <a:gd name="connsiteY272" fmla="*/ 3941788 h 6602927"/>
              <a:gd name="connsiteX273" fmla="*/ 7183317 w 7861469"/>
              <a:gd name="connsiteY273" fmla="*/ 3993278 h 6602927"/>
              <a:gd name="connsiteX274" fmla="*/ 7163056 w 7861469"/>
              <a:gd name="connsiteY274" fmla="*/ 4003391 h 6602927"/>
              <a:gd name="connsiteX275" fmla="*/ 7147104 w 7861469"/>
              <a:gd name="connsiteY275" fmla="*/ 4028337 h 6602927"/>
              <a:gd name="connsiteX276" fmla="*/ 6985140 w 7861469"/>
              <a:gd name="connsiteY276" fmla="*/ 4228700 h 6602927"/>
              <a:gd name="connsiteX277" fmla="*/ 6780421 w 7861469"/>
              <a:gd name="connsiteY277" fmla="*/ 4478639 h 6602927"/>
              <a:gd name="connsiteX278" fmla="*/ 6818272 w 7861469"/>
              <a:gd name="connsiteY278" fmla="*/ 4479068 h 6602927"/>
              <a:gd name="connsiteX279" fmla="*/ 6715484 w 7861469"/>
              <a:gd name="connsiteY279" fmla="*/ 4641870 h 6602927"/>
              <a:gd name="connsiteX280" fmla="*/ 6618412 w 7861469"/>
              <a:gd name="connsiteY280" fmla="*/ 4752513 h 6602927"/>
              <a:gd name="connsiteX281" fmla="*/ 6609770 w 7861469"/>
              <a:gd name="connsiteY281" fmla="*/ 4762776 h 6602927"/>
              <a:gd name="connsiteX282" fmla="*/ 6549291 w 7861469"/>
              <a:gd name="connsiteY282" fmla="*/ 4704426 h 6602927"/>
              <a:gd name="connsiteX283" fmla="*/ 6550757 w 7861469"/>
              <a:gd name="connsiteY283" fmla="*/ 4703067 h 6602927"/>
              <a:gd name="connsiteX284" fmla="*/ 6678921 w 7861469"/>
              <a:gd name="connsiteY284" fmla="*/ 4527941 h 6602927"/>
              <a:gd name="connsiteX285" fmla="*/ 6780707 w 7861469"/>
              <a:gd name="connsiteY285" fmla="*/ 4453416 h 6602927"/>
              <a:gd name="connsiteX286" fmla="*/ 6819700 w 7861469"/>
              <a:gd name="connsiteY286" fmla="*/ 4352955 h 6602927"/>
              <a:gd name="connsiteX287" fmla="*/ 6910752 w 7861469"/>
              <a:gd name="connsiteY287" fmla="*/ 4251508 h 6602927"/>
              <a:gd name="connsiteX288" fmla="*/ 6916078 w 7861469"/>
              <a:gd name="connsiteY288" fmla="*/ 4243377 h 6602927"/>
              <a:gd name="connsiteX289" fmla="*/ 6913589 w 7861469"/>
              <a:gd name="connsiteY289" fmla="*/ 4246131 h 6602927"/>
              <a:gd name="connsiteX290" fmla="*/ 6877480 w 7861469"/>
              <a:gd name="connsiteY290" fmla="*/ 4246147 h 6602927"/>
              <a:gd name="connsiteX291" fmla="*/ 6760034 w 7861469"/>
              <a:gd name="connsiteY291" fmla="*/ 4359482 h 6602927"/>
              <a:gd name="connsiteX292" fmla="*/ 6700254 w 7861469"/>
              <a:gd name="connsiteY292" fmla="*/ 4390588 h 6602927"/>
              <a:gd name="connsiteX293" fmla="*/ 6685355 w 7861469"/>
              <a:gd name="connsiteY293" fmla="*/ 4403504 h 6602927"/>
              <a:gd name="connsiteX294" fmla="*/ 6542747 w 7861469"/>
              <a:gd name="connsiteY294" fmla="*/ 4627689 h 6602927"/>
              <a:gd name="connsiteX295" fmla="*/ 6518922 w 7861469"/>
              <a:gd name="connsiteY295" fmla="*/ 4653333 h 6602927"/>
              <a:gd name="connsiteX296" fmla="*/ 6510614 w 7861469"/>
              <a:gd name="connsiteY296" fmla="*/ 4667111 h 6602927"/>
              <a:gd name="connsiteX297" fmla="*/ 6425846 w 7861469"/>
              <a:gd name="connsiteY297" fmla="*/ 4585327 h 6602927"/>
              <a:gd name="connsiteX298" fmla="*/ 6501355 w 7861469"/>
              <a:gd name="connsiteY298" fmla="*/ 4662810 h 6602927"/>
              <a:gd name="connsiteX299" fmla="*/ 6507199 w 7861469"/>
              <a:gd name="connsiteY299" fmla="*/ 4696066 h 6602927"/>
              <a:gd name="connsiteX300" fmla="*/ 6448200 w 7861469"/>
              <a:gd name="connsiteY300" fmla="*/ 4775004 h 6602927"/>
              <a:gd name="connsiteX301" fmla="*/ 6417126 w 7861469"/>
              <a:gd name="connsiteY301" fmla="*/ 4793321 h 6602927"/>
              <a:gd name="connsiteX302" fmla="*/ 6342276 w 7861469"/>
              <a:gd name="connsiteY302" fmla="*/ 4806474 h 6602927"/>
              <a:gd name="connsiteX303" fmla="*/ 6306034 w 7861469"/>
              <a:gd name="connsiteY303" fmla="*/ 4868554 h 6602927"/>
              <a:gd name="connsiteX304" fmla="*/ 6254392 w 7861469"/>
              <a:gd name="connsiteY304" fmla="*/ 4916200 h 6602927"/>
              <a:gd name="connsiteX305" fmla="*/ 6223318 w 7861469"/>
              <a:gd name="connsiteY305" fmla="*/ 4934518 h 6602927"/>
              <a:gd name="connsiteX306" fmla="*/ 6159652 w 7861469"/>
              <a:gd name="connsiteY306" fmla="*/ 5035701 h 6602927"/>
              <a:gd name="connsiteX307" fmla="*/ 6169150 w 7861469"/>
              <a:gd name="connsiteY307" fmla="*/ 5089746 h 6602927"/>
              <a:gd name="connsiteX308" fmla="*/ 6154206 w 7861469"/>
              <a:gd name="connsiteY308" fmla="*/ 5126658 h 6602927"/>
              <a:gd name="connsiteX309" fmla="*/ 6134143 w 7861469"/>
              <a:gd name="connsiteY309" fmla="*/ 5134467 h 6602927"/>
              <a:gd name="connsiteX310" fmla="*/ 6051879 w 7861469"/>
              <a:gd name="connsiteY310" fmla="*/ 5251776 h 6602927"/>
              <a:gd name="connsiteX311" fmla="*/ 5966694 w 7861469"/>
              <a:gd name="connsiteY311" fmla="*/ 5352457 h 6602927"/>
              <a:gd name="connsiteX312" fmla="*/ 5948824 w 7861469"/>
              <a:gd name="connsiteY312" fmla="*/ 5372739 h 6602927"/>
              <a:gd name="connsiteX313" fmla="*/ 5814188 w 7861469"/>
              <a:gd name="connsiteY313" fmla="*/ 5533537 h 6602927"/>
              <a:gd name="connsiteX314" fmla="*/ 5711639 w 7861469"/>
              <a:gd name="connsiteY314" fmla="*/ 5632983 h 6602927"/>
              <a:gd name="connsiteX315" fmla="*/ 5523733 w 7861469"/>
              <a:gd name="connsiteY315" fmla="*/ 5734575 h 6602927"/>
              <a:gd name="connsiteX316" fmla="*/ 5381116 w 7861469"/>
              <a:gd name="connsiteY316" fmla="*/ 5776780 h 6602927"/>
              <a:gd name="connsiteX317" fmla="*/ 5420787 w 7861469"/>
              <a:gd name="connsiteY317" fmla="*/ 5709811 h 6602927"/>
              <a:gd name="connsiteX318" fmla="*/ 5657917 w 7861469"/>
              <a:gd name="connsiteY318" fmla="*/ 5522431 h 6602927"/>
              <a:gd name="connsiteX319" fmla="*/ 5703206 w 7861469"/>
              <a:gd name="connsiteY319" fmla="*/ 5463046 h 6602927"/>
              <a:gd name="connsiteX320" fmla="*/ 5784740 w 7861469"/>
              <a:gd name="connsiteY320" fmla="*/ 5341578 h 6602927"/>
              <a:gd name="connsiteX321" fmla="*/ 5946743 w 7861469"/>
              <a:gd name="connsiteY321" fmla="*/ 5214542 h 6602927"/>
              <a:gd name="connsiteX322" fmla="*/ 5952642 w 7861469"/>
              <a:gd name="connsiteY322" fmla="*/ 5174934 h 6602927"/>
              <a:gd name="connsiteX323" fmla="*/ 5919936 w 7861469"/>
              <a:gd name="connsiteY323" fmla="*/ 5086403 h 6602927"/>
              <a:gd name="connsiteX324" fmla="*/ 5724164 w 7861469"/>
              <a:gd name="connsiteY324" fmla="*/ 5240802 h 6602927"/>
              <a:gd name="connsiteX325" fmla="*/ 5688424 w 7861469"/>
              <a:gd name="connsiteY325" fmla="*/ 5281366 h 6602927"/>
              <a:gd name="connsiteX326" fmla="*/ 5635269 w 7861469"/>
              <a:gd name="connsiteY326" fmla="*/ 5393561 h 6602927"/>
              <a:gd name="connsiteX327" fmla="*/ 5536370 w 7861469"/>
              <a:gd name="connsiteY327" fmla="*/ 5513794 h 6602927"/>
              <a:gd name="connsiteX328" fmla="*/ 5215011 w 7861469"/>
              <a:gd name="connsiteY328" fmla="*/ 5831684 h 6602927"/>
              <a:gd name="connsiteX329" fmla="*/ 5083182 w 7861469"/>
              <a:gd name="connsiteY329" fmla="*/ 5837710 h 6602927"/>
              <a:gd name="connsiteX330" fmla="*/ 4982934 w 7861469"/>
              <a:gd name="connsiteY330" fmla="*/ 5803903 h 6602927"/>
              <a:gd name="connsiteX331" fmla="*/ 4913931 w 7861469"/>
              <a:gd name="connsiteY331" fmla="*/ 5850313 h 6602927"/>
              <a:gd name="connsiteX332" fmla="*/ 4883587 w 7861469"/>
              <a:gd name="connsiteY332" fmla="*/ 5872788 h 6602927"/>
              <a:gd name="connsiteX333" fmla="*/ 4777607 w 7861469"/>
              <a:gd name="connsiteY333" fmla="*/ 5977127 h 6602927"/>
              <a:gd name="connsiteX334" fmla="*/ 4741139 w 7861469"/>
              <a:gd name="connsiteY334" fmla="*/ 6013532 h 6602927"/>
              <a:gd name="connsiteX335" fmla="*/ 4562506 w 7861469"/>
              <a:gd name="connsiteY335" fmla="*/ 6143492 h 6602927"/>
              <a:gd name="connsiteX336" fmla="*/ 4546602 w 7861469"/>
              <a:gd name="connsiteY336" fmla="*/ 6150571 h 6602927"/>
              <a:gd name="connsiteX337" fmla="*/ 4450458 w 7861469"/>
              <a:gd name="connsiteY337" fmla="*/ 6188898 h 6602927"/>
              <a:gd name="connsiteX338" fmla="*/ 4413032 w 7861469"/>
              <a:gd name="connsiteY338" fmla="*/ 6195475 h 6602927"/>
              <a:gd name="connsiteX339" fmla="*/ 4381056 w 7861469"/>
              <a:gd name="connsiteY339" fmla="*/ 6111097 h 6602927"/>
              <a:gd name="connsiteX340" fmla="*/ 4401849 w 7861469"/>
              <a:gd name="connsiteY340" fmla="*/ 6107442 h 6602927"/>
              <a:gd name="connsiteX341" fmla="*/ 4459333 w 7861469"/>
              <a:gd name="connsiteY341" fmla="*/ 6093056 h 6602927"/>
              <a:gd name="connsiteX342" fmla="*/ 4507772 w 7861469"/>
              <a:gd name="connsiteY342" fmla="*/ 6075974 h 6602927"/>
              <a:gd name="connsiteX343" fmla="*/ 4571660 w 7861469"/>
              <a:gd name="connsiteY343" fmla="*/ 6000462 h 6602927"/>
              <a:gd name="connsiteX344" fmla="*/ 4526427 w 7861469"/>
              <a:gd name="connsiteY344" fmla="*/ 5986984 h 6602927"/>
              <a:gd name="connsiteX345" fmla="*/ 4473100 w 7861469"/>
              <a:gd name="connsiteY345" fmla="*/ 6000642 h 6602927"/>
              <a:gd name="connsiteX346" fmla="*/ 4327787 w 7861469"/>
              <a:gd name="connsiteY346" fmla="*/ 6051890 h 6602927"/>
              <a:gd name="connsiteX347" fmla="*/ 4309637 w 7861469"/>
              <a:gd name="connsiteY347" fmla="*/ 6119364 h 6602927"/>
              <a:gd name="connsiteX348" fmla="*/ 4194666 w 7861469"/>
              <a:gd name="connsiteY348" fmla="*/ 6148140 h 6602927"/>
              <a:gd name="connsiteX349" fmla="*/ 4184889 w 7861469"/>
              <a:gd name="connsiteY349" fmla="*/ 6141287 h 6602927"/>
              <a:gd name="connsiteX350" fmla="*/ 4195623 w 7861469"/>
              <a:gd name="connsiteY350" fmla="*/ 6177969 h 6602927"/>
              <a:gd name="connsiteX351" fmla="*/ 4189724 w 7861469"/>
              <a:gd name="connsiteY351" fmla="*/ 6217578 h 6602927"/>
              <a:gd name="connsiteX352" fmla="*/ 4134204 w 7861469"/>
              <a:gd name="connsiteY352" fmla="*/ 6218762 h 6602927"/>
              <a:gd name="connsiteX353" fmla="*/ 4061097 w 7861469"/>
              <a:gd name="connsiteY353" fmla="*/ 6193043 h 6602927"/>
              <a:gd name="connsiteX354" fmla="*/ 3982820 w 7861469"/>
              <a:gd name="connsiteY354" fmla="*/ 6211083 h 6602927"/>
              <a:gd name="connsiteX355" fmla="*/ 3792162 w 7861469"/>
              <a:gd name="connsiteY355" fmla="*/ 6394584 h 6602927"/>
              <a:gd name="connsiteX356" fmla="*/ 3706749 w 7861469"/>
              <a:gd name="connsiteY356" fmla="*/ 6469592 h 6602927"/>
              <a:gd name="connsiteX357" fmla="*/ 3631171 w 7861469"/>
              <a:gd name="connsiteY357" fmla="*/ 6478588 h 6602927"/>
              <a:gd name="connsiteX358" fmla="*/ 3648589 w 7861469"/>
              <a:gd name="connsiteY358" fmla="*/ 6406958 h 6602927"/>
              <a:gd name="connsiteX359" fmla="*/ 3659602 w 7861469"/>
              <a:gd name="connsiteY359" fmla="*/ 6396453 h 6602927"/>
              <a:gd name="connsiteX360" fmla="*/ 3865209 w 7861469"/>
              <a:gd name="connsiteY360" fmla="*/ 6176041 h 6602927"/>
              <a:gd name="connsiteX361" fmla="*/ 3971973 w 7861469"/>
              <a:gd name="connsiteY361" fmla="*/ 6003001 h 6602927"/>
              <a:gd name="connsiteX362" fmla="*/ 3968320 w 7861469"/>
              <a:gd name="connsiteY362" fmla="*/ 5982215 h 6602927"/>
              <a:gd name="connsiteX363" fmla="*/ 3948258 w 7861469"/>
              <a:gd name="connsiteY363" fmla="*/ 5990026 h 6602927"/>
              <a:gd name="connsiteX364" fmla="*/ 3894428 w 7861469"/>
              <a:gd name="connsiteY364" fmla="*/ 6025200 h 6602927"/>
              <a:gd name="connsiteX365" fmla="*/ 3761813 w 7861469"/>
              <a:gd name="connsiteY365" fmla="*/ 6099932 h 6602927"/>
              <a:gd name="connsiteX366" fmla="*/ 3543732 w 7861469"/>
              <a:gd name="connsiteY366" fmla="*/ 6322535 h 6602927"/>
              <a:gd name="connsiteX367" fmla="*/ 3506759 w 7861469"/>
              <a:gd name="connsiteY367" fmla="*/ 6380457 h 6602927"/>
              <a:gd name="connsiteX368" fmla="*/ 3336383 w 7861469"/>
              <a:gd name="connsiteY368" fmla="*/ 6581821 h 6602927"/>
              <a:gd name="connsiteX369" fmla="*/ 3225854 w 7861469"/>
              <a:gd name="connsiteY369" fmla="*/ 6562676 h 6602927"/>
              <a:gd name="connsiteX370" fmla="*/ 3194554 w 7861469"/>
              <a:gd name="connsiteY370" fmla="*/ 6555320 h 6602927"/>
              <a:gd name="connsiteX371" fmla="*/ 3154489 w 7861469"/>
              <a:gd name="connsiteY371" fmla="*/ 6498080 h 6602927"/>
              <a:gd name="connsiteX372" fmla="*/ 3197586 w 7861469"/>
              <a:gd name="connsiteY372" fmla="*/ 6426223 h 6602927"/>
              <a:gd name="connsiteX373" fmla="*/ 3287887 w 7861469"/>
              <a:gd name="connsiteY373" fmla="*/ 6354640 h 6602927"/>
              <a:gd name="connsiteX374" fmla="*/ 3300137 w 7861469"/>
              <a:gd name="connsiteY374" fmla="*/ 6326775 h 6602927"/>
              <a:gd name="connsiteX375" fmla="*/ 3330760 w 7861469"/>
              <a:gd name="connsiteY375" fmla="*/ 6257112 h 6602927"/>
              <a:gd name="connsiteX376" fmla="*/ 3374814 w 7861469"/>
              <a:gd name="connsiteY376" fmla="*/ 6215084 h 6602927"/>
              <a:gd name="connsiteX377" fmla="*/ 3489670 w 7861469"/>
              <a:gd name="connsiteY377" fmla="*/ 6014907 h 6602927"/>
              <a:gd name="connsiteX378" fmla="*/ 3672571 w 7861469"/>
              <a:gd name="connsiteY378" fmla="*/ 5738491 h 6602927"/>
              <a:gd name="connsiteX379" fmla="*/ 3715103 w 7861469"/>
              <a:gd name="connsiteY379" fmla="*/ 5667156 h 6602927"/>
              <a:gd name="connsiteX380" fmla="*/ 3706935 w 7861469"/>
              <a:gd name="connsiteY380" fmla="*/ 5663875 h 6602927"/>
              <a:gd name="connsiteX381" fmla="*/ 3702498 w 7861469"/>
              <a:gd name="connsiteY381" fmla="*/ 5667870 h 6602927"/>
              <a:gd name="connsiteX382" fmla="*/ 3518847 w 7861469"/>
              <a:gd name="connsiteY382" fmla="*/ 5785093 h 6602927"/>
              <a:gd name="connsiteX383" fmla="*/ 3488262 w 7861469"/>
              <a:gd name="connsiteY383" fmla="*/ 5884957 h 6602927"/>
              <a:gd name="connsiteX384" fmla="*/ 3464095 w 7861469"/>
              <a:gd name="connsiteY384" fmla="*/ 5942882 h 6602927"/>
              <a:gd name="connsiteX385" fmla="*/ 3313061 w 7861469"/>
              <a:gd name="connsiteY385" fmla="*/ 6082948 h 6602927"/>
              <a:gd name="connsiteX386" fmla="*/ 3245422 w 7861469"/>
              <a:gd name="connsiteY386" fmla="*/ 6163964 h 6602927"/>
              <a:gd name="connsiteX387" fmla="*/ 3153376 w 7861469"/>
              <a:gd name="connsiteY387" fmla="*/ 6226791 h 6602927"/>
              <a:gd name="connsiteX388" fmla="*/ 2961294 w 7861469"/>
              <a:gd name="connsiteY388" fmla="*/ 6343572 h 6602927"/>
              <a:gd name="connsiteX389" fmla="*/ 2810017 w 7861469"/>
              <a:gd name="connsiteY389" fmla="*/ 6407526 h 6602927"/>
              <a:gd name="connsiteX390" fmla="*/ 2738338 w 7861469"/>
              <a:gd name="connsiteY390" fmla="*/ 6323448 h 6602927"/>
              <a:gd name="connsiteX391" fmla="*/ 2694401 w 7861469"/>
              <a:gd name="connsiteY391" fmla="*/ 6274643 h 6602927"/>
              <a:gd name="connsiteX392" fmla="*/ 2721455 w 7861469"/>
              <a:gd name="connsiteY392" fmla="*/ 6242236 h 6602927"/>
              <a:gd name="connsiteX393" fmla="*/ 2735202 w 7861469"/>
              <a:gd name="connsiteY393" fmla="*/ 6221819 h 6602927"/>
              <a:gd name="connsiteX394" fmla="*/ 2738272 w 7861469"/>
              <a:gd name="connsiteY394" fmla="*/ 6082464 h 6602927"/>
              <a:gd name="connsiteX395" fmla="*/ 2735601 w 7861469"/>
              <a:gd name="connsiteY395" fmla="*/ 6052727 h 6602927"/>
              <a:gd name="connsiteX396" fmla="*/ 2676368 w 7861469"/>
              <a:gd name="connsiteY396" fmla="*/ 6053856 h 6602927"/>
              <a:gd name="connsiteX397" fmla="*/ 2666790 w 7861469"/>
              <a:gd name="connsiteY397" fmla="*/ 5913839 h 6602927"/>
              <a:gd name="connsiteX398" fmla="*/ 2777438 w 7861469"/>
              <a:gd name="connsiteY398" fmla="*/ 5737835 h 6602927"/>
              <a:gd name="connsiteX399" fmla="*/ 2784080 w 7861469"/>
              <a:gd name="connsiteY399" fmla="*/ 5691678 h 6602927"/>
              <a:gd name="connsiteX400" fmla="*/ 2720856 w 7861469"/>
              <a:gd name="connsiteY400" fmla="*/ 5688369 h 6602927"/>
              <a:gd name="connsiteX401" fmla="*/ 2653879 w 7861469"/>
              <a:gd name="connsiteY401" fmla="*/ 5756737 h 6602927"/>
              <a:gd name="connsiteX402" fmla="*/ 2519482 w 7861469"/>
              <a:gd name="connsiteY402" fmla="*/ 5901902 h 6602927"/>
              <a:gd name="connsiteX403" fmla="*/ 2506174 w 7861469"/>
              <a:gd name="connsiteY403" fmla="*/ 5913889 h 6602927"/>
              <a:gd name="connsiteX404" fmla="*/ 2400601 w 7861469"/>
              <a:gd name="connsiteY404" fmla="*/ 5992919 h 6602927"/>
              <a:gd name="connsiteX405" fmla="*/ 2004744 w 7861469"/>
              <a:gd name="connsiteY405" fmla="*/ 6449939 h 6602927"/>
              <a:gd name="connsiteX406" fmla="*/ 1957496 w 7861469"/>
              <a:gd name="connsiteY406" fmla="*/ 6464378 h 6602927"/>
              <a:gd name="connsiteX407" fmla="*/ 1947057 w 7861469"/>
              <a:gd name="connsiteY407" fmla="*/ 6421554 h 6602927"/>
              <a:gd name="connsiteX408" fmla="*/ 1974312 w 7861469"/>
              <a:gd name="connsiteY408" fmla="*/ 6304603 h 6602927"/>
              <a:gd name="connsiteX409" fmla="*/ 2027075 w 7861469"/>
              <a:gd name="connsiteY409" fmla="*/ 6184760 h 6602927"/>
              <a:gd name="connsiteX410" fmla="*/ 2092043 w 7861469"/>
              <a:gd name="connsiteY410" fmla="*/ 6074010 h 6602927"/>
              <a:gd name="connsiteX411" fmla="*/ 2045656 w 7861469"/>
              <a:gd name="connsiteY411" fmla="*/ 5991255 h 6602927"/>
              <a:gd name="connsiteX412" fmla="*/ 2017032 w 7861469"/>
              <a:gd name="connsiteY412" fmla="*/ 5972846 h 6602927"/>
              <a:gd name="connsiteX413" fmla="*/ 2043205 w 7861469"/>
              <a:gd name="connsiteY413" fmla="*/ 5957304 h 6602927"/>
              <a:gd name="connsiteX414" fmla="*/ 2089327 w 7861469"/>
              <a:gd name="connsiteY414" fmla="*/ 5883619 h 6602927"/>
              <a:gd name="connsiteX415" fmla="*/ 2027204 w 7861469"/>
              <a:gd name="connsiteY415" fmla="*/ 5859228 h 6602927"/>
              <a:gd name="connsiteX416" fmla="*/ 1930943 w 7861469"/>
              <a:gd name="connsiteY416" fmla="*/ 5921835 h 6602927"/>
              <a:gd name="connsiteX417" fmla="*/ 1904328 w 7861469"/>
              <a:gd name="connsiteY417" fmla="*/ 5945808 h 6602927"/>
              <a:gd name="connsiteX418" fmla="*/ 1893009 w 7861469"/>
              <a:gd name="connsiteY418" fmla="*/ 5919849 h 6602927"/>
              <a:gd name="connsiteX419" fmla="*/ 1860172 w 7861469"/>
              <a:gd name="connsiteY419" fmla="*/ 5901220 h 6602927"/>
              <a:gd name="connsiteX420" fmla="*/ 1681174 w 7861469"/>
              <a:gd name="connsiteY420" fmla="*/ 6010231 h 6602927"/>
              <a:gd name="connsiteX421" fmla="*/ 1649894 w 7861469"/>
              <a:gd name="connsiteY421" fmla="*/ 6043868 h 6602927"/>
              <a:gd name="connsiteX422" fmla="*/ 1622072 w 7861469"/>
              <a:gd name="connsiteY422" fmla="*/ 6065956 h 6602927"/>
              <a:gd name="connsiteX423" fmla="*/ 1540971 w 7861469"/>
              <a:gd name="connsiteY423" fmla="*/ 6160162 h 6602927"/>
              <a:gd name="connsiteX424" fmla="*/ 1544661 w 7861469"/>
              <a:gd name="connsiteY424" fmla="*/ 6175465 h 6602927"/>
              <a:gd name="connsiteX425" fmla="*/ 1529349 w 7861469"/>
              <a:gd name="connsiteY425" fmla="*/ 6179157 h 6602927"/>
              <a:gd name="connsiteX426" fmla="*/ 1506106 w 7861469"/>
              <a:gd name="connsiteY426" fmla="*/ 6217148 h 6602927"/>
              <a:gd name="connsiteX427" fmla="*/ 1502416 w 7861469"/>
              <a:gd name="connsiteY427" fmla="*/ 6201844 h 6602927"/>
              <a:gd name="connsiteX428" fmla="*/ 1501762 w 7861469"/>
              <a:gd name="connsiteY428" fmla="*/ 6194940 h 6602927"/>
              <a:gd name="connsiteX429" fmla="*/ 1514038 w 7861469"/>
              <a:gd name="connsiteY429" fmla="*/ 6182848 h 6602927"/>
              <a:gd name="connsiteX430" fmla="*/ 1501102 w 7861469"/>
              <a:gd name="connsiteY430" fmla="*/ 6187991 h 6602927"/>
              <a:gd name="connsiteX431" fmla="*/ 1501762 w 7861469"/>
              <a:gd name="connsiteY431" fmla="*/ 6194940 h 6602927"/>
              <a:gd name="connsiteX432" fmla="*/ 1484785 w 7861469"/>
              <a:gd name="connsiteY432" fmla="*/ 6211660 h 6602927"/>
              <a:gd name="connsiteX433" fmla="*/ 1409997 w 7861469"/>
              <a:gd name="connsiteY433" fmla="*/ 6288901 h 6602927"/>
              <a:gd name="connsiteX434" fmla="*/ 1511970 w 7861469"/>
              <a:gd name="connsiteY434" fmla="*/ 5984207 h 6602927"/>
              <a:gd name="connsiteX435" fmla="*/ 1538119 w 7861469"/>
              <a:gd name="connsiteY435" fmla="*/ 5938165 h 6602927"/>
              <a:gd name="connsiteX436" fmla="*/ 1548035 w 7861469"/>
              <a:gd name="connsiteY436" fmla="*/ 5889113 h 6602927"/>
              <a:gd name="connsiteX437" fmla="*/ 1598127 w 7861469"/>
              <a:gd name="connsiteY437" fmla="*/ 5739534 h 6602927"/>
              <a:gd name="connsiteX438" fmla="*/ 1482118 w 7861469"/>
              <a:gd name="connsiteY438" fmla="*/ 5775743 h 6602927"/>
              <a:gd name="connsiteX439" fmla="*/ 1436193 w 7861469"/>
              <a:gd name="connsiteY439" fmla="*/ 5764882 h 6602927"/>
              <a:gd name="connsiteX440" fmla="*/ 1440826 w 7861469"/>
              <a:gd name="connsiteY440" fmla="*/ 5676343 h 6602927"/>
              <a:gd name="connsiteX441" fmla="*/ 1463644 w 7861469"/>
              <a:gd name="connsiteY441" fmla="*/ 5563387 h 6602927"/>
              <a:gd name="connsiteX442" fmla="*/ 1461191 w 7861469"/>
              <a:gd name="connsiteY442" fmla="*/ 5529435 h 6602927"/>
              <a:gd name="connsiteX443" fmla="*/ 1422596 w 7861469"/>
              <a:gd name="connsiteY443" fmla="*/ 5540099 h 6602927"/>
              <a:gd name="connsiteX444" fmla="*/ 1395762 w 7861469"/>
              <a:gd name="connsiteY444" fmla="*/ 5568288 h 6602927"/>
              <a:gd name="connsiteX445" fmla="*/ 1198384 w 7861469"/>
              <a:gd name="connsiteY445" fmla="*/ 5786259 h 6602927"/>
              <a:gd name="connsiteX446" fmla="*/ 1083476 w 7861469"/>
              <a:gd name="connsiteY446" fmla="*/ 5801385 h 6602927"/>
              <a:gd name="connsiteX447" fmla="*/ 1028677 w 7861469"/>
              <a:gd name="connsiteY447" fmla="*/ 5798517 h 6602927"/>
              <a:gd name="connsiteX448" fmla="*/ 1011155 w 7861469"/>
              <a:gd name="connsiteY448" fmla="*/ 5810283 h 6602927"/>
              <a:gd name="connsiteX449" fmla="*/ 927958 w 7861469"/>
              <a:gd name="connsiteY449" fmla="*/ 5784790 h 6602927"/>
              <a:gd name="connsiteX450" fmla="*/ 956779 w 7861469"/>
              <a:gd name="connsiteY450" fmla="*/ 5718655 h 6602927"/>
              <a:gd name="connsiteX451" fmla="*/ 1129307 w 7861469"/>
              <a:gd name="connsiteY451" fmla="*/ 5490928 h 6602927"/>
              <a:gd name="connsiteX452" fmla="*/ 1119531 w 7861469"/>
              <a:gd name="connsiteY452" fmla="*/ 5435456 h 6602927"/>
              <a:gd name="connsiteX453" fmla="*/ 1072503 w 7861469"/>
              <a:gd name="connsiteY453" fmla="*/ 5445678 h 6602927"/>
              <a:gd name="connsiteX454" fmla="*/ 979576 w 7861469"/>
              <a:gd name="connsiteY454" fmla="*/ 5525371 h 6602927"/>
              <a:gd name="connsiteX455" fmla="*/ 928994 w 7861469"/>
              <a:gd name="connsiteY455" fmla="*/ 5522724 h 6602927"/>
              <a:gd name="connsiteX456" fmla="*/ 960264 w 7861469"/>
              <a:gd name="connsiteY456" fmla="*/ 5490538 h 6602927"/>
              <a:gd name="connsiteX457" fmla="*/ 986438 w 7861469"/>
              <a:gd name="connsiteY457" fmla="*/ 5474996 h 6602927"/>
              <a:gd name="connsiteX458" fmla="*/ 969776 w 7861469"/>
              <a:gd name="connsiteY458" fmla="*/ 5389568 h 6602927"/>
              <a:gd name="connsiteX459" fmla="*/ 954680 w 7861469"/>
              <a:gd name="connsiteY459" fmla="*/ 5354956 h 6602927"/>
              <a:gd name="connsiteX460" fmla="*/ 1074862 w 7861469"/>
              <a:gd name="connsiteY460" fmla="*/ 5158314 h 6602927"/>
              <a:gd name="connsiteX461" fmla="*/ 1244742 w 7861469"/>
              <a:gd name="connsiteY461" fmla="*/ 4981183 h 6602927"/>
              <a:gd name="connsiteX462" fmla="*/ 1412173 w 7861469"/>
              <a:gd name="connsiteY462" fmla="*/ 4770102 h 6602927"/>
              <a:gd name="connsiteX463" fmla="*/ 1438789 w 7861469"/>
              <a:gd name="connsiteY463" fmla="*/ 4746127 h 6602927"/>
              <a:gd name="connsiteX464" fmla="*/ 1732426 w 7861469"/>
              <a:gd name="connsiteY464" fmla="*/ 4465552 h 6602927"/>
              <a:gd name="connsiteX465" fmla="*/ 1748821 w 7861469"/>
              <a:gd name="connsiteY465" fmla="*/ 4394540 h 6602927"/>
              <a:gd name="connsiteX466" fmla="*/ 1672291 w 7861469"/>
              <a:gd name="connsiteY466" fmla="*/ 4403217 h 6602927"/>
              <a:gd name="connsiteX467" fmla="*/ 1577251 w 7861469"/>
              <a:gd name="connsiteY467" fmla="*/ 4472756 h 6602927"/>
              <a:gd name="connsiteX468" fmla="*/ 1569145 w 7861469"/>
              <a:gd name="connsiteY468" fmla="*/ 4480975 h 6602927"/>
              <a:gd name="connsiteX469" fmla="*/ 1566853 w 7861469"/>
              <a:gd name="connsiteY469" fmla="*/ 4487821 h 6602927"/>
              <a:gd name="connsiteX470" fmla="*/ 1525477 w 7861469"/>
              <a:gd name="connsiteY470" fmla="*/ 4532306 h 6602927"/>
              <a:gd name="connsiteX471" fmla="*/ 1502851 w 7861469"/>
              <a:gd name="connsiteY471" fmla="*/ 4571916 h 6602927"/>
              <a:gd name="connsiteX472" fmla="*/ 1467364 w 7861469"/>
              <a:gd name="connsiteY472" fmla="*/ 4603880 h 6602927"/>
              <a:gd name="connsiteX473" fmla="*/ 1460650 w 7861469"/>
              <a:gd name="connsiteY473" fmla="*/ 4601625 h 6602927"/>
              <a:gd name="connsiteX474" fmla="*/ 1386973 w 7861469"/>
              <a:gd name="connsiteY474" fmla="*/ 4686679 h 6602927"/>
              <a:gd name="connsiteX475" fmla="*/ 1200828 w 7861469"/>
              <a:gd name="connsiteY475" fmla="*/ 4838705 h 6602927"/>
              <a:gd name="connsiteX476" fmla="*/ 1194562 w 7861469"/>
              <a:gd name="connsiteY476" fmla="*/ 4791874 h 6602927"/>
              <a:gd name="connsiteX477" fmla="*/ 915894 w 7861469"/>
              <a:gd name="connsiteY477" fmla="*/ 5083399 h 6602927"/>
              <a:gd name="connsiteX478" fmla="*/ 592503 w 7861469"/>
              <a:gd name="connsiteY478" fmla="*/ 5396799 h 6602927"/>
              <a:gd name="connsiteX479" fmla="*/ 555029 w 7861469"/>
              <a:gd name="connsiteY479" fmla="*/ 5354143 h 6602927"/>
              <a:gd name="connsiteX480" fmla="*/ 510304 w 7861469"/>
              <a:gd name="connsiteY480" fmla="*/ 5376018 h 6602927"/>
              <a:gd name="connsiteX481" fmla="*/ 521731 w 7861469"/>
              <a:gd name="connsiteY481" fmla="*/ 5342708 h 6602927"/>
              <a:gd name="connsiteX482" fmla="*/ 535246 w 7861469"/>
              <a:gd name="connsiteY482" fmla="*/ 5325010 h 6602927"/>
              <a:gd name="connsiteX483" fmla="*/ 560189 w 7861469"/>
              <a:gd name="connsiteY483" fmla="*/ 5274003 h 6602927"/>
              <a:gd name="connsiteX484" fmla="*/ 577883 w 7861469"/>
              <a:gd name="connsiteY484" fmla="*/ 5287525 h 6602927"/>
              <a:gd name="connsiteX485" fmla="*/ 607002 w 7861469"/>
              <a:gd name="connsiteY485" fmla="*/ 5267739 h 6602927"/>
              <a:gd name="connsiteX486" fmla="*/ 595576 w 7861469"/>
              <a:gd name="connsiteY486" fmla="*/ 5301047 h 6602927"/>
              <a:gd name="connsiteX487" fmla="*/ 582059 w 7861469"/>
              <a:gd name="connsiteY487" fmla="*/ 5318746 h 6602927"/>
              <a:gd name="connsiteX488" fmla="*/ 764029 w 7861469"/>
              <a:gd name="connsiteY488" fmla="*/ 5135499 h 6602927"/>
              <a:gd name="connsiteX489" fmla="*/ 1044783 w 7861469"/>
              <a:gd name="connsiteY489" fmla="*/ 4859584 h 6602927"/>
              <a:gd name="connsiteX490" fmla="*/ 1163353 w 7861469"/>
              <a:gd name="connsiteY490" fmla="*/ 4796049 h 6602927"/>
              <a:gd name="connsiteX491" fmla="*/ 1240268 w 7861469"/>
              <a:gd name="connsiteY491" fmla="*/ 4658638 h 6602927"/>
              <a:gd name="connsiteX492" fmla="*/ 1308875 w 7861469"/>
              <a:gd name="connsiteY492" fmla="*/ 4611223 h 6602927"/>
              <a:gd name="connsiteX493" fmla="*/ 1328942 w 7861469"/>
              <a:gd name="connsiteY493" fmla="*/ 4593105 h 6602927"/>
              <a:gd name="connsiteX494" fmla="*/ 1163695 w 7861469"/>
              <a:gd name="connsiteY494" fmla="*/ 4712707 h 6602927"/>
              <a:gd name="connsiteX495" fmla="*/ 971403 w 7861469"/>
              <a:gd name="connsiteY495" fmla="*/ 4873868 h 6602927"/>
              <a:gd name="connsiteX496" fmla="*/ 767779 w 7861469"/>
              <a:gd name="connsiteY496" fmla="*/ 4968905 h 6602927"/>
              <a:gd name="connsiteX497" fmla="*/ 720090 w 7861469"/>
              <a:gd name="connsiteY497" fmla="*/ 4991775 h 6602927"/>
              <a:gd name="connsiteX498" fmla="*/ 527127 w 7861469"/>
              <a:gd name="connsiteY498" fmla="*/ 5125420 h 6602927"/>
              <a:gd name="connsiteX499" fmla="*/ 391826 w 7861469"/>
              <a:gd name="connsiteY499" fmla="*/ 5207124 h 6602927"/>
              <a:gd name="connsiteX500" fmla="*/ 319287 w 7861469"/>
              <a:gd name="connsiteY500" fmla="*/ 5220239 h 6602927"/>
              <a:gd name="connsiteX501" fmla="*/ 301522 w 7861469"/>
              <a:gd name="connsiteY501" fmla="*/ 5155891 h 6602927"/>
              <a:gd name="connsiteX502" fmla="*/ 421704 w 7861469"/>
              <a:gd name="connsiteY502" fmla="*/ 4959251 h 6602927"/>
              <a:gd name="connsiteX503" fmla="*/ 218081 w 7861469"/>
              <a:gd name="connsiteY503" fmla="*/ 5054287 h 6602927"/>
              <a:gd name="connsiteX504" fmla="*/ 179263 w 7861469"/>
              <a:gd name="connsiteY504" fmla="*/ 5069167 h 6602927"/>
              <a:gd name="connsiteX505" fmla="*/ 176813 w 7861469"/>
              <a:gd name="connsiteY505" fmla="*/ 5035217 h 6602927"/>
              <a:gd name="connsiteX506" fmla="*/ 153508 w 7861469"/>
              <a:gd name="connsiteY506" fmla="*/ 4995946 h 6602927"/>
              <a:gd name="connsiteX507" fmla="*/ 118242 w 7861469"/>
              <a:gd name="connsiteY507" fmla="*/ 5023697 h 6602927"/>
              <a:gd name="connsiteX508" fmla="*/ 69672 w 7861469"/>
              <a:gd name="connsiteY508" fmla="*/ 5063432 h 6602927"/>
              <a:gd name="connsiteX509" fmla="*/ 0 w 7861469"/>
              <a:gd name="connsiteY509" fmla="*/ 5021735 h 6602927"/>
              <a:gd name="connsiteX510" fmla="*/ 60557 w 7861469"/>
              <a:gd name="connsiteY510" fmla="*/ 4995310 h 6602927"/>
              <a:gd name="connsiteX511" fmla="*/ 86067 w 7861469"/>
              <a:gd name="connsiteY511" fmla="*/ 4992417 h 6602927"/>
              <a:gd name="connsiteX512" fmla="*/ 45022 w 7861469"/>
              <a:gd name="connsiteY512" fmla="*/ 4969131 h 6602927"/>
              <a:gd name="connsiteX513" fmla="*/ 39016 w 7861469"/>
              <a:gd name="connsiteY513" fmla="*/ 4922312 h 6602927"/>
              <a:gd name="connsiteX514" fmla="*/ 52986 w 7861469"/>
              <a:gd name="connsiteY514" fmla="*/ 4897675 h 6602927"/>
              <a:gd name="connsiteX515" fmla="*/ 83327 w 7861469"/>
              <a:gd name="connsiteY515" fmla="*/ 4721697 h 6602927"/>
              <a:gd name="connsiteX516" fmla="*/ 134968 w 7861469"/>
              <a:gd name="connsiteY516" fmla="*/ 4542607 h 6602927"/>
              <a:gd name="connsiteX517" fmla="*/ 149820 w 7861469"/>
              <a:gd name="connsiteY517" fmla="*/ 4501107 h 6602927"/>
              <a:gd name="connsiteX518" fmla="*/ 185721 w 7861469"/>
              <a:gd name="connsiteY518" fmla="*/ 4380380 h 6602927"/>
              <a:gd name="connsiteX519" fmla="*/ 168841 w 7861469"/>
              <a:gd name="connsiteY519" fmla="*/ 4299168 h 6602927"/>
              <a:gd name="connsiteX520" fmla="*/ 176363 w 7861469"/>
              <a:gd name="connsiteY520" fmla="*/ 4236145 h 6602927"/>
              <a:gd name="connsiteX521" fmla="*/ 182566 w 7861469"/>
              <a:gd name="connsiteY521" fmla="*/ 4198422 h 6602927"/>
              <a:gd name="connsiteX522" fmla="*/ 174798 w 7861469"/>
              <a:gd name="connsiteY522" fmla="*/ 4185330 h 6602927"/>
              <a:gd name="connsiteX523" fmla="*/ 209819 w 7861469"/>
              <a:gd name="connsiteY523" fmla="*/ 4081470 h 6602927"/>
              <a:gd name="connsiteX524" fmla="*/ 208253 w 7861469"/>
              <a:gd name="connsiteY524" fmla="*/ 4030654 h 6602927"/>
              <a:gd name="connsiteX525" fmla="*/ 264570 w 7861469"/>
              <a:gd name="connsiteY525" fmla="*/ 3923679 h 6602927"/>
              <a:gd name="connsiteX526" fmla="*/ 400975 w 7861469"/>
              <a:gd name="connsiteY526" fmla="*/ 3820896 h 6602927"/>
              <a:gd name="connsiteX527" fmla="*/ 414499 w 7861469"/>
              <a:gd name="connsiteY527" fmla="*/ 3804692 h 6602927"/>
              <a:gd name="connsiteX528" fmla="*/ 570170 w 7861469"/>
              <a:gd name="connsiteY528" fmla="*/ 3576085 h 6602927"/>
              <a:gd name="connsiteX529" fmla="*/ 739142 w 7861469"/>
              <a:gd name="connsiteY529" fmla="*/ 3335491 h 6602927"/>
              <a:gd name="connsiteX530" fmla="*/ 977767 w 7861469"/>
              <a:gd name="connsiteY530" fmla="*/ 3056263 h 6602927"/>
              <a:gd name="connsiteX531" fmla="*/ 1185315 w 7861469"/>
              <a:gd name="connsiteY531" fmla="*/ 2724678 h 6602927"/>
              <a:gd name="connsiteX532" fmla="*/ 1185957 w 7861469"/>
              <a:gd name="connsiteY532" fmla="*/ 2631700 h 6602927"/>
              <a:gd name="connsiteX533" fmla="*/ 1184402 w 7861469"/>
              <a:gd name="connsiteY533" fmla="*/ 2626073 h 6602927"/>
              <a:gd name="connsiteX534" fmla="*/ 1173244 w 7861469"/>
              <a:gd name="connsiteY534" fmla="*/ 2644084 h 6602927"/>
              <a:gd name="connsiteX535" fmla="*/ 1169706 w 7861469"/>
              <a:gd name="connsiteY535" fmla="*/ 2689893 h 6602927"/>
              <a:gd name="connsiteX536" fmla="*/ 1086684 w 7861469"/>
              <a:gd name="connsiteY536" fmla="*/ 2779583 h 6602927"/>
              <a:gd name="connsiteX537" fmla="*/ 1047140 w 7861469"/>
              <a:gd name="connsiteY537" fmla="*/ 2827845 h 6602927"/>
              <a:gd name="connsiteX538" fmla="*/ 940529 w 7861469"/>
              <a:gd name="connsiteY538" fmla="*/ 3056720 h 6602927"/>
              <a:gd name="connsiteX539" fmla="*/ 893738 w 7861469"/>
              <a:gd name="connsiteY539" fmla="*/ 3101877 h 6602927"/>
              <a:gd name="connsiteX540" fmla="*/ 900556 w 7861469"/>
              <a:gd name="connsiteY540" fmla="*/ 2977810 h 6602927"/>
              <a:gd name="connsiteX541" fmla="*/ 946920 w 7861469"/>
              <a:gd name="connsiteY541" fmla="*/ 2805484 h 6602927"/>
              <a:gd name="connsiteX542" fmla="*/ 1007992 w 7861469"/>
              <a:gd name="connsiteY542" fmla="*/ 2702956 h 6602927"/>
              <a:gd name="connsiteX543" fmla="*/ 1061846 w 7861469"/>
              <a:gd name="connsiteY543" fmla="*/ 2635301 h 6602927"/>
              <a:gd name="connsiteX544" fmla="*/ 1065181 w 7861469"/>
              <a:gd name="connsiteY544" fmla="*/ 2629725 h 6602927"/>
              <a:gd name="connsiteX545" fmla="*/ 1069876 w 7861469"/>
              <a:gd name="connsiteY545" fmla="*/ 2618871 h 6602927"/>
              <a:gd name="connsiteX546" fmla="*/ 1072038 w 7861469"/>
              <a:gd name="connsiteY546" fmla="*/ 2618260 h 6602927"/>
              <a:gd name="connsiteX547" fmla="*/ 1076372 w 7861469"/>
              <a:gd name="connsiteY547" fmla="*/ 2611011 h 6602927"/>
              <a:gd name="connsiteX548" fmla="*/ 1076437 w 7861469"/>
              <a:gd name="connsiteY548" fmla="*/ 2603702 h 6602927"/>
              <a:gd name="connsiteX549" fmla="*/ 1069876 w 7861469"/>
              <a:gd name="connsiteY549" fmla="*/ 2618871 h 6602927"/>
              <a:gd name="connsiteX550" fmla="*/ 1063475 w 7861469"/>
              <a:gd name="connsiteY550" fmla="*/ 2620676 h 6602927"/>
              <a:gd name="connsiteX551" fmla="*/ 1048509 w 7861469"/>
              <a:gd name="connsiteY551" fmla="*/ 2622678 h 6602927"/>
              <a:gd name="connsiteX552" fmla="*/ 1074434 w 7861469"/>
              <a:gd name="connsiteY552" fmla="*/ 2588731 h 6602927"/>
              <a:gd name="connsiteX553" fmla="*/ 1072430 w 7861469"/>
              <a:gd name="connsiteY553" fmla="*/ 2573759 h 6602927"/>
              <a:gd name="connsiteX554" fmla="*/ 1087396 w 7861469"/>
              <a:gd name="connsiteY554" fmla="*/ 2571756 h 6602927"/>
              <a:gd name="connsiteX555" fmla="*/ 1359603 w 7861469"/>
              <a:gd name="connsiteY555" fmla="*/ 2215307 h 6602927"/>
              <a:gd name="connsiteX556" fmla="*/ 1627805 w 7861469"/>
              <a:gd name="connsiteY556" fmla="*/ 1828915 h 6602927"/>
              <a:gd name="connsiteX557" fmla="*/ 1659738 w 7861469"/>
              <a:gd name="connsiteY557" fmla="*/ 1839882 h 6602927"/>
              <a:gd name="connsiteX558" fmla="*/ 1761434 w 7861469"/>
              <a:gd name="connsiteY558" fmla="*/ 1689119 h 6602927"/>
              <a:gd name="connsiteX559" fmla="*/ 1933951 w 7861469"/>
              <a:gd name="connsiteY559" fmla="*/ 1498403 h 6602927"/>
              <a:gd name="connsiteX560" fmla="*/ 2112475 w 7861469"/>
              <a:gd name="connsiteY560" fmla="*/ 1352601 h 6602927"/>
              <a:gd name="connsiteX561" fmla="*/ 2112772 w 7861469"/>
              <a:gd name="connsiteY561" fmla="*/ 1386849 h 6602927"/>
              <a:gd name="connsiteX562" fmla="*/ 2115875 w 7861469"/>
              <a:gd name="connsiteY562" fmla="*/ 1392643 h 6602927"/>
              <a:gd name="connsiteX563" fmla="*/ 2368382 w 7861469"/>
              <a:gd name="connsiteY563" fmla="*/ 1113415 h 6602927"/>
              <a:gd name="connsiteX564" fmla="*/ 2372963 w 7861469"/>
              <a:gd name="connsiteY564" fmla="*/ 1120035 h 6602927"/>
              <a:gd name="connsiteX565" fmla="*/ 2380066 w 7861469"/>
              <a:gd name="connsiteY565" fmla="*/ 1123576 h 6602927"/>
              <a:gd name="connsiteX566" fmla="*/ 2385743 w 7861469"/>
              <a:gd name="connsiteY566" fmla="*/ 1117924 h 6602927"/>
              <a:gd name="connsiteX567" fmla="*/ 2695893 w 7861469"/>
              <a:gd name="connsiteY567" fmla="*/ 817356 h 6602927"/>
              <a:gd name="connsiteX568" fmla="*/ 2731834 w 7861469"/>
              <a:gd name="connsiteY568" fmla="*/ 858265 h 6602927"/>
              <a:gd name="connsiteX569" fmla="*/ 2774727 w 7861469"/>
              <a:gd name="connsiteY569" fmla="*/ 837287 h 6602927"/>
              <a:gd name="connsiteX570" fmla="*/ 2774108 w 7861469"/>
              <a:gd name="connsiteY570" fmla="*/ 846894 h 6602927"/>
              <a:gd name="connsiteX571" fmla="*/ 2767188 w 7861469"/>
              <a:gd name="connsiteY571" fmla="*/ 861843 h 6602927"/>
              <a:gd name="connsiteX572" fmla="*/ 2872754 w 7861469"/>
              <a:gd name="connsiteY572" fmla="*/ 766749 h 6602927"/>
              <a:gd name="connsiteX573" fmla="*/ 3000068 w 7861469"/>
              <a:gd name="connsiteY573" fmla="*/ 676175 h 6602927"/>
              <a:gd name="connsiteX574" fmla="*/ 3027122 w 7861469"/>
              <a:gd name="connsiteY574" fmla="*/ 643768 h 6602927"/>
              <a:gd name="connsiteX575" fmla="*/ 3127576 w 7861469"/>
              <a:gd name="connsiteY575" fmla="*/ 501053 h 6602927"/>
              <a:gd name="connsiteX576" fmla="*/ 3302819 w 7861469"/>
              <a:gd name="connsiteY576" fmla="*/ 463719 h 6602927"/>
              <a:gd name="connsiteX577" fmla="*/ 3349650 w 7861469"/>
              <a:gd name="connsiteY577" fmla="*/ 538040 h 6602927"/>
              <a:gd name="connsiteX578" fmla="*/ 3290926 w 7861469"/>
              <a:gd name="connsiteY578" fmla="*/ 771722 h 6602927"/>
              <a:gd name="connsiteX579" fmla="*/ 3284726 w 7861469"/>
              <a:gd name="connsiteY579" fmla="*/ 809448 h 6602927"/>
              <a:gd name="connsiteX580" fmla="*/ 3331535 w 7861469"/>
              <a:gd name="connsiteY580" fmla="*/ 803443 h 6602927"/>
              <a:gd name="connsiteX581" fmla="*/ 3421572 w 7861469"/>
              <a:gd name="connsiteY581" fmla="*/ 698234 h 6602927"/>
              <a:gd name="connsiteX582" fmla="*/ 3767312 w 7861469"/>
              <a:gd name="connsiteY582" fmla="*/ 310461 h 6602927"/>
              <a:gd name="connsiteX583" fmla="*/ 3837621 w 7861469"/>
              <a:gd name="connsiteY583" fmla="*/ 259179 h 6602927"/>
              <a:gd name="connsiteX584" fmla="*/ 3883988 w 7861469"/>
              <a:gd name="connsiteY584" fmla="*/ 261604 h 6602927"/>
              <a:gd name="connsiteX585" fmla="*/ 3913493 w 7861469"/>
              <a:gd name="connsiteY585" fmla="*/ 263149 h 6602927"/>
              <a:gd name="connsiteX586" fmla="*/ 4000022 w 7861469"/>
              <a:gd name="connsiteY586" fmla="*/ 305729 h 6602927"/>
              <a:gd name="connsiteX587" fmla="*/ 4007792 w 7861469"/>
              <a:gd name="connsiteY587" fmla="*/ 318818 h 6602927"/>
              <a:gd name="connsiteX588" fmla="*/ 4025798 w 7861469"/>
              <a:gd name="connsiteY588" fmla="*/ 459279 h 6602927"/>
              <a:gd name="connsiteX589" fmla="*/ 4011832 w 7861469"/>
              <a:gd name="connsiteY589" fmla="*/ 483913 h 6602927"/>
              <a:gd name="connsiteX590" fmla="*/ 4065987 w 7861469"/>
              <a:gd name="connsiteY590" fmla="*/ 579758 h 6602927"/>
              <a:gd name="connsiteX591" fmla="*/ 4074640 w 7861469"/>
              <a:gd name="connsiteY591" fmla="*/ 575982 h 6602927"/>
              <a:gd name="connsiteX592" fmla="*/ 4189967 w 7861469"/>
              <a:gd name="connsiteY592" fmla="*/ 472096 h 6602927"/>
              <a:gd name="connsiteX593" fmla="*/ 4274024 w 7861469"/>
              <a:gd name="connsiteY593" fmla="*/ 400396 h 6602927"/>
              <a:gd name="connsiteX594" fmla="*/ 4242488 w 7861469"/>
              <a:gd name="connsiteY594" fmla="*/ 276141 h 6602927"/>
              <a:gd name="connsiteX595" fmla="*/ 4264444 w 7861469"/>
              <a:gd name="connsiteY595" fmla="*/ 260379 h 6602927"/>
              <a:gd name="connsiteX596" fmla="*/ 4267337 w 7861469"/>
              <a:gd name="connsiteY596" fmla="*/ 285896 h 6602927"/>
              <a:gd name="connsiteX597" fmla="*/ 4265129 w 7861469"/>
              <a:gd name="connsiteY597" fmla="*/ 328059 h 6602927"/>
              <a:gd name="connsiteX598" fmla="*/ 4291965 w 7861469"/>
              <a:gd name="connsiteY598" fmla="*/ 299870 h 6602927"/>
              <a:gd name="connsiteX599" fmla="*/ 4324536 w 7861469"/>
              <a:gd name="connsiteY599" fmla="*/ 162056 h 6602927"/>
              <a:gd name="connsiteX600" fmla="*/ 4426779 w 7861469"/>
              <a:gd name="connsiteY600" fmla="*/ 65942 h 6602927"/>
              <a:gd name="connsiteX601" fmla="*/ 4457387 w 7861469"/>
              <a:gd name="connsiteY601" fmla="*/ 46404 h 6602927"/>
              <a:gd name="connsiteX602" fmla="*/ 4540121 w 7861469"/>
              <a:gd name="connsiteY602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</a:cxnLst>
            <a:rect l="l" t="t" r="r" b="b"/>
            <a:pathLst>
              <a:path w="7861469" h="6602927"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013605" y="4043702"/>
                </a:moveTo>
                <a:cubicBezTo>
                  <a:pt x="7006358" y="4041543"/>
                  <a:pt x="6999696" y="4042714"/>
                  <a:pt x="6996950" y="4046629"/>
                </a:cubicBezTo>
                <a:cubicBezTo>
                  <a:pt x="6991458" y="4054462"/>
                  <a:pt x="6992628" y="4061121"/>
                  <a:pt x="6993798" y="4067782"/>
                </a:cubicBezTo>
                <a:cubicBezTo>
                  <a:pt x="7009827" y="4119896"/>
                  <a:pt x="6991191" y="4150635"/>
                  <a:pt x="6940638" y="4156086"/>
                </a:cubicBezTo>
                <a:cubicBezTo>
                  <a:pt x="6923395" y="4155683"/>
                  <a:pt x="6919073" y="4170175"/>
                  <a:pt x="6920829" y="4180166"/>
                </a:cubicBezTo>
                <a:cubicBezTo>
                  <a:pt x="6922439" y="4189324"/>
                  <a:pt x="6924747" y="4198789"/>
                  <a:pt x="6926248" y="4207644"/>
                </a:cubicBezTo>
                <a:lnTo>
                  <a:pt x="6926732" y="4227115"/>
                </a:lnTo>
                <a:lnTo>
                  <a:pt x="6958299" y="4178931"/>
                </a:lnTo>
                <a:cubicBezTo>
                  <a:pt x="6974948" y="4153697"/>
                  <a:pt x="6992592" y="4127883"/>
                  <a:pt x="7011801" y="4102874"/>
                </a:cubicBezTo>
                <a:cubicBezTo>
                  <a:pt x="7018109" y="4102945"/>
                  <a:pt x="7027642" y="4096747"/>
                  <a:pt x="7038800" y="4086429"/>
                </a:cubicBezTo>
                <a:lnTo>
                  <a:pt x="7049718" y="4074197"/>
                </a:lnTo>
                <a:lnTo>
                  <a:pt x="7042411" y="4070825"/>
                </a:lnTo>
                <a:cubicBezTo>
                  <a:pt x="7032547" y="4063546"/>
                  <a:pt x="7022812" y="4047233"/>
                  <a:pt x="7013605" y="4043702"/>
                </a:cubicBezTo>
                <a:close/>
                <a:moveTo>
                  <a:pt x="7076743" y="4043540"/>
                </a:moveTo>
                <a:lnTo>
                  <a:pt x="7071992" y="4043741"/>
                </a:lnTo>
                <a:lnTo>
                  <a:pt x="7068252" y="4053431"/>
                </a:lnTo>
                <a:lnTo>
                  <a:pt x="7075543" y="4045262"/>
                </a:lnTo>
                <a:close/>
                <a:moveTo>
                  <a:pt x="1421611" y="2211251"/>
                </a:moveTo>
                <a:lnTo>
                  <a:pt x="1365366" y="2295734"/>
                </a:lnTo>
                <a:lnTo>
                  <a:pt x="1342944" y="2329145"/>
                </a:lnTo>
                <a:lnTo>
                  <a:pt x="1346081" y="2326178"/>
                </a:lnTo>
                <a:cubicBezTo>
                  <a:pt x="1369479" y="2303601"/>
                  <a:pt x="1381484" y="2267560"/>
                  <a:pt x="1416062" y="2254923"/>
                </a:cubicBezTo>
                <a:cubicBezTo>
                  <a:pt x="1426414" y="2250780"/>
                  <a:pt x="1429104" y="2236490"/>
                  <a:pt x="1424963" y="2226134"/>
                </a:cubicBezTo>
                <a:close/>
                <a:moveTo>
                  <a:pt x="1507161" y="2090249"/>
                </a:moveTo>
                <a:lnTo>
                  <a:pt x="1456732" y="2158498"/>
                </a:lnTo>
                <a:lnTo>
                  <a:pt x="1438689" y="2185602"/>
                </a:lnTo>
                <a:lnTo>
                  <a:pt x="1453740" y="2174974"/>
                </a:lnTo>
                <a:cubicBezTo>
                  <a:pt x="1467196" y="2163579"/>
                  <a:pt x="1506954" y="2178904"/>
                  <a:pt x="1497218" y="2133545"/>
                </a:cubicBezTo>
                <a:cubicBezTo>
                  <a:pt x="1494939" y="2124848"/>
                  <a:pt x="1502288" y="2114698"/>
                  <a:pt x="1506065" y="2103874"/>
                </a:cubicBezTo>
                <a:close/>
                <a:moveTo>
                  <a:pt x="2705910" y="892212"/>
                </a:moveTo>
                <a:cubicBezTo>
                  <a:pt x="2635089" y="932168"/>
                  <a:pt x="2527384" y="1038015"/>
                  <a:pt x="2531391" y="1067958"/>
                </a:cubicBezTo>
                <a:lnTo>
                  <a:pt x="2527236" y="1071711"/>
                </a:lnTo>
                <a:lnTo>
                  <a:pt x="2540898" y="1082319"/>
                </a:lnTo>
                <a:cubicBezTo>
                  <a:pt x="2563519" y="1093016"/>
                  <a:pt x="2587723" y="1084769"/>
                  <a:pt x="2608180" y="1057301"/>
                </a:cubicBezTo>
                <a:cubicBezTo>
                  <a:pt x="2608180" y="1057301"/>
                  <a:pt x="2608401" y="1053087"/>
                  <a:pt x="2608401" y="1053087"/>
                </a:cubicBezTo>
                <a:cubicBezTo>
                  <a:pt x="2623699" y="1023236"/>
                  <a:pt x="2641772" y="995909"/>
                  <a:pt x="2661800" y="970335"/>
                </a:cubicBezTo>
                <a:lnTo>
                  <a:pt x="2701078" y="926777"/>
                </a:lnTo>
                <a:lnTo>
                  <a:pt x="2690340" y="932395"/>
                </a:lnTo>
                <a:cubicBezTo>
                  <a:pt x="2685229" y="936889"/>
                  <a:pt x="2681988" y="941132"/>
                  <a:pt x="2681988" y="941132"/>
                </a:cubicBezTo>
                <a:cubicBezTo>
                  <a:pt x="2665019" y="928164"/>
                  <a:pt x="2679985" y="926160"/>
                  <a:pt x="2692948" y="909186"/>
                </a:cubicBezTo>
                <a:cubicBezTo>
                  <a:pt x="2692948" y="909186"/>
                  <a:pt x="2692948" y="909186"/>
                  <a:pt x="2705910" y="892212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1" y="417627"/>
                </a:cubicBezTo>
                <a:cubicBezTo>
                  <a:pt x="4512740" y="442481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1" y="360168"/>
                  <a:pt x="4471888" y="334651"/>
                </a:cubicBezTo>
                <a:cubicBezTo>
                  <a:pt x="4401138" y="394365"/>
                  <a:pt x="4372096" y="464716"/>
                  <a:pt x="4346609" y="547938"/>
                </a:cubicBezTo>
                <a:cubicBezTo>
                  <a:pt x="4389641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3"/>
                  <a:pt x="4395666" y="660427"/>
                </a:cubicBezTo>
                <a:cubicBezTo>
                  <a:pt x="4375032" y="650892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7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5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9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1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2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5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3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09" y="1143107"/>
                  <a:pt x="4965718" y="1155314"/>
                </a:cubicBezTo>
                <a:cubicBezTo>
                  <a:pt x="4952411" y="1167301"/>
                  <a:pt x="4960400" y="1176175"/>
                  <a:pt x="4968387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3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757151" y="812005"/>
                  <a:pt x="5817686" y="705252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93369" y="659484"/>
                  <a:pt x="5992266" y="680566"/>
                  <a:pt x="6012458" y="698534"/>
                </a:cubicBezTo>
                <a:cubicBezTo>
                  <a:pt x="6049071" y="725816"/>
                  <a:pt x="6054190" y="789499"/>
                  <a:pt x="6022477" y="830120"/>
                </a:cubicBezTo>
                <a:cubicBezTo>
                  <a:pt x="5995645" y="858310"/>
                  <a:pt x="5956604" y="877405"/>
                  <a:pt x="5954177" y="923784"/>
                </a:cubicBezTo>
                <a:cubicBezTo>
                  <a:pt x="5953294" y="940649"/>
                  <a:pt x="5932219" y="939546"/>
                  <a:pt x="5919354" y="943099"/>
                </a:cubicBezTo>
                <a:cubicBezTo>
                  <a:pt x="5881197" y="945331"/>
                  <a:pt x="5854585" y="969303"/>
                  <a:pt x="5827970" y="993278"/>
                </a:cubicBezTo>
                <a:cubicBezTo>
                  <a:pt x="5805793" y="1013258"/>
                  <a:pt x="5796697" y="1025464"/>
                  <a:pt x="5820886" y="1047868"/>
                </a:cubicBezTo>
                <a:cubicBezTo>
                  <a:pt x="5828874" y="1056742"/>
                  <a:pt x="5832429" y="1069612"/>
                  <a:pt x="5823556" y="1077603"/>
                </a:cubicBezTo>
                <a:cubicBezTo>
                  <a:pt x="5810028" y="1093808"/>
                  <a:pt x="5798048" y="1080495"/>
                  <a:pt x="5790057" y="1071622"/>
                </a:cubicBezTo>
                <a:cubicBezTo>
                  <a:pt x="5757660" y="1044559"/>
                  <a:pt x="5739917" y="1060541"/>
                  <a:pt x="5725727" y="1089395"/>
                </a:cubicBezTo>
                <a:lnTo>
                  <a:pt x="5703458" y="1124557"/>
                </a:lnTo>
                <a:lnTo>
                  <a:pt x="5714068" y="1123907"/>
                </a:lnTo>
                <a:cubicBezTo>
                  <a:pt x="5727979" y="1124896"/>
                  <a:pt x="5745806" y="1128628"/>
                  <a:pt x="5754629" y="1120212"/>
                </a:cubicBezTo>
                <a:cubicBezTo>
                  <a:pt x="5773850" y="1092801"/>
                  <a:pt x="5820847" y="1125740"/>
                  <a:pt x="5833810" y="1082265"/>
                </a:cubicBezTo>
                <a:cubicBezTo>
                  <a:pt x="5837727" y="1085008"/>
                  <a:pt x="5841058" y="1084423"/>
                  <a:pt x="5844977" y="1087168"/>
                </a:cubicBezTo>
                <a:cubicBezTo>
                  <a:pt x="5861228" y="1101478"/>
                  <a:pt x="5866133" y="1090316"/>
                  <a:pt x="5874370" y="1078568"/>
                </a:cubicBezTo>
                <a:cubicBezTo>
                  <a:pt x="5888686" y="1062320"/>
                  <a:pt x="5896337" y="1047243"/>
                  <a:pt x="5923753" y="1066457"/>
                </a:cubicBezTo>
                <a:cubicBezTo>
                  <a:pt x="5938834" y="1074107"/>
                  <a:pt x="5973316" y="1074911"/>
                  <a:pt x="5989973" y="1071984"/>
                </a:cubicBezTo>
                <a:cubicBezTo>
                  <a:pt x="6020539" y="1070048"/>
                  <a:pt x="6062269" y="1073013"/>
                  <a:pt x="6082481" y="1031697"/>
                </a:cubicBezTo>
                <a:cubicBezTo>
                  <a:pt x="6087973" y="1023864"/>
                  <a:pt x="6104043" y="1017608"/>
                  <a:pt x="6114037" y="1015851"/>
                </a:cubicBezTo>
                <a:cubicBezTo>
                  <a:pt x="6164004" y="1007070"/>
                  <a:pt x="6207714" y="982223"/>
                  <a:pt x="6251423" y="957374"/>
                </a:cubicBezTo>
                <a:cubicBezTo>
                  <a:pt x="6292389" y="936443"/>
                  <a:pt x="6337269" y="918257"/>
                  <a:pt x="6388408" y="916135"/>
                </a:cubicBezTo>
                <a:lnTo>
                  <a:pt x="6393578" y="915226"/>
                </a:lnTo>
                <a:lnTo>
                  <a:pt x="6408023" y="900432"/>
                </a:lnTo>
                <a:lnTo>
                  <a:pt x="6415783" y="888096"/>
                </a:lnTo>
                <a:lnTo>
                  <a:pt x="6421210" y="886926"/>
                </a:lnTo>
                <a:lnTo>
                  <a:pt x="6438885" y="868823"/>
                </a:lnTo>
                <a:cubicBezTo>
                  <a:pt x="6484346" y="807785"/>
                  <a:pt x="6557987" y="773589"/>
                  <a:pt x="6623642" y="730519"/>
                </a:cubicBezTo>
                <a:cubicBezTo>
                  <a:pt x="6645598" y="714757"/>
                  <a:pt x="6654471" y="706767"/>
                  <a:pt x="6660011" y="681689"/>
                </a:cubicBezTo>
                <a:cubicBezTo>
                  <a:pt x="6669764" y="656834"/>
                  <a:pt x="6672412" y="60623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32665" y="721326"/>
                  <a:pt x="6882326" y="794791"/>
                  <a:pt x="6803807" y="841415"/>
                </a:cubicBezTo>
                <a:cubicBezTo>
                  <a:pt x="6782070" y="852961"/>
                  <a:pt x="6760334" y="864505"/>
                  <a:pt x="6750801" y="885146"/>
                </a:cubicBezTo>
                <a:cubicBezTo>
                  <a:pt x="6703576" y="979914"/>
                  <a:pt x="6627725" y="1056272"/>
                  <a:pt x="6556314" y="1128634"/>
                </a:cubicBezTo>
                <a:cubicBezTo>
                  <a:pt x="6546334" y="1137624"/>
                  <a:pt x="6536603" y="1146891"/>
                  <a:pt x="6527898" y="1156740"/>
                </a:cubicBezTo>
                <a:lnTo>
                  <a:pt x="6518250" y="1170439"/>
                </a:lnTo>
                <a:lnTo>
                  <a:pt x="6552249" y="1147400"/>
                </a:lnTo>
                <a:cubicBezTo>
                  <a:pt x="6577120" y="1130156"/>
                  <a:pt x="6599763" y="1112444"/>
                  <a:pt x="6617903" y="1088657"/>
                </a:cubicBezTo>
                <a:cubicBezTo>
                  <a:pt x="6643787" y="1060076"/>
                  <a:pt x="6657295" y="1078302"/>
                  <a:pt x="6670799" y="1096527"/>
                </a:cubicBezTo>
                <a:cubicBezTo>
                  <a:pt x="6680971" y="1115338"/>
                  <a:pt x="6674491" y="1137075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06140" y="1066614"/>
                  <a:pt x="6883301" y="1099241"/>
                  <a:pt x="6852471" y="1122993"/>
                </a:cubicBezTo>
                <a:cubicBezTo>
                  <a:pt x="6789929" y="1187365"/>
                  <a:pt x="6751795" y="1269925"/>
                  <a:pt x="6693470" y="1334515"/>
                </a:cubicBezTo>
                <a:cubicBezTo>
                  <a:pt x="6675507" y="1354715"/>
                  <a:pt x="6699253" y="1385551"/>
                  <a:pt x="6685063" y="1414404"/>
                </a:cubicBezTo>
                <a:lnTo>
                  <a:pt x="6680067" y="1434792"/>
                </a:lnTo>
                <a:lnTo>
                  <a:pt x="6710403" y="1400803"/>
                </a:lnTo>
                <a:cubicBezTo>
                  <a:pt x="6736012" y="1367984"/>
                  <a:pt x="6761707" y="1327283"/>
                  <a:pt x="6774681" y="1295898"/>
                </a:cubicBezTo>
                <a:cubicBezTo>
                  <a:pt x="6761921" y="1308367"/>
                  <a:pt x="6761921" y="1308367"/>
                  <a:pt x="6761921" y="1308367"/>
                </a:cubicBezTo>
                <a:cubicBezTo>
                  <a:pt x="6749163" y="1320835"/>
                  <a:pt x="6749020" y="1333446"/>
                  <a:pt x="6736546" y="1320693"/>
                </a:cubicBezTo>
                <a:cubicBezTo>
                  <a:pt x="6736546" y="1320693"/>
                  <a:pt x="6749306" y="1308224"/>
                  <a:pt x="6749449" y="1295613"/>
                </a:cubicBezTo>
                <a:cubicBezTo>
                  <a:pt x="6736975" y="1282859"/>
                  <a:pt x="6736975" y="1282859"/>
                  <a:pt x="6736975" y="1282859"/>
                </a:cubicBezTo>
                <a:cubicBezTo>
                  <a:pt x="6762780" y="1232700"/>
                  <a:pt x="6800629" y="1233129"/>
                  <a:pt x="6775110" y="1258065"/>
                </a:cubicBezTo>
                <a:cubicBezTo>
                  <a:pt x="6787868" y="1245596"/>
                  <a:pt x="6787868" y="1245596"/>
                  <a:pt x="6787868" y="1245596"/>
                </a:cubicBezTo>
                <a:cubicBezTo>
                  <a:pt x="6800629" y="1233129"/>
                  <a:pt x="6813245" y="1233271"/>
                  <a:pt x="6813245" y="1233271"/>
                </a:cubicBezTo>
                <a:cubicBezTo>
                  <a:pt x="6813101" y="1245882"/>
                  <a:pt x="6800342" y="1258351"/>
                  <a:pt x="6800200" y="1270962"/>
                </a:cubicBezTo>
                <a:cubicBezTo>
                  <a:pt x="6799771" y="1308796"/>
                  <a:pt x="6786583" y="1359098"/>
                  <a:pt x="6837762" y="1296613"/>
                </a:cubicBezTo>
                <a:cubicBezTo>
                  <a:pt x="6799199" y="1359241"/>
                  <a:pt x="6763898" y="1412445"/>
                  <a:pt x="6728667" y="1459344"/>
                </a:cubicBezTo>
                <a:lnTo>
                  <a:pt x="6711653" y="1480458"/>
                </a:lnTo>
                <a:lnTo>
                  <a:pt x="6719467" y="1483848"/>
                </a:lnTo>
                <a:cubicBezTo>
                  <a:pt x="6744538" y="1489389"/>
                  <a:pt x="6734562" y="1518460"/>
                  <a:pt x="6725031" y="1539101"/>
                </a:cubicBezTo>
                <a:cubicBezTo>
                  <a:pt x="6715716" y="1555523"/>
                  <a:pt x="6702629" y="1563295"/>
                  <a:pt x="6686431" y="1549764"/>
                </a:cubicBezTo>
                <a:cubicBezTo>
                  <a:pt x="6682436" y="1545326"/>
                  <a:pt x="6677444" y="1539780"/>
                  <a:pt x="6671232" y="1537341"/>
                </a:cubicBezTo>
                <a:lnTo>
                  <a:pt x="6664665" y="1536829"/>
                </a:lnTo>
                <a:lnTo>
                  <a:pt x="6654163" y="1547977"/>
                </a:lnTo>
                <a:lnTo>
                  <a:pt x="6654293" y="1548081"/>
                </a:lnTo>
                <a:cubicBezTo>
                  <a:pt x="6655763" y="1550272"/>
                  <a:pt x="6656706" y="1552435"/>
                  <a:pt x="6656706" y="1552435"/>
                </a:cubicBezTo>
                <a:cubicBezTo>
                  <a:pt x="6717284" y="1606338"/>
                  <a:pt x="6711303" y="1639848"/>
                  <a:pt x="6642098" y="1670048"/>
                </a:cubicBezTo>
                <a:cubicBezTo>
                  <a:pt x="6620361" y="1681594"/>
                  <a:pt x="6582868" y="1671177"/>
                  <a:pt x="6577326" y="1696254"/>
                </a:cubicBezTo>
                <a:cubicBezTo>
                  <a:pt x="6566250" y="1746406"/>
                  <a:pt x="6538311" y="1795678"/>
                  <a:pt x="6544095" y="1846714"/>
                </a:cubicBezTo>
                <a:cubicBezTo>
                  <a:pt x="6545650" y="1857364"/>
                  <a:pt x="6548316" y="1867016"/>
                  <a:pt x="6548373" y="1876002"/>
                </a:cubicBezTo>
                <a:lnTo>
                  <a:pt x="6547756" y="1879451"/>
                </a:lnTo>
                <a:lnTo>
                  <a:pt x="6570696" y="1855674"/>
                </a:lnTo>
                <a:cubicBezTo>
                  <a:pt x="6596084" y="1834047"/>
                  <a:pt x="6619515" y="1811047"/>
                  <a:pt x="6640424" y="1785915"/>
                </a:cubicBezTo>
                <a:lnTo>
                  <a:pt x="6650833" y="1770177"/>
                </a:lnTo>
                <a:lnTo>
                  <a:pt x="6641457" y="1763026"/>
                </a:lnTo>
                <a:cubicBezTo>
                  <a:pt x="6633250" y="1758367"/>
                  <a:pt x="6637906" y="1750156"/>
                  <a:pt x="6642561" y="1741943"/>
                </a:cubicBezTo>
                <a:cubicBezTo>
                  <a:pt x="6651266" y="1737115"/>
                  <a:pt x="6658976" y="1736197"/>
                  <a:pt x="6666172" y="1737498"/>
                </a:cubicBezTo>
                <a:lnTo>
                  <a:pt x="6671054" y="1739607"/>
                </a:lnTo>
                <a:lnTo>
                  <a:pt x="6695027" y="1703365"/>
                </a:lnTo>
                <a:cubicBezTo>
                  <a:pt x="6724467" y="1636396"/>
                  <a:pt x="6778171" y="1609791"/>
                  <a:pt x="6839707" y="1588678"/>
                </a:cubicBezTo>
                <a:cubicBezTo>
                  <a:pt x="6853033" y="1586336"/>
                  <a:pt x="6859110" y="1581834"/>
                  <a:pt x="6868698" y="1597316"/>
                </a:cubicBezTo>
                <a:cubicBezTo>
                  <a:pt x="6899806" y="1657076"/>
                  <a:pt x="6903137" y="1656491"/>
                  <a:pt x="6938248" y="1602258"/>
                </a:cubicBezTo>
                <a:cubicBezTo>
                  <a:pt x="6940410" y="1595011"/>
                  <a:pt x="6945901" y="1587180"/>
                  <a:pt x="6948062" y="1579933"/>
                </a:cubicBezTo>
                <a:cubicBezTo>
                  <a:pt x="6956299" y="1568188"/>
                  <a:pt x="6952202" y="1544876"/>
                  <a:pt x="6970615" y="1551940"/>
                </a:cubicBezTo>
                <a:cubicBezTo>
                  <a:pt x="6989024" y="1559003"/>
                  <a:pt x="6985291" y="1576826"/>
                  <a:pt x="6977639" y="1591903"/>
                </a:cubicBezTo>
                <a:cubicBezTo>
                  <a:pt x="6961747" y="1618726"/>
                  <a:pt x="6942526" y="1646137"/>
                  <a:pt x="6923304" y="1673547"/>
                </a:cubicBezTo>
                <a:cubicBezTo>
                  <a:pt x="6915067" y="1685293"/>
                  <a:pt x="6900167" y="1698211"/>
                  <a:pt x="6919749" y="1711936"/>
                </a:cubicBezTo>
                <a:cubicBezTo>
                  <a:pt x="6935415" y="1722916"/>
                  <a:pt x="6946579" y="1727820"/>
                  <a:pt x="6964809" y="1714316"/>
                </a:cubicBezTo>
                <a:cubicBezTo>
                  <a:pt x="7032830" y="1671464"/>
                  <a:pt x="7085183" y="1617632"/>
                  <a:pt x="7129117" y="1554981"/>
                </a:cubicBezTo>
                <a:cubicBezTo>
                  <a:pt x="7139515" y="1535990"/>
                  <a:pt x="7156576" y="1515825"/>
                  <a:pt x="7178904" y="1525632"/>
                </a:cubicBezTo>
                <a:cubicBezTo>
                  <a:pt x="7201232" y="1535440"/>
                  <a:pt x="7203169" y="1565999"/>
                  <a:pt x="7207265" y="1589311"/>
                </a:cubicBezTo>
                <a:cubicBezTo>
                  <a:pt x="7204520" y="1593228"/>
                  <a:pt x="7202357" y="1600473"/>
                  <a:pt x="7199613" y="1604388"/>
                </a:cubicBezTo>
                <a:cubicBezTo>
                  <a:pt x="7195292" y="1618880"/>
                  <a:pt x="7194888" y="1636118"/>
                  <a:pt x="7207222" y="1647683"/>
                </a:cubicBezTo>
                <a:cubicBezTo>
                  <a:pt x="7236978" y="1680216"/>
                  <a:pt x="7225589" y="1713117"/>
                  <a:pt x="7206368" y="1740527"/>
                </a:cubicBezTo>
                <a:cubicBezTo>
                  <a:pt x="7158518" y="1800433"/>
                  <a:pt x="7104004" y="1861510"/>
                  <a:pt x="7052235" y="1918672"/>
                </a:cubicBezTo>
                <a:cubicBezTo>
                  <a:pt x="7046745" y="1926503"/>
                  <a:pt x="7037921" y="1934921"/>
                  <a:pt x="7032429" y="1942752"/>
                </a:cubicBezTo>
                <a:cubicBezTo>
                  <a:pt x="7026938" y="1950583"/>
                  <a:pt x="7018701" y="1962329"/>
                  <a:pt x="7027702" y="1974479"/>
                </a:cubicBezTo>
                <a:cubicBezTo>
                  <a:pt x="7032790" y="1983885"/>
                  <a:pt x="7044944" y="1974884"/>
                  <a:pt x="7054939" y="1973128"/>
                </a:cubicBezTo>
                <a:cubicBezTo>
                  <a:pt x="7084333" y="1964526"/>
                  <a:pt x="7113143" y="1952598"/>
                  <a:pt x="7142540" y="1944001"/>
                </a:cubicBezTo>
                <a:cubicBezTo>
                  <a:pt x="7165857" y="1939902"/>
                  <a:pt x="7186835" y="1922483"/>
                  <a:pt x="7212494" y="1931705"/>
                </a:cubicBezTo>
                <a:cubicBezTo>
                  <a:pt x="7237567" y="1937598"/>
                  <a:pt x="7249318" y="1945831"/>
                  <a:pt x="7225596" y="1967169"/>
                </a:cubicBezTo>
                <a:cubicBezTo>
                  <a:pt x="7195794" y="1993004"/>
                  <a:pt x="7191067" y="2024732"/>
                  <a:pt x="7208084" y="2062938"/>
                </a:cubicBezTo>
                <a:cubicBezTo>
                  <a:pt x="7245131" y="2039263"/>
                  <a:pt x="7283351" y="2022245"/>
                  <a:pt x="7322154" y="2008561"/>
                </a:cubicBezTo>
                <a:lnTo>
                  <a:pt x="7360195" y="1995905"/>
                </a:lnTo>
                <a:lnTo>
                  <a:pt x="7394265" y="1970636"/>
                </a:lnTo>
                <a:cubicBezTo>
                  <a:pt x="7469418" y="1922749"/>
                  <a:pt x="7533388" y="1925366"/>
                  <a:pt x="7626635" y="1859921"/>
                </a:cubicBezTo>
                <a:cubicBezTo>
                  <a:pt x="7633863" y="1879806"/>
                  <a:pt x="7597992" y="1901862"/>
                  <a:pt x="7572487" y="1926902"/>
                </a:cubicBezTo>
                <a:lnTo>
                  <a:pt x="7560842" y="1942027"/>
                </a:lnTo>
                <a:lnTo>
                  <a:pt x="7555253" y="1942178"/>
                </a:lnTo>
                <a:cubicBezTo>
                  <a:pt x="7553507" y="1943564"/>
                  <a:pt x="7553144" y="1946697"/>
                  <a:pt x="7552421" y="1952964"/>
                </a:cubicBezTo>
                <a:lnTo>
                  <a:pt x="7560842" y="1942027"/>
                </a:lnTo>
                <a:lnTo>
                  <a:pt x="7566396" y="1941876"/>
                </a:lnTo>
                <a:cubicBezTo>
                  <a:pt x="7580371" y="1930789"/>
                  <a:pt x="7592901" y="1932234"/>
                  <a:pt x="7578924" y="1943322"/>
                </a:cubicBezTo>
                <a:cubicBezTo>
                  <a:pt x="7578924" y="1943322"/>
                  <a:pt x="7563503" y="1966944"/>
                  <a:pt x="7550975" y="1965498"/>
                </a:cubicBezTo>
                <a:cubicBezTo>
                  <a:pt x="7550975" y="1965498"/>
                  <a:pt x="7549528" y="1978032"/>
                  <a:pt x="7549528" y="1978032"/>
                </a:cubicBezTo>
                <a:cubicBezTo>
                  <a:pt x="7549528" y="1978032"/>
                  <a:pt x="7549528" y="1978032"/>
                  <a:pt x="7537000" y="1976587"/>
                </a:cubicBezTo>
                <a:lnTo>
                  <a:pt x="7469976" y="2050236"/>
                </a:lnTo>
                <a:lnTo>
                  <a:pt x="7455117" y="2074507"/>
                </a:lnTo>
                <a:cubicBezTo>
                  <a:pt x="7448006" y="2084717"/>
                  <a:pt x="7440235" y="2094236"/>
                  <a:pt x="7431412" y="2102653"/>
                </a:cubicBezTo>
                <a:cubicBezTo>
                  <a:pt x="7383965" y="2145324"/>
                  <a:pt x="7372756" y="2198791"/>
                  <a:pt x="7362133" y="2255588"/>
                </a:cubicBezTo>
                <a:cubicBezTo>
                  <a:pt x="7361143" y="2269494"/>
                  <a:pt x="7362899" y="2279483"/>
                  <a:pt x="7380140" y="2279888"/>
                </a:cubicBezTo>
                <a:cubicBezTo>
                  <a:pt x="7386802" y="2278717"/>
                  <a:pt x="7400127" y="2276375"/>
                  <a:pt x="7401883" y="2286365"/>
                </a:cubicBezTo>
                <a:cubicBezTo>
                  <a:pt x="7404224" y="2299685"/>
                  <a:pt x="7391485" y="2305359"/>
                  <a:pt x="7385408" y="2309860"/>
                </a:cubicBezTo>
                <a:cubicBezTo>
                  <a:pt x="7354437" y="2329034"/>
                  <a:pt x="7345796" y="2358019"/>
                  <a:pt x="7344984" y="2392492"/>
                </a:cubicBezTo>
                <a:cubicBezTo>
                  <a:pt x="7344579" y="2409729"/>
                  <a:pt x="7343186" y="2440873"/>
                  <a:pt x="7370420" y="2439518"/>
                </a:cubicBezTo>
                <a:cubicBezTo>
                  <a:pt x="7390407" y="2436006"/>
                  <a:pt x="7415301" y="2421333"/>
                  <a:pt x="7424528" y="2395679"/>
                </a:cubicBezTo>
                <a:cubicBezTo>
                  <a:pt x="7426690" y="2388431"/>
                  <a:pt x="7421017" y="2375696"/>
                  <a:pt x="7434342" y="2373355"/>
                </a:cubicBezTo>
                <a:cubicBezTo>
                  <a:pt x="7447666" y="2371013"/>
                  <a:pt x="7450008" y="2384333"/>
                  <a:pt x="7451764" y="2394325"/>
                </a:cubicBezTo>
                <a:cubicBezTo>
                  <a:pt x="7467610" y="2425873"/>
                  <a:pt x="7481699" y="2447428"/>
                  <a:pt x="7522079" y="2423165"/>
                </a:cubicBezTo>
                <a:cubicBezTo>
                  <a:pt x="7549720" y="2404575"/>
                  <a:pt x="7580690" y="2385400"/>
                  <a:pt x="7603828" y="2360734"/>
                </a:cubicBezTo>
                <a:cubicBezTo>
                  <a:pt x="7626381" y="2332740"/>
                  <a:pt x="7654020" y="2314150"/>
                  <a:pt x="7693995" y="2307125"/>
                </a:cubicBezTo>
                <a:cubicBezTo>
                  <a:pt x="7723975" y="2301857"/>
                  <a:pt x="7757286" y="2296002"/>
                  <a:pt x="7784342" y="2274081"/>
                </a:cubicBezTo>
                <a:cubicBezTo>
                  <a:pt x="7796496" y="2265079"/>
                  <a:pt x="7807075" y="2266651"/>
                  <a:pt x="7819409" y="2278217"/>
                </a:cubicBezTo>
                <a:cubicBezTo>
                  <a:pt x="7832328" y="2293111"/>
                  <a:pt x="7827423" y="2304273"/>
                  <a:pt x="7812522" y="2317192"/>
                </a:cubicBezTo>
                <a:cubicBezTo>
                  <a:pt x="7689990" y="2421122"/>
                  <a:pt x="7601131" y="2560329"/>
                  <a:pt x="7487602" y="2676410"/>
                </a:cubicBezTo>
                <a:cubicBezTo>
                  <a:pt x="7464464" y="2701076"/>
                  <a:pt x="7422915" y="2718677"/>
                  <a:pt x="7435024" y="2768043"/>
                </a:cubicBezTo>
                <a:cubicBezTo>
                  <a:pt x="7438940" y="2770791"/>
                  <a:pt x="7429533" y="2775876"/>
                  <a:pt x="7426787" y="2779792"/>
                </a:cubicBezTo>
                <a:cubicBezTo>
                  <a:pt x="7397166" y="2826196"/>
                  <a:pt x="7366962" y="2869268"/>
                  <a:pt x="7324423" y="2900776"/>
                </a:cubicBezTo>
                <a:cubicBezTo>
                  <a:pt x="7303446" y="2918196"/>
                  <a:pt x="7289715" y="2937773"/>
                  <a:pt x="7276571" y="2960683"/>
                </a:cubicBezTo>
                <a:cubicBezTo>
                  <a:pt x="7269504" y="2979090"/>
                  <a:pt x="7273015" y="2999070"/>
                  <a:pt x="7285350" y="3010636"/>
                </a:cubicBezTo>
                <a:cubicBezTo>
                  <a:pt x="7301015" y="3021615"/>
                  <a:pt x="7308667" y="3006538"/>
                  <a:pt x="7321407" y="3000867"/>
                </a:cubicBezTo>
                <a:cubicBezTo>
                  <a:pt x="7371780" y="2974849"/>
                  <a:pt x="7413149" y="2936680"/>
                  <a:pt x="7450603" y="2895766"/>
                </a:cubicBezTo>
                <a:cubicBezTo>
                  <a:pt x="7485310" y="2858769"/>
                  <a:pt x="7525644" y="2892878"/>
                  <a:pt x="7562873" y="2889767"/>
                </a:cubicBezTo>
                <a:cubicBezTo>
                  <a:pt x="7579530" y="2886841"/>
                  <a:pt x="7561479" y="2920911"/>
                  <a:pt x="7567734" y="2936978"/>
                </a:cubicBezTo>
                <a:cubicBezTo>
                  <a:pt x="7574397" y="2935808"/>
                  <a:pt x="7584976" y="2937380"/>
                  <a:pt x="7591641" y="2936211"/>
                </a:cubicBezTo>
                <a:cubicBezTo>
                  <a:pt x="7629453" y="2936431"/>
                  <a:pt x="7662402" y="2889442"/>
                  <a:pt x="7702154" y="2920219"/>
                </a:cubicBezTo>
                <a:cubicBezTo>
                  <a:pt x="7709986" y="2925710"/>
                  <a:pt x="7714308" y="2911220"/>
                  <a:pt x="7717052" y="2907302"/>
                </a:cubicBezTo>
                <a:cubicBezTo>
                  <a:pt x="7721960" y="2896142"/>
                  <a:pt x="7722951" y="2882235"/>
                  <a:pt x="7740192" y="2882639"/>
                </a:cubicBezTo>
                <a:cubicBezTo>
                  <a:pt x="7743884" y="2923186"/>
                  <a:pt x="7743884" y="2923186"/>
                  <a:pt x="7783272" y="2912831"/>
                </a:cubicBezTo>
                <a:cubicBezTo>
                  <a:pt x="7802675" y="2905987"/>
                  <a:pt x="7852417" y="2935009"/>
                  <a:pt x="7857100" y="2961652"/>
                </a:cubicBezTo>
                <a:cubicBezTo>
                  <a:pt x="7865294" y="3008277"/>
                  <a:pt x="7866241" y="3052740"/>
                  <a:pt x="7820955" y="3088164"/>
                </a:cubicBezTo>
                <a:cubicBezTo>
                  <a:pt x="7770177" y="3131420"/>
                  <a:pt x="7741727" y="3184483"/>
                  <a:pt x="7746771" y="3252259"/>
                </a:cubicBezTo>
                <a:cubicBezTo>
                  <a:pt x="7749292" y="3286148"/>
                  <a:pt x="7733401" y="3312971"/>
                  <a:pt x="7705762" y="3331562"/>
                </a:cubicBezTo>
                <a:cubicBezTo>
                  <a:pt x="7684786" y="3348983"/>
                  <a:pt x="7659891" y="3363654"/>
                  <a:pt x="7647917" y="3393224"/>
                </a:cubicBezTo>
                <a:cubicBezTo>
                  <a:pt x="7625547" y="3441788"/>
                  <a:pt x="7584762" y="3483286"/>
                  <a:pt x="7551226" y="3526943"/>
                </a:cubicBezTo>
                <a:cubicBezTo>
                  <a:pt x="7539657" y="3539276"/>
                  <a:pt x="7528087" y="3551609"/>
                  <a:pt x="7507515" y="3551792"/>
                </a:cubicBezTo>
                <a:cubicBezTo>
                  <a:pt x="7476363" y="3550400"/>
                  <a:pt x="7456557" y="3574478"/>
                  <a:pt x="7431079" y="3585824"/>
                </a:cubicBezTo>
                <a:cubicBezTo>
                  <a:pt x="7365220" y="3621429"/>
                  <a:pt x="7399839" y="3701174"/>
                  <a:pt x="7355723" y="3743258"/>
                </a:cubicBezTo>
                <a:cubicBezTo>
                  <a:pt x="7352393" y="3743842"/>
                  <a:pt x="7352978" y="3747174"/>
                  <a:pt x="7352978" y="3747174"/>
                </a:cubicBezTo>
                <a:cubicBezTo>
                  <a:pt x="7385075" y="3793028"/>
                  <a:pt x="7318675" y="3766935"/>
                  <a:pt x="7323358" y="3793577"/>
                </a:cubicBezTo>
                <a:cubicBezTo>
                  <a:pt x="7277531" y="3767298"/>
                  <a:pt x="7287886" y="3806677"/>
                  <a:pt x="7287481" y="3823912"/>
                </a:cubicBezTo>
                <a:cubicBezTo>
                  <a:pt x="7287075" y="3841151"/>
                  <a:pt x="7278837" y="3852897"/>
                  <a:pt x="7271186" y="3867974"/>
                </a:cubicBezTo>
                <a:cubicBezTo>
                  <a:pt x="7251379" y="3892054"/>
                  <a:pt x="7224910" y="3917306"/>
                  <a:pt x="7222344" y="3941788"/>
                </a:cubicBezTo>
                <a:cubicBezTo>
                  <a:pt x="7217618" y="3973518"/>
                  <a:pt x="7202718" y="3986433"/>
                  <a:pt x="7183317" y="3993278"/>
                </a:cubicBezTo>
                <a:lnTo>
                  <a:pt x="7163056" y="4003391"/>
                </a:lnTo>
                <a:lnTo>
                  <a:pt x="7147104" y="4028337"/>
                </a:lnTo>
                <a:cubicBezTo>
                  <a:pt x="7092956" y="4109312"/>
                  <a:pt x="7042556" y="4172594"/>
                  <a:pt x="6985140" y="4228700"/>
                </a:cubicBezTo>
                <a:cubicBezTo>
                  <a:pt x="6921058" y="4316265"/>
                  <a:pt x="6857263" y="4378606"/>
                  <a:pt x="6780421" y="4478639"/>
                </a:cubicBezTo>
                <a:cubicBezTo>
                  <a:pt x="6792895" y="4491392"/>
                  <a:pt x="6805797" y="4466313"/>
                  <a:pt x="6818272" y="4479068"/>
                </a:cubicBezTo>
                <a:cubicBezTo>
                  <a:pt x="6779564" y="4554305"/>
                  <a:pt x="6753904" y="4591854"/>
                  <a:pt x="6715484" y="4641870"/>
                </a:cubicBezTo>
                <a:cubicBezTo>
                  <a:pt x="6686776" y="4669923"/>
                  <a:pt x="6657987" y="4705071"/>
                  <a:pt x="6618412" y="4752513"/>
                </a:cubicBezTo>
                <a:lnTo>
                  <a:pt x="6609770" y="4762776"/>
                </a:lnTo>
                <a:lnTo>
                  <a:pt x="6549291" y="4704426"/>
                </a:lnTo>
                <a:lnTo>
                  <a:pt x="6550757" y="4703067"/>
                </a:lnTo>
                <a:cubicBezTo>
                  <a:pt x="6589035" y="4665663"/>
                  <a:pt x="6640071" y="4615790"/>
                  <a:pt x="6678921" y="4527941"/>
                </a:cubicBezTo>
                <a:cubicBezTo>
                  <a:pt x="6717197" y="4490536"/>
                  <a:pt x="6729528" y="4515901"/>
                  <a:pt x="6780707" y="4453416"/>
                </a:cubicBezTo>
                <a:cubicBezTo>
                  <a:pt x="6806512" y="4403257"/>
                  <a:pt x="6768520" y="4415439"/>
                  <a:pt x="6819700" y="4352955"/>
                </a:cubicBezTo>
                <a:cubicBezTo>
                  <a:pt x="6851454" y="4334395"/>
                  <a:pt x="6880268" y="4296883"/>
                  <a:pt x="6910752" y="4251508"/>
                </a:cubicBezTo>
                <a:lnTo>
                  <a:pt x="6916078" y="4243377"/>
                </a:lnTo>
                <a:lnTo>
                  <a:pt x="6913589" y="4246131"/>
                </a:lnTo>
                <a:cubicBezTo>
                  <a:pt x="6905864" y="4248883"/>
                  <a:pt x="6894328" y="4249194"/>
                  <a:pt x="6877480" y="4246147"/>
                </a:cubicBezTo>
                <a:cubicBezTo>
                  <a:pt x="6840613" y="4290392"/>
                  <a:pt x="6789654" y="4313080"/>
                  <a:pt x="6760034" y="4359482"/>
                </a:cubicBezTo>
                <a:cubicBezTo>
                  <a:pt x="6746307" y="4379060"/>
                  <a:pt x="6733747" y="4405299"/>
                  <a:pt x="6700254" y="4390588"/>
                </a:cubicBezTo>
                <a:cubicBezTo>
                  <a:pt x="6689090" y="4385683"/>
                  <a:pt x="6687515" y="4396260"/>
                  <a:pt x="6685355" y="4403504"/>
                </a:cubicBezTo>
                <a:cubicBezTo>
                  <a:pt x="6656095" y="4491043"/>
                  <a:pt x="6607254" y="4564853"/>
                  <a:pt x="6542747" y="4627689"/>
                </a:cubicBezTo>
                <a:cubicBezTo>
                  <a:pt x="6533924" y="4636106"/>
                  <a:pt x="6525933" y="4644376"/>
                  <a:pt x="6518922" y="4653333"/>
                </a:cubicBezTo>
                <a:lnTo>
                  <a:pt x="6510614" y="4667111"/>
                </a:lnTo>
                <a:lnTo>
                  <a:pt x="6425846" y="4585327"/>
                </a:lnTo>
                <a:lnTo>
                  <a:pt x="6501355" y="4662810"/>
                </a:lnTo>
                <a:cubicBezTo>
                  <a:pt x="6511865" y="4673816"/>
                  <a:pt x="6523102" y="4688984"/>
                  <a:pt x="6507199" y="4696066"/>
                </a:cubicBezTo>
                <a:cubicBezTo>
                  <a:pt x="6467078" y="4711686"/>
                  <a:pt x="6464605" y="4746405"/>
                  <a:pt x="6448200" y="4775004"/>
                </a:cubicBezTo>
                <a:cubicBezTo>
                  <a:pt x="6441342" y="4784778"/>
                  <a:pt x="6427632" y="4804330"/>
                  <a:pt x="6417126" y="4793321"/>
                </a:cubicBezTo>
                <a:cubicBezTo>
                  <a:pt x="6381442" y="4761020"/>
                  <a:pt x="6363797" y="4806977"/>
                  <a:pt x="6342276" y="4806474"/>
                </a:cubicBezTo>
                <a:cubicBezTo>
                  <a:pt x="6286757" y="4807660"/>
                  <a:pt x="6315586" y="4849736"/>
                  <a:pt x="6306034" y="4868554"/>
                </a:cubicBezTo>
                <a:cubicBezTo>
                  <a:pt x="6298672" y="4899848"/>
                  <a:pt x="6289849" y="4922825"/>
                  <a:pt x="6254392" y="4916200"/>
                </a:cubicBezTo>
                <a:cubicBezTo>
                  <a:pt x="6241187" y="4914235"/>
                  <a:pt x="6225285" y="4921316"/>
                  <a:pt x="6223318" y="4934518"/>
                </a:cubicBezTo>
                <a:cubicBezTo>
                  <a:pt x="6218149" y="4978280"/>
                  <a:pt x="6179490" y="5002216"/>
                  <a:pt x="6159652" y="5035701"/>
                </a:cubicBezTo>
                <a:cubicBezTo>
                  <a:pt x="6150100" y="5054523"/>
                  <a:pt x="6128074" y="5075535"/>
                  <a:pt x="6169150" y="5089746"/>
                </a:cubicBezTo>
                <a:cubicBezTo>
                  <a:pt x="6182357" y="5091710"/>
                  <a:pt x="6183312" y="5121541"/>
                  <a:pt x="6154206" y="5126658"/>
                </a:cubicBezTo>
                <a:cubicBezTo>
                  <a:pt x="6145157" y="5123958"/>
                  <a:pt x="6136841" y="5125420"/>
                  <a:pt x="6134143" y="5134467"/>
                </a:cubicBezTo>
                <a:cubicBezTo>
                  <a:pt x="6111612" y="5176995"/>
                  <a:pt x="6089078" y="5219525"/>
                  <a:pt x="6051879" y="5251776"/>
                </a:cubicBezTo>
                <a:cubicBezTo>
                  <a:pt x="6018109" y="5279138"/>
                  <a:pt x="5959893" y="5289368"/>
                  <a:pt x="5966694" y="5352457"/>
                </a:cubicBezTo>
                <a:cubicBezTo>
                  <a:pt x="5968155" y="5360771"/>
                  <a:pt x="5956411" y="5367121"/>
                  <a:pt x="5948824" y="5372739"/>
                </a:cubicBezTo>
                <a:cubicBezTo>
                  <a:pt x="5912580" y="5434819"/>
                  <a:pt x="5841385" y="5468761"/>
                  <a:pt x="5814188" y="5533537"/>
                </a:cubicBezTo>
                <a:cubicBezTo>
                  <a:pt x="5793118" y="5584381"/>
                  <a:pt x="5759347" y="5611743"/>
                  <a:pt x="5711639" y="5632983"/>
                </a:cubicBezTo>
                <a:cubicBezTo>
                  <a:pt x="5648760" y="5665461"/>
                  <a:pt x="5575373" y="5686930"/>
                  <a:pt x="5523733" y="5734575"/>
                </a:cubicBezTo>
                <a:cubicBezTo>
                  <a:pt x="5478948" y="5772445"/>
                  <a:pt x="5435399" y="5792952"/>
                  <a:pt x="5381116" y="5776780"/>
                </a:cubicBezTo>
                <a:cubicBezTo>
                  <a:pt x="5375271" y="5743524"/>
                  <a:pt x="5388983" y="5723972"/>
                  <a:pt x="5420787" y="5709811"/>
                </a:cubicBezTo>
                <a:cubicBezTo>
                  <a:pt x="5521821" y="5674913"/>
                  <a:pt x="5605997" y="5617266"/>
                  <a:pt x="5657917" y="5522431"/>
                </a:cubicBezTo>
                <a:cubicBezTo>
                  <a:pt x="5670898" y="5498722"/>
                  <a:pt x="5711748" y="5487257"/>
                  <a:pt x="5703206" y="5463046"/>
                </a:cubicBezTo>
                <a:cubicBezTo>
                  <a:pt x="5675390" y="5377938"/>
                  <a:pt x="5771254" y="5386804"/>
                  <a:pt x="5784740" y="5341578"/>
                </a:cubicBezTo>
                <a:cubicBezTo>
                  <a:pt x="5870098" y="5339434"/>
                  <a:pt x="5883132" y="5242863"/>
                  <a:pt x="5946743" y="5214542"/>
                </a:cubicBezTo>
                <a:cubicBezTo>
                  <a:pt x="5958487" y="5208190"/>
                  <a:pt x="5959723" y="5190832"/>
                  <a:pt x="5952642" y="5174934"/>
                </a:cubicBezTo>
                <a:cubicBezTo>
                  <a:pt x="5943369" y="5146567"/>
                  <a:pt x="5929939" y="5118929"/>
                  <a:pt x="5919936" y="5086403"/>
                </a:cubicBezTo>
                <a:cubicBezTo>
                  <a:pt x="5853855" y="5149441"/>
                  <a:pt x="5793898" y="5198549"/>
                  <a:pt x="5724164" y="5240802"/>
                </a:cubicBezTo>
                <a:cubicBezTo>
                  <a:pt x="5704101" y="5248612"/>
                  <a:pt x="5693820" y="5263276"/>
                  <a:pt x="5688424" y="5281366"/>
                </a:cubicBezTo>
                <a:cubicBezTo>
                  <a:pt x="5673479" y="5318277"/>
                  <a:pt x="5664882" y="5366930"/>
                  <a:pt x="5635269" y="5393561"/>
                </a:cubicBezTo>
                <a:cubicBezTo>
                  <a:pt x="5598801" y="5429968"/>
                  <a:pt x="5567951" y="5473960"/>
                  <a:pt x="5536370" y="5513794"/>
                </a:cubicBezTo>
                <a:cubicBezTo>
                  <a:pt x="5441631" y="5633295"/>
                  <a:pt x="5325878" y="5730778"/>
                  <a:pt x="5215011" y="5831684"/>
                </a:cubicBezTo>
                <a:cubicBezTo>
                  <a:pt x="5174385" y="5868824"/>
                  <a:pt x="5123024" y="5869280"/>
                  <a:pt x="5083182" y="5837710"/>
                </a:cubicBezTo>
                <a:cubicBezTo>
                  <a:pt x="5048230" y="5809568"/>
                  <a:pt x="5011536" y="5820305"/>
                  <a:pt x="4982934" y="5803903"/>
                </a:cubicBezTo>
                <a:cubicBezTo>
                  <a:pt x="4915222" y="5760093"/>
                  <a:pt x="4943038" y="5845198"/>
                  <a:pt x="4913931" y="5850313"/>
                </a:cubicBezTo>
                <a:cubicBezTo>
                  <a:pt x="4902185" y="5856664"/>
                  <a:pt x="4895330" y="5866439"/>
                  <a:pt x="4883587" y="5872788"/>
                </a:cubicBezTo>
                <a:cubicBezTo>
                  <a:pt x="4841499" y="5901613"/>
                  <a:pt x="4803568" y="5929706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cubicBezTo>
                  <a:pt x="4695850" y="6072918"/>
                  <a:pt x="4595827" y="6064783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8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cubicBezTo>
                  <a:pt x="4411347" y="6161487"/>
                  <a:pt x="4366112" y="6148007"/>
                  <a:pt x="4381056" y="6111097"/>
                </a:cubicBezTo>
                <a:cubicBezTo>
                  <a:pt x="4388643" y="6105479"/>
                  <a:pt x="4396229" y="6099862"/>
                  <a:pt x="4401849" y="6107442"/>
                </a:cubicBezTo>
                <a:cubicBezTo>
                  <a:pt x="4431409" y="6153674"/>
                  <a:pt x="4445623" y="6112607"/>
                  <a:pt x="4459333" y="6093056"/>
                </a:cubicBezTo>
                <a:cubicBezTo>
                  <a:pt x="4473044" y="6073504"/>
                  <a:pt x="4485520" y="6071311"/>
                  <a:pt x="4507772" y="6075974"/>
                </a:cubicBezTo>
                <a:cubicBezTo>
                  <a:pt x="4538340" y="6079172"/>
                  <a:pt x="4585093" y="6028101"/>
                  <a:pt x="4571660" y="6000462"/>
                </a:cubicBezTo>
                <a:cubicBezTo>
                  <a:pt x="4564582" y="5984564"/>
                  <a:pt x="4551150" y="5956925"/>
                  <a:pt x="4526427" y="5986984"/>
                </a:cubicBezTo>
                <a:cubicBezTo>
                  <a:pt x="4512715" y="6006536"/>
                  <a:pt x="4494621" y="6001145"/>
                  <a:pt x="4473100" y="6000642"/>
                </a:cubicBezTo>
                <a:cubicBezTo>
                  <a:pt x="4421740" y="6001095"/>
                  <a:pt x="4376223" y="6034808"/>
                  <a:pt x="4327787" y="6051890"/>
                </a:cubicBezTo>
                <a:cubicBezTo>
                  <a:pt x="4303568" y="6060435"/>
                  <a:pt x="4318458" y="6096386"/>
                  <a:pt x="4309637" y="6119364"/>
                </a:cubicBezTo>
                <a:cubicBezTo>
                  <a:pt x="4288060" y="6191723"/>
                  <a:pt x="4255524" y="6201727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79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49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4" y="6448985"/>
                  <a:pt x="3639768" y="6429938"/>
                  <a:pt x="3648589" y="6406958"/>
                </a:cubicBezTo>
                <a:cubicBezTo>
                  <a:pt x="3652017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0" y="5982215"/>
                </a:cubicBezTo>
                <a:cubicBezTo>
                  <a:pt x="3958540" y="5975363"/>
                  <a:pt x="3950955" y="5980980"/>
                  <a:pt x="3948258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4" y="6179598"/>
                  <a:pt x="3632068" y="6264156"/>
                  <a:pt x="3543732" y="6322535"/>
                </a:cubicBezTo>
                <a:cubicBezTo>
                  <a:pt x="3524401" y="6334504"/>
                  <a:pt x="3515581" y="6357481"/>
                  <a:pt x="3506759" y="6380457"/>
                </a:cubicBezTo>
                <a:cubicBezTo>
                  <a:pt x="3470010" y="6464056"/>
                  <a:pt x="3403199" y="6522940"/>
                  <a:pt x="3336383" y="6581821"/>
                </a:cubicBezTo>
                <a:cubicBezTo>
                  <a:pt x="3299916" y="6618229"/>
                  <a:pt x="3254682" y="6604751"/>
                  <a:pt x="3225854" y="6562676"/>
                </a:cubicBezTo>
                <a:cubicBezTo>
                  <a:pt x="3215347" y="6551666"/>
                  <a:pt x="3207760" y="6557287"/>
                  <a:pt x="3194554" y="6555320"/>
                </a:cubicBezTo>
                <a:cubicBezTo>
                  <a:pt x="3148083" y="6559202"/>
                  <a:pt x="3136843" y="6544036"/>
                  <a:pt x="3154489" y="6498080"/>
                </a:cubicBezTo>
                <a:cubicBezTo>
                  <a:pt x="3167468" y="6474370"/>
                  <a:pt x="3180449" y="6450662"/>
                  <a:pt x="3197586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3" y="6337787"/>
                  <a:pt x="3300137" y="6326775"/>
                </a:cubicBezTo>
                <a:cubicBezTo>
                  <a:pt x="3257372" y="6278580"/>
                  <a:pt x="3307273" y="6269811"/>
                  <a:pt x="3330760" y="6257112"/>
                </a:cubicBezTo>
                <a:cubicBezTo>
                  <a:pt x="3354980" y="6248569"/>
                  <a:pt x="3361834" y="6238793"/>
                  <a:pt x="3374814" y="6215084"/>
                </a:cubicBezTo>
                <a:cubicBezTo>
                  <a:pt x="3409596" y="6144688"/>
                  <a:pt x="3434601" y="6067441"/>
                  <a:pt x="3489670" y="6014907"/>
                </a:cubicBezTo>
                <a:cubicBezTo>
                  <a:pt x="3565303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5" y="5663875"/>
                </a:lnTo>
                <a:cubicBezTo>
                  <a:pt x="3706935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7" y="5785093"/>
                </a:cubicBezTo>
                <a:cubicBezTo>
                  <a:pt x="3508651" y="5818381"/>
                  <a:pt x="3481817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3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4" y="6343572"/>
                </a:cubicBezTo>
                <a:cubicBezTo>
                  <a:pt x="2924264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8" y="6323448"/>
                </a:cubicBezTo>
                <a:cubicBezTo>
                  <a:pt x="2745201" y="6273075"/>
                  <a:pt x="2745201" y="6273075"/>
                  <a:pt x="2694401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2" y="6238243"/>
                  <a:pt x="2743192" y="6230691"/>
                  <a:pt x="2735202" y="6221819"/>
                </a:cubicBezTo>
                <a:cubicBezTo>
                  <a:pt x="2691044" y="6177228"/>
                  <a:pt x="2744272" y="6129283"/>
                  <a:pt x="2738272" y="6082464"/>
                </a:cubicBezTo>
                <a:cubicBezTo>
                  <a:pt x="2738711" y="6074030"/>
                  <a:pt x="2735159" y="6061161"/>
                  <a:pt x="2735601" y="6052727"/>
                </a:cubicBezTo>
                <a:cubicBezTo>
                  <a:pt x="2714744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8" y="5737835"/>
                </a:cubicBezTo>
                <a:cubicBezTo>
                  <a:pt x="2782535" y="5721190"/>
                  <a:pt x="2800057" y="5709425"/>
                  <a:pt x="2784080" y="5691678"/>
                </a:cubicBezTo>
                <a:cubicBezTo>
                  <a:pt x="2767881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79" y="5756737"/>
                </a:cubicBezTo>
                <a:cubicBezTo>
                  <a:pt x="2621283" y="5814219"/>
                  <a:pt x="2572491" y="5858170"/>
                  <a:pt x="2519482" y="5901902"/>
                </a:cubicBezTo>
                <a:cubicBezTo>
                  <a:pt x="2515048" y="5905898"/>
                  <a:pt x="2510171" y="5918325"/>
                  <a:pt x="2506174" y="5913889"/>
                </a:cubicBezTo>
                <a:cubicBezTo>
                  <a:pt x="2443172" y="5906365"/>
                  <a:pt x="2427659" y="5960513"/>
                  <a:pt x="2400601" y="5992919"/>
                </a:cubicBezTo>
                <a:cubicBezTo>
                  <a:pt x="2273974" y="6151176"/>
                  <a:pt x="2114952" y="6282369"/>
                  <a:pt x="2004744" y="6449939"/>
                </a:cubicBezTo>
                <a:cubicBezTo>
                  <a:pt x="1990994" y="6470360"/>
                  <a:pt x="1977907" y="6478129"/>
                  <a:pt x="1957496" y="6464378"/>
                </a:cubicBezTo>
                <a:cubicBezTo>
                  <a:pt x="1941297" y="6450848"/>
                  <a:pt x="1937744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0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6" y="6020301"/>
                  <a:pt x="2087145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4" y="5961080"/>
                  <a:pt x="2043205" y="5957304"/>
                </a:cubicBezTo>
                <a:cubicBezTo>
                  <a:pt x="2073595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0" y="5880556"/>
                  <a:pt x="1930943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09" y="5919849"/>
                </a:cubicBezTo>
                <a:cubicBezTo>
                  <a:pt x="1889894" y="5898548"/>
                  <a:pt x="1877251" y="5897886"/>
                  <a:pt x="1860172" y="5901220"/>
                </a:cubicBezTo>
                <a:cubicBezTo>
                  <a:pt x="1791406" y="5922987"/>
                  <a:pt x="1726856" y="5944977"/>
                  <a:pt x="1681174" y="6010231"/>
                </a:cubicBezTo>
                <a:cubicBezTo>
                  <a:pt x="1672083" y="6022438"/>
                  <a:pt x="1661466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89" y="4445353"/>
                  <a:pt x="1772790" y="4421159"/>
                  <a:pt x="1748821" y="4394540"/>
                </a:cubicBezTo>
                <a:cubicBezTo>
                  <a:pt x="1725078" y="4363700"/>
                  <a:pt x="1698683" y="4383458"/>
                  <a:pt x="1672291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32220" y="3708382"/>
                  <a:pt x="527821" y="3658426"/>
                  <a:pt x="570170" y="3576085"/>
                </a:cubicBezTo>
                <a:cubicBezTo>
                  <a:pt x="616952" y="3489751"/>
                  <a:pt x="684150" y="3417169"/>
                  <a:pt x="739142" y="3335491"/>
                </a:cubicBezTo>
                <a:cubicBezTo>
                  <a:pt x="808106" y="3229178"/>
                  <a:pt x="896819" y="3149266"/>
                  <a:pt x="977767" y="3056263"/>
                </a:cubicBezTo>
                <a:cubicBezTo>
                  <a:pt x="1063369" y="2955049"/>
                  <a:pt x="1120349" y="2835428"/>
                  <a:pt x="1185315" y="2724678"/>
                </a:cubicBezTo>
                <a:cubicBezTo>
                  <a:pt x="1203720" y="2696046"/>
                  <a:pt x="1226782" y="2659203"/>
                  <a:pt x="1185957" y="2631700"/>
                </a:cubicBezTo>
                <a:lnTo>
                  <a:pt x="1184402" y="2626073"/>
                </a:lnTo>
                <a:lnTo>
                  <a:pt x="1173244" y="2644084"/>
                </a:lnTo>
                <a:cubicBezTo>
                  <a:pt x="1168020" y="2657531"/>
                  <a:pt x="1166029" y="2672444"/>
                  <a:pt x="1169706" y="2689893"/>
                </a:cubicBezTo>
                <a:cubicBezTo>
                  <a:pt x="1135543" y="2709573"/>
                  <a:pt x="1161227" y="2785791"/>
                  <a:pt x="1086684" y="2779583"/>
                </a:cubicBezTo>
                <a:cubicBezTo>
                  <a:pt x="1065357" y="2777306"/>
                  <a:pt x="1063912" y="2812723"/>
                  <a:pt x="1047140" y="2827845"/>
                </a:cubicBezTo>
                <a:cubicBezTo>
                  <a:pt x="980059" y="2888329"/>
                  <a:pt x="949423" y="2967865"/>
                  <a:pt x="940529" y="3056720"/>
                </a:cubicBezTo>
                <a:cubicBezTo>
                  <a:pt x="935150" y="3085303"/>
                  <a:pt x="921899" y="3100217"/>
                  <a:pt x="893738" y="3101877"/>
                </a:cubicBezTo>
                <a:cubicBezTo>
                  <a:pt x="870128" y="3060869"/>
                  <a:pt x="878406" y="3021516"/>
                  <a:pt x="900556" y="2977810"/>
                </a:cubicBezTo>
                <a:cubicBezTo>
                  <a:pt x="929333" y="2926651"/>
                  <a:pt x="932640" y="2862858"/>
                  <a:pt x="946920" y="2805484"/>
                </a:cubicBezTo>
                <a:cubicBezTo>
                  <a:pt x="954991" y="2762609"/>
                  <a:pt x="970724" y="2729885"/>
                  <a:pt x="1007992" y="2702956"/>
                </a:cubicBezTo>
                <a:cubicBezTo>
                  <a:pt x="1031700" y="2685660"/>
                  <a:pt x="1047018" y="2660908"/>
                  <a:pt x="1061846" y="2635301"/>
                </a:cubicBezTo>
                <a:lnTo>
                  <a:pt x="1065181" y="2629725"/>
                </a:lnTo>
                <a:lnTo>
                  <a:pt x="1069876" y="2618871"/>
                </a:lnTo>
                <a:lnTo>
                  <a:pt x="1072038" y="2618260"/>
                </a:lnTo>
                <a:lnTo>
                  <a:pt x="1076372" y="2611011"/>
                </a:lnTo>
                <a:lnTo>
                  <a:pt x="1076437" y="2603702"/>
                </a:lnTo>
                <a:lnTo>
                  <a:pt x="1069876" y="2618871"/>
                </a:lnTo>
                <a:lnTo>
                  <a:pt x="1063475" y="2620676"/>
                </a:lnTo>
                <a:cubicBezTo>
                  <a:pt x="1050512" y="2637650"/>
                  <a:pt x="1035547" y="2639652"/>
                  <a:pt x="1048509" y="2622678"/>
                </a:cubicBezTo>
                <a:cubicBezTo>
                  <a:pt x="1048509" y="2622678"/>
                  <a:pt x="1059470" y="2590733"/>
                  <a:pt x="1074434" y="2588731"/>
                </a:cubicBezTo>
                <a:cubicBezTo>
                  <a:pt x="1074434" y="2588731"/>
                  <a:pt x="1072430" y="2573759"/>
                  <a:pt x="1072430" y="2573759"/>
                </a:cubicBezTo>
                <a:cubicBezTo>
                  <a:pt x="1072430" y="2573759"/>
                  <a:pt x="1072430" y="2573759"/>
                  <a:pt x="1087396" y="2571756"/>
                </a:cubicBezTo>
                <a:cubicBezTo>
                  <a:pt x="1159160" y="2425000"/>
                  <a:pt x="1247894" y="2291212"/>
                  <a:pt x="1359603" y="2215307"/>
                </a:cubicBezTo>
                <a:cubicBezTo>
                  <a:pt x="1375512" y="2106503"/>
                  <a:pt x="1552034" y="1945728"/>
                  <a:pt x="1627805" y="1828915"/>
                </a:cubicBezTo>
                <a:cubicBezTo>
                  <a:pt x="1668695" y="1792965"/>
                  <a:pt x="1670699" y="1807936"/>
                  <a:pt x="1659738" y="1839882"/>
                </a:cubicBezTo>
                <a:cubicBezTo>
                  <a:pt x="1696623" y="1773988"/>
                  <a:pt x="1765440" y="1719063"/>
                  <a:pt x="1761434" y="1689119"/>
                </a:cubicBezTo>
                <a:cubicBezTo>
                  <a:pt x="1841212" y="1602248"/>
                  <a:pt x="1895063" y="1549324"/>
                  <a:pt x="1933951" y="1498403"/>
                </a:cubicBezTo>
                <a:cubicBezTo>
                  <a:pt x="1987802" y="1445479"/>
                  <a:pt x="2028691" y="1409529"/>
                  <a:pt x="2112475" y="1352601"/>
                </a:cubicBezTo>
                <a:cubicBezTo>
                  <a:pt x="2125202" y="1362327"/>
                  <a:pt x="2112675" y="1375433"/>
                  <a:pt x="2112772" y="1386849"/>
                </a:cubicBezTo>
                <a:lnTo>
                  <a:pt x="2115875" y="1392643"/>
                </a:lnTo>
                <a:lnTo>
                  <a:pt x="2368382" y="1113415"/>
                </a:lnTo>
                <a:lnTo>
                  <a:pt x="2372963" y="1120035"/>
                </a:lnTo>
                <a:lnTo>
                  <a:pt x="2380066" y="1123576"/>
                </a:lnTo>
                <a:lnTo>
                  <a:pt x="2385743" y="1117924"/>
                </a:lnTo>
                <a:cubicBezTo>
                  <a:pt x="2463517" y="1016082"/>
                  <a:pt x="2558259" y="927208"/>
                  <a:pt x="2695893" y="817356"/>
                </a:cubicBezTo>
                <a:cubicBezTo>
                  <a:pt x="2629079" y="887253"/>
                  <a:pt x="2686938" y="864273"/>
                  <a:pt x="2731834" y="858265"/>
                </a:cubicBezTo>
                <a:cubicBezTo>
                  <a:pt x="2746800" y="856263"/>
                  <a:pt x="2759762" y="839288"/>
                  <a:pt x="2774727" y="837287"/>
                </a:cubicBezTo>
                <a:cubicBezTo>
                  <a:pt x="2774727" y="837287"/>
                  <a:pt x="2775229" y="841029"/>
                  <a:pt x="2774108" y="846894"/>
                </a:cubicBezTo>
                <a:lnTo>
                  <a:pt x="2767188" y="861843"/>
                </a:lnTo>
                <a:lnTo>
                  <a:pt x="2872754" y="766749"/>
                </a:lnTo>
                <a:cubicBezTo>
                  <a:pt x="2912674" y="730789"/>
                  <a:pt x="2932624" y="672646"/>
                  <a:pt x="3000068" y="676175"/>
                </a:cubicBezTo>
                <a:cubicBezTo>
                  <a:pt x="3012712" y="676837"/>
                  <a:pt x="3022245" y="656196"/>
                  <a:pt x="3027122" y="643768"/>
                </a:cubicBezTo>
                <a:cubicBezTo>
                  <a:pt x="3043077" y="581187"/>
                  <a:pt x="3079446" y="532356"/>
                  <a:pt x="3127576" y="501053"/>
                </a:cubicBezTo>
                <a:cubicBezTo>
                  <a:pt x="3179922" y="469970"/>
                  <a:pt x="3229595" y="409153"/>
                  <a:pt x="3302819" y="463719"/>
                </a:cubicBezTo>
                <a:cubicBezTo>
                  <a:pt x="3331223" y="486345"/>
                  <a:pt x="3351636" y="500096"/>
                  <a:pt x="3349650" y="538040"/>
                </a:cubicBezTo>
                <a:cubicBezTo>
                  <a:pt x="3345457" y="618149"/>
                  <a:pt x="3320189" y="697154"/>
                  <a:pt x="3290926" y="771722"/>
                </a:cubicBezTo>
                <a:cubicBezTo>
                  <a:pt x="3286051" y="784152"/>
                  <a:pt x="3268528" y="795917"/>
                  <a:pt x="3284726" y="809448"/>
                </a:cubicBezTo>
                <a:cubicBezTo>
                  <a:pt x="3300925" y="822978"/>
                  <a:pt x="3318227" y="815429"/>
                  <a:pt x="3331535" y="803443"/>
                </a:cubicBezTo>
                <a:cubicBezTo>
                  <a:pt x="3362805" y="771258"/>
                  <a:pt x="3394075" y="739072"/>
                  <a:pt x="3421572" y="698234"/>
                </a:cubicBezTo>
                <a:cubicBezTo>
                  <a:pt x="3513816" y="550861"/>
                  <a:pt x="3654875" y="439867"/>
                  <a:pt x="3767312" y="310461"/>
                </a:cubicBezTo>
                <a:cubicBezTo>
                  <a:pt x="3785275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4"/>
                </a:cubicBezTo>
                <a:cubicBezTo>
                  <a:pt x="3891756" y="274697"/>
                  <a:pt x="3904844" y="266925"/>
                  <a:pt x="3913493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8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7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48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719392" y="4507376"/>
            <a:ext cx="1075321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0894" y="3056200"/>
            <a:ext cx="804110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50894" y="3733616"/>
            <a:ext cx="80411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9437611">
            <a:off x="8758257" y="719968"/>
            <a:ext cx="3671865" cy="385010"/>
          </a:xfrm>
          <a:custGeom>
            <a:avLst/>
            <a:gdLst>
              <a:gd name="connsiteX0" fmla="*/ 3142718 w 3671865"/>
              <a:gd name="connsiteY0" fmla="*/ 0 h 385010"/>
              <a:gd name="connsiteX1" fmla="*/ 3671865 w 3671865"/>
              <a:gd name="connsiteY1" fmla="*/ 385010 h 385010"/>
              <a:gd name="connsiteX2" fmla="*/ 529147 w 3671865"/>
              <a:gd name="connsiteY2" fmla="*/ 385010 h 385010"/>
              <a:gd name="connsiteX3" fmla="*/ 0 w 3671865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865" h="385010">
                <a:moveTo>
                  <a:pt x="3142718" y="0"/>
                </a:moveTo>
                <a:lnTo>
                  <a:pt x="3671865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19437611">
            <a:off x="10207067" y="829551"/>
            <a:ext cx="2320229" cy="385010"/>
          </a:xfrm>
          <a:custGeom>
            <a:avLst/>
            <a:gdLst>
              <a:gd name="connsiteX0" fmla="*/ 2320229 w 2320229"/>
              <a:gd name="connsiteY0" fmla="*/ 0 h 385010"/>
              <a:gd name="connsiteX1" fmla="*/ 2040094 w 2320229"/>
              <a:gd name="connsiteY1" fmla="*/ 385010 h 385010"/>
              <a:gd name="connsiteX2" fmla="*/ 529147 w 2320229"/>
              <a:gd name="connsiteY2" fmla="*/ 385010 h 385010"/>
              <a:gd name="connsiteX3" fmla="*/ 0 w 2320229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229" h="385010">
                <a:moveTo>
                  <a:pt x="2320229" y="0"/>
                </a:moveTo>
                <a:lnTo>
                  <a:pt x="2040094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9437611" flipH="1" flipV="1">
            <a:off x="803680" y="6106990"/>
            <a:ext cx="2427702" cy="385010"/>
          </a:xfrm>
          <a:custGeom>
            <a:avLst/>
            <a:gdLst>
              <a:gd name="connsiteX0" fmla="*/ 529147 w 2427702"/>
              <a:gd name="connsiteY0" fmla="*/ 385010 h 385010"/>
              <a:gd name="connsiteX1" fmla="*/ 0 w 2427702"/>
              <a:gd name="connsiteY1" fmla="*/ 0 h 385010"/>
              <a:gd name="connsiteX2" fmla="*/ 1898555 w 2427702"/>
              <a:gd name="connsiteY2" fmla="*/ 0 h 385010"/>
              <a:gd name="connsiteX3" fmla="*/ 2427702 w 2427702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02" h="385010">
                <a:moveTo>
                  <a:pt x="529147" y="385010"/>
                </a:moveTo>
                <a:lnTo>
                  <a:pt x="0" y="0"/>
                </a:lnTo>
                <a:lnTo>
                  <a:pt x="1898555" y="0"/>
                </a:lnTo>
                <a:lnTo>
                  <a:pt x="2427702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 userDrawn="1"/>
        </p:nvSpPr>
        <p:spPr>
          <a:xfrm rot="19437611" flipH="1" flipV="1">
            <a:off x="-73072" y="6251006"/>
            <a:ext cx="1938140" cy="385010"/>
          </a:xfrm>
          <a:custGeom>
            <a:avLst/>
            <a:gdLst>
              <a:gd name="connsiteX0" fmla="*/ 529147 w 1938140"/>
              <a:gd name="connsiteY0" fmla="*/ 385010 h 385010"/>
              <a:gd name="connsiteX1" fmla="*/ 0 w 1938140"/>
              <a:gd name="connsiteY1" fmla="*/ 0 h 385010"/>
              <a:gd name="connsiteX2" fmla="*/ 1408993 w 1938140"/>
              <a:gd name="connsiteY2" fmla="*/ 0 h 385010"/>
              <a:gd name="connsiteX3" fmla="*/ 1938140 w 1938140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140" h="385010">
                <a:moveTo>
                  <a:pt x="529147" y="385010"/>
                </a:moveTo>
                <a:lnTo>
                  <a:pt x="0" y="0"/>
                </a:lnTo>
                <a:lnTo>
                  <a:pt x="1408993" y="0"/>
                </a:lnTo>
                <a:lnTo>
                  <a:pt x="1938140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rot="19437611">
            <a:off x="9938204" y="20721"/>
            <a:ext cx="1253978" cy="385010"/>
          </a:xfrm>
          <a:custGeom>
            <a:avLst/>
            <a:gdLst>
              <a:gd name="connsiteX0" fmla="*/ 724830 w 1253978"/>
              <a:gd name="connsiteY0" fmla="*/ 0 h 385010"/>
              <a:gd name="connsiteX1" fmla="*/ 1253978 w 1253978"/>
              <a:gd name="connsiteY1" fmla="*/ 385010 h 385010"/>
              <a:gd name="connsiteX2" fmla="*/ 529147 w 1253978"/>
              <a:gd name="connsiteY2" fmla="*/ 385010 h 385010"/>
              <a:gd name="connsiteX3" fmla="*/ 0 w 1253978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78" h="385010">
                <a:moveTo>
                  <a:pt x="724830" y="0"/>
                </a:moveTo>
                <a:lnTo>
                  <a:pt x="1253978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579394" y="3056200"/>
            <a:ext cx="354932" cy="965448"/>
            <a:chOff x="3194384" y="2886075"/>
            <a:chExt cx="354932" cy="96544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3320716" y="2886075"/>
              <a:ext cx="228600" cy="965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194384" y="2886075"/>
              <a:ext cx="126332" cy="965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flipH="1" flipV="1">
            <a:off x="11464117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2388" y="340045"/>
            <a:ext cx="1121433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774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6107" y="0"/>
            <a:ext cx="1774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11464118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47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8985" y="340045"/>
            <a:ext cx="875774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74961" y="0"/>
            <a:ext cx="9517039" cy="6858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3451" y="340045"/>
            <a:ext cx="8853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CFB5829-FB29-4FD6-9773-F18D856F67E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9399" y="3547373"/>
            <a:ext cx="5779016" cy="2807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D4A3901-437E-4631-B520-2E67FA77E03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64608" y="3531471"/>
            <a:ext cx="2400000" cy="28231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174B765-312A-41E9-803E-DBDE5657BDF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64608" y="593945"/>
            <a:ext cx="2400000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241A15E-688D-4615-8A85-0B93DDA0D949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69400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3A33D83-DC72-4026-A4BD-7C733F581857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2661754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8DAD577-781B-41D9-8392-A56E540E99A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4654109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146530E-74CF-4ED1-A7FF-0416F5E35F48}"/>
              </a:ext>
            </a:extLst>
          </p:cNvPr>
          <p:cNvSpPr/>
          <p:nvPr userDrawn="1"/>
        </p:nvSpPr>
        <p:spPr>
          <a:xfrm>
            <a:off x="6642664" y="593945"/>
            <a:ext cx="2329656" cy="57606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12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FFA8238-EDD2-47E7-9BE9-D322DA1CE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48466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0192D83-1FDA-4B06-9712-683D7F479C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75129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22B7973-73CA-40B8-B836-5E0A1927C5FB}"/>
              </a:ext>
            </a:extLst>
          </p:cNvPr>
          <p:cNvSpPr>
            <a:spLocks noGrp="1"/>
          </p:cNvSpPr>
          <p:nvPr>
            <p:ph type="pic" idx="42" hasCustomPrompt="1"/>
          </p:nvPr>
        </p:nvSpPr>
        <p:spPr>
          <a:xfrm>
            <a:off x="921803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65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2" r:id="rId3"/>
    <p:sldLayoutId id="2147483654" r:id="rId4"/>
    <p:sldLayoutId id="2147483690" r:id="rId5"/>
    <p:sldLayoutId id="2147483691" r:id="rId6"/>
    <p:sldLayoutId id="2147483702" r:id="rId7"/>
    <p:sldLayoutId id="2147483693" r:id="rId8"/>
    <p:sldLayoutId id="2147483704" r:id="rId9"/>
    <p:sldLayoutId id="2147483689" r:id="rId10"/>
    <p:sldLayoutId id="2147483706" r:id="rId11"/>
    <p:sldLayoutId id="2147483708" r:id="rId12"/>
    <p:sldLayoutId id="2147483703" r:id="rId13"/>
    <p:sldLayoutId id="2147483656" r:id="rId14"/>
    <p:sldLayoutId id="2147483687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h.wikipedia.org/wiki/%E0%B8%99%E0%B8%A1" TargetMode="External"/><Relationship Id="rId13" Type="http://schemas.openxmlformats.org/officeDocument/2006/relationships/hyperlink" Target="https://th.wikipedia.org/wiki/Bacillus_subtilis" TargetMode="External"/><Relationship Id="rId3" Type="http://schemas.openxmlformats.org/officeDocument/2006/relationships/hyperlink" Target="https://th.wikipedia.org/wiki/%E0%B9%82%E0%B8%9B%E0%B8%A3%E0%B8%95%E0%B8%B5%E0%B8%99" TargetMode="External"/><Relationship Id="rId7" Type="http://schemas.openxmlformats.org/officeDocument/2006/relationships/image" Target="../media/image16.jpeg"/><Relationship Id="rId12" Type="http://schemas.openxmlformats.org/officeDocument/2006/relationships/hyperlink" Target="https://th.wikipedia.org/wiki/%E0%B8%96%E0%B8%B1%E0%B9%88%E0%B8%A7%E0%B9%80%E0%B8%AB%E0%B8%A5%E0%B8%B7%E0%B8%AD%E0%B8%87" TargetMode="External"/><Relationship Id="rId2" Type="http://schemas.openxmlformats.org/officeDocument/2006/relationships/hyperlink" Target="http://www.foodnetworksolution.com/wiki/word/3648/%E0%B8%9B%E0%B8%A5%E0%B8%B2%E0%B8%8B%E0%B8%B2%E0%B8%A3%E0%B9%8C%E0%B8%94%E0%B8%B5%E0%B8%99-sardine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g"/><Relationship Id="rId11" Type="http://schemas.openxmlformats.org/officeDocument/2006/relationships/hyperlink" Target="https://th.wikipedia.org/wiki/%E0%B8%8D%E0%B8%B5%E0%B9%88%E0%B8%9B%E0%B8%B8%E0%B9%88%E0%B8%99" TargetMode="External"/><Relationship Id="rId5" Type="http://schemas.openxmlformats.org/officeDocument/2006/relationships/image" Target="../media/image14.jpg"/><Relationship Id="rId10" Type="http://schemas.openxmlformats.org/officeDocument/2006/relationships/hyperlink" Target="https://th.wikipedia.org/w/index.php?title=%E0%B8%AA%E0%B9%80%E0%B8%95%E0%B8%A3%E0%B8%9B%E0%B9%82%E0%B8%95%E0%B8%84%E0%B8%AD%E0%B8%84%E0%B8%84%E0%B8%B1%E0%B8%AA_%E0%B9%80%E0%B8%97%E0%B8%AD%E0%B8%A3%E0%B9%8C%E0%B9%82%E0%B8%A1%E0%B8%9F%E0%B8%B4%E0%B8%A5%E0%B8%A5%E0%B8%B1%E0%B8%AA&amp;action=edit&amp;redlink=1" TargetMode="External"/><Relationship Id="rId4" Type="http://schemas.openxmlformats.org/officeDocument/2006/relationships/image" Target="../media/image13.jpg"/><Relationship Id="rId9" Type="http://schemas.openxmlformats.org/officeDocument/2006/relationships/hyperlink" Target="https://th.wikipedia.org/w/index.php?title=%E0%B9%81%E0%B8%A5%E0%B8%84%E0%B9%82%E0%B8%95%E0%B8%9A%E0%B8%B2%E0%B8%8B%E0%B8%B4%E0%B8%A5%E0%B8%B1%E0%B8%AA_%E0%B9%80%E0%B8%AD%E0%B8%8B%E0%B8%B4%E0%B9%82%E0%B8%94%E0%B8%8B%E0%B8%B4%E0%B8%AA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nook.com/health/" TargetMode="External"/><Relationship Id="rId3" Type="http://schemas.openxmlformats.org/officeDocument/2006/relationships/image" Target="../media/image18.jpg"/><Relationship Id="rId7" Type="http://schemas.openxmlformats.org/officeDocument/2006/relationships/hyperlink" Target="https://th.wikipedia.org/wiki/%E0%B9%82%E0%B8%8B%E0%B9%80%E0%B8%94%E0%B8%B5%E0%B8%A2%E0%B8%A1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h.wikipedia.org/wiki/%E0%B8%9A%E0%B8%B5%E0%B8%95%E0%B8%B2-%E0%B9%81%E0%B8%84%E0%B9%82%E0%B8%A3%E0%B8%97%E0%B8%B5%E0%B8%99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รูปภาพ 18" descr="รูปภาพประกอบด้วย อาหาร, โต๊ะ, ในอาคาร, จาน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4E5E35B5-BBB8-4305-9D6C-74EE5FA4B3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035"/>
            <a:ext cx="12192000" cy="6886035"/>
          </a:xfrm>
          <a:prstGeom prst="rect">
            <a:avLst/>
          </a:prstGeom>
        </p:spPr>
      </p:pic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9499C5D6-409E-40D8-8BCC-EF0D6323A97F}"/>
              </a:ext>
            </a:extLst>
          </p:cNvPr>
          <p:cNvSpPr/>
          <p:nvPr/>
        </p:nvSpPr>
        <p:spPr>
          <a:xfrm>
            <a:off x="3935792" y="2716502"/>
            <a:ext cx="4320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risten ITC" panose="03050502040202030202" pitchFamily="66" charset="0"/>
              </a:rPr>
              <a:t>Knowtrition</a:t>
            </a:r>
            <a:endParaRPr lang="th-TH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BBD35DAD-30B5-40EA-A50B-F49933185847}"/>
              </a:ext>
            </a:extLst>
          </p:cNvPr>
          <p:cNvSpPr/>
          <p:nvPr/>
        </p:nvSpPr>
        <p:spPr>
          <a:xfrm>
            <a:off x="2408853" y="1380931"/>
            <a:ext cx="7374294" cy="37788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461174F6-BEBE-41CB-A5BB-8E9A69EF5C7C}"/>
              </a:ext>
            </a:extLst>
          </p:cNvPr>
          <p:cNvSpPr/>
          <p:nvPr/>
        </p:nvSpPr>
        <p:spPr>
          <a:xfrm>
            <a:off x="2242766" y="1477312"/>
            <a:ext cx="1500582" cy="1843373"/>
          </a:xfrm>
          <a:custGeom>
            <a:avLst/>
            <a:gdLst>
              <a:gd name="connsiteX0" fmla="*/ 436214 w 1500582"/>
              <a:gd name="connsiteY0" fmla="*/ 482094 h 1843373"/>
              <a:gd name="connsiteX1" fmla="*/ 1072350 w 1500582"/>
              <a:gd name="connsiteY1" fmla="*/ 482095 h 1843373"/>
              <a:gd name="connsiteX2" fmla="*/ 1155816 w 1500582"/>
              <a:gd name="connsiteY2" fmla="*/ 516667 h 1843373"/>
              <a:gd name="connsiteX3" fmla="*/ 1173679 w 1500582"/>
              <a:gd name="connsiteY3" fmla="*/ 543163 h 1843373"/>
              <a:gd name="connsiteX4" fmla="*/ 1194708 w 1500582"/>
              <a:gd name="connsiteY4" fmla="*/ 553270 h 1843373"/>
              <a:gd name="connsiteX5" fmla="*/ 1453713 w 1500582"/>
              <a:gd name="connsiteY5" fmla="*/ 749043 h 1843373"/>
              <a:gd name="connsiteX6" fmla="*/ 1476702 w 1500582"/>
              <a:gd name="connsiteY6" fmla="*/ 914385 h 1843373"/>
              <a:gd name="connsiteX7" fmla="*/ 1476702 w 1500582"/>
              <a:gd name="connsiteY7" fmla="*/ 914383 h 1843373"/>
              <a:gd name="connsiteX8" fmla="*/ 1311360 w 1500582"/>
              <a:gd name="connsiteY8" fmla="*/ 937373 h 1843373"/>
              <a:gd name="connsiteX9" fmla="*/ 1188268 w 1500582"/>
              <a:gd name="connsiteY9" fmla="*/ 844332 h 1843373"/>
              <a:gd name="connsiteX10" fmla="*/ 1190388 w 1500582"/>
              <a:gd name="connsiteY10" fmla="*/ 862084 h 1843373"/>
              <a:gd name="connsiteX11" fmla="*/ 1156117 w 1500582"/>
              <a:gd name="connsiteY11" fmla="*/ 1005344 h 1843373"/>
              <a:gd name="connsiteX12" fmla="*/ 1122424 w 1500582"/>
              <a:gd name="connsiteY12" fmla="*/ 1057730 h 1843373"/>
              <a:gd name="connsiteX13" fmla="*/ 1034301 w 1500582"/>
              <a:gd name="connsiteY13" fmla="*/ 1749180 h 1843373"/>
              <a:gd name="connsiteX14" fmla="*/ 1033789 w 1500582"/>
              <a:gd name="connsiteY14" fmla="*/ 1749180 h 1843373"/>
              <a:gd name="connsiteX15" fmla="*/ 1026550 w 1500582"/>
              <a:gd name="connsiteY15" fmla="*/ 1785040 h 1843373"/>
              <a:gd name="connsiteX16" fmla="*/ 938546 w 1500582"/>
              <a:gd name="connsiteY16" fmla="*/ 1843373 h 1843373"/>
              <a:gd name="connsiteX17" fmla="*/ 843037 w 1500582"/>
              <a:gd name="connsiteY17" fmla="*/ 1747864 h 1843373"/>
              <a:gd name="connsiteX18" fmla="*/ 843650 w 1500582"/>
              <a:gd name="connsiteY18" fmla="*/ 1744830 h 1843373"/>
              <a:gd name="connsiteX19" fmla="*/ 777798 w 1500582"/>
              <a:gd name="connsiteY19" fmla="*/ 1228129 h 1843373"/>
              <a:gd name="connsiteX20" fmla="*/ 754282 w 1500582"/>
              <a:gd name="connsiteY20" fmla="*/ 1230129 h 1843373"/>
              <a:gd name="connsiteX21" fmla="*/ 732366 w 1500582"/>
              <a:gd name="connsiteY21" fmla="*/ 1228265 h 1843373"/>
              <a:gd name="connsiteX22" fmla="*/ 666345 w 1500582"/>
              <a:gd name="connsiteY22" fmla="*/ 1746285 h 1843373"/>
              <a:gd name="connsiteX23" fmla="*/ 666664 w 1500582"/>
              <a:gd name="connsiteY23" fmla="*/ 1747864 h 1843373"/>
              <a:gd name="connsiteX24" fmla="*/ 571155 w 1500582"/>
              <a:gd name="connsiteY24" fmla="*/ 1843373 h 1843373"/>
              <a:gd name="connsiteX25" fmla="*/ 475646 w 1500582"/>
              <a:gd name="connsiteY25" fmla="*/ 1747864 h 1843373"/>
              <a:gd name="connsiteX26" fmla="*/ 476098 w 1500582"/>
              <a:gd name="connsiteY26" fmla="*/ 1745626 h 1843373"/>
              <a:gd name="connsiteX27" fmla="*/ 388993 w 1500582"/>
              <a:gd name="connsiteY27" fmla="*/ 1062166 h 1843373"/>
              <a:gd name="connsiteX28" fmla="*/ 352447 w 1500582"/>
              <a:gd name="connsiteY28" fmla="*/ 1005344 h 1843373"/>
              <a:gd name="connsiteX29" fmla="*/ 318176 w 1500582"/>
              <a:gd name="connsiteY29" fmla="*/ 862084 h 1843373"/>
              <a:gd name="connsiteX30" fmla="*/ 321089 w 1500582"/>
              <a:gd name="connsiteY30" fmla="*/ 837699 h 1843373"/>
              <a:gd name="connsiteX31" fmla="*/ 189221 w 1500582"/>
              <a:gd name="connsiteY31" fmla="*/ 937373 h 1843373"/>
              <a:gd name="connsiteX32" fmla="*/ 23879 w 1500582"/>
              <a:gd name="connsiteY32" fmla="*/ 914383 h 1843373"/>
              <a:gd name="connsiteX33" fmla="*/ 23879 w 1500582"/>
              <a:gd name="connsiteY33" fmla="*/ 914385 h 1843373"/>
              <a:gd name="connsiteX34" fmla="*/ 46868 w 1500582"/>
              <a:gd name="connsiteY34" fmla="*/ 749043 h 1843373"/>
              <a:gd name="connsiteX35" fmla="*/ 305873 w 1500582"/>
              <a:gd name="connsiteY35" fmla="*/ 553270 h 1843373"/>
              <a:gd name="connsiteX36" fmla="*/ 338711 w 1500582"/>
              <a:gd name="connsiteY36" fmla="*/ 537487 h 1843373"/>
              <a:gd name="connsiteX37" fmla="*/ 352748 w 1500582"/>
              <a:gd name="connsiteY37" fmla="*/ 516666 h 1843373"/>
              <a:gd name="connsiteX38" fmla="*/ 436214 w 1500582"/>
              <a:gd name="connsiteY38" fmla="*/ 482094 h 1843373"/>
              <a:gd name="connsiteX39" fmla="*/ 754282 w 1500582"/>
              <a:gd name="connsiteY39" fmla="*/ 0 h 1843373"/>
              <a:gd name="connsiteX40" fmla="*/ 985415 w 1500582"/>
              <a:gd name="connsiteY40" fmla="*/ 231133 h 1843373"/>
              <a:gd name="connsiteX41" fmla="*/ 754282 w 1500582"/>
              <a:gd name="connsiteY41" fmla="*/ 462266 h 1843373"/>
              <a:gd name="connsiteX42" fmla="*/ 523149 w 1500582"/>
              <a:gd name="connsiteY42" fmla="*/ 231133 h 1843373"/>
              <a:gd name="connsiteX43" fmla="*/ 754282 w 1500582"/>
              <a:gd name="connsiteY43" fmla="*/ 0 h 184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500582" h="1843373">
                <a:moveTo>
                  <a:pt x="436214" y="482094"/>
                </a:moveTo>
                <a:cubicBezTo>
                  <a:pt x="648260" y="482094"/>
                  <a:pt x="860305" y="482095"/>
                  <a:pt x="1072350" y="482095"/>
                </a:cubicBezTo>
                <a:cubicBezTo>
                  <a:pt x="1104945" y="482095"/>
                  <a:pt x="1134455" y="495307"/>
                  <a:pt x="1155816" y="516667"/>
                </a:cubicBezTo>
                <a:lnTo>
                  <a:pt x="1173679" y="543163"/>
                </a:lnTo>
                <a:lnTo>
                  <a:pt x="1194708" y="553270"/>
                </a:lnTo>
                <a:cubicBezTo>
                  <a:pt x="1281043" y="618527"/>
                  <a:pt x="1367378" y="683786"/>
                  <a:pt x="1453713" y="749043"/>
                </a:cubicBezTo>
                <a:cubicBezTo>
                  <a:pt x="1505719" y="788352"/>
                  <a:pt x="1516012" y="862379"/>
                  <a:pt x="1476702" y="914385"/>
                </a:cubicBezTo>
                <a:lnTo>
                  <a:pt x="1476702" y="914383"/>
                </a:lnTo>
                <a:cubicBezTo>
                  <a:pt x="1437392" y="966389"/>
                  <a:pt x="1363366" y="976682"/>
                  <a:pt x="1311360" y="937373"/>
                </a:cubicBezTo>
                <a:lnTo>
                  <a:pt x="1188268" y="844332"/>
                </a:lnTo>
                <a:lnTo>
                  <a:pt x="1190388" y="862084"/>
                </a:lnTo>
                <a:cubicBezTo>
                  <a:pt x="1190388" y="912901"/>
                  <a:pt x="1178185" y="961312"/>
                  <a:pt x="1156117" y="1005344"/>
                </a:cubicBezTo>
                <a:lnTo>
                  <a:pt x="1122424" y="1057730"/>
                </a:lnTo>
                <a:lnTo>
                  <a:pt x="1034301" y="1749180"/>
                </a:lnTo>
                <a:lnTo>
                  <a:pt x="1033789" y="1749180"/>
                </a:lnTo>
                <a:lnTo>
                  <a:pt x="1026550" y="1785040"/>
                </a:lnTo>
                <a:cubicBezTo>
                  <a:pt x="1012050" y="1819320"/>
                  <a:pt x="978107" y="1843373"/>
                  <a:pt x="938546" y="1843373"/>
                </a:cubicBezTo>
                <a:cubicBezTo>
                  <a:pt x="885798" y="1843373"/>
                  <a:pt x="843037" y="1800612"/>
                  <a:pt x="843037" y="1747864"/>
                </a:cubicBezTo>
                <a:lnTo>
                  <a:pt x="843650" y="1744830"/>
                </a:lnTo>
                <a:lnTo>
                  <a:pt x="777798" y="1228129"/>
                </a:lnTo>
                <a:lnTo>
                  <a:pt x="754282" y="1230129"/>
                </a:lnTo>
                <a:lnTo>
                  <a:pt x="732366" y="1228265"/>
                </a:lnTo>
                <a:lnTo>
                  <a:pt x="666345" y="1746285"/>
                </a:lnTo>
                <a:lnTo>
                  <a:pt x="666664" y="1747864"/>
                </a:lnTo>
                <a:cubicBezTo>
                  <a:pt x="666664" y="1800612"/>
                  <a:pt x="623903" y="1843373"/>
                  <a:pt x="571155" y="1843373"/>
                </a:cubicBezTo>
                <a:cubicBezTo>
                  <a:pt x="518407" y="1843373"/>
                  <a:pt x="475646" y="1800612"/>
                  <a:pt x="475646" y="1747864"/>
                </a:cubicBezTo>
                <a:lnTo>
                  <a:pt x="476098" y="1745626"/>
                </a:lnTo>
                <a:lnTo>
                  <a:pt x="388993" y="1062166"/>
                </a:lnTo>
                <a:lnTo>
                  <a:pt x="352447" y="1005344"/>
                </a:lnTo>
                <a:cubicBezTo>
                  <a:pt x="330379" y="961312"/>
                  <a:pt x="318176" y="912901"/>
                  <a:pt x="318176" y="862084"/>
                </a:cubicBezTo>
                <a:lnTo>
                  <a:pt x="321089" y="837699"/>
                </a:lnTo>
                <a:lnTo>
                  <a:pt x="189221" y="937373"/>
                </a:lnTo>
                <a:cubicBezTo>
                  <a:pt x="137215" y="976682"/>
                  <a:pt x="63189" y="966389"/>
                  <a:pt x="23879" y="914383"/>
                </a:cubicBezTo>
                <a:lnTo>
                  <a:pt x="23879" y="914385"/>
                </a:lnTo>
                <a:cubicBezTo>
                  <a:pt x="-15430" y="862379"/>
                  <a:pt x="-5138" y="788352"/>
                  <a:pt x="46868" y="749043"/>
                </a:cubicBezTo>
                <a:cubicBezTo>
                  <a:pt x="133203" y="683786"/>
                  <a:pt x="219538" y="618527"/>
                  <a:pt x="305873" y="553270"/>
                </a:cubicBezTo>
                <a:lnTo>
                  <a:pt x="338711" y="537487"/>
                </a:lnTo>
                <a:lnTo>
                  <a:pt x="352748" y="516666"/>
                </a:lnTo>
                <a:cubicBezTo>
                  <a:pt x="374109" y="495306"/>
                  <a:pt x="403619" y="482094"/>
                  <a:pt x="436214" y="482094"/>
                </a:cubicBezTo>
                <a:close/>
                <a:moveTo>
                  <a:pt x="754282" y="0"/>
                </a:moveTo>
                <a:cubicBezTo>
                  <a:pt x="881933" y="0"/>
                  <a:pt x="985415" y="103482"/>
                  <a:pt x="985415" y="231133"/>
                </a:cubicBezTo>
                <a:cubicBezTo>
                  <a:pt x="985415" y="358784"/>
                  <a:pt x="881933" y="462266"/>
                  <a:pt x="754282" y="462266"/>
                </a:cubicBezTo>
                <a:cubicBezTo>
                  <a:pt x="626631" y="462266"/>
                  <a:pt x="523149" y="358784"/>
                  <a:pt x="523149" y="231133"/>
                </a:cubicBezTo>
                <a:cubicBezTo>
                  <a:pt x="523149" y="103482"/>
                  <a:pt x="626631" y="0"/>
                  <a:pt x="754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rapezoid 18">
            <a:extLst>
              <a:ext uri="{FF2B5EF4-FFF2-40B4-BE49-F238E27FC236}">
                <a16:creationId xmlns:a16="http://schemas.microsoft.com/office/drawing/2014/main" id="{449EB796-8A4E-40A8-92F6-780D2F69ADF3}"/>
              </a:ext>
            </a:extLst>
          </p:cNvPr>
          <p:cNvSpPr/>
          <p:nvPr/>
        </p:nvSpPr>
        <p:spPr>
          <a:xfrm rot="10800000">
            <a:off x="5811397" y="1248879"/>
            <a:ext cx="1757225" cy="97233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0EAE787-A0C9-48C5-B608-DAA1F5CA2C97}"/>
              </a:ext>
            </a:extLst>
          </p:cNvPr>
          <p:cNvGrpSpPr/>
          <p:nvPr/>
        </p:nvGrpSpPr>
        <p:grpSpPr>
          <a:xfrm>
            <a:off x="539929" y="4847858"/>
            <a:ext cx="3284790" cy="1494238"/>
            <a:chOff x="1150504" y="1945773"/>
            <a:chExt cx="5644316" cy="2567578"/>
          </a:xfrm>
        </p:grpSpPr>
        <p:sp>
          <p:nvSpPr>
            <p:cNvPr id="68" name="그림 개체 틀 2">
              <a:extLst>
                <a:ext uri="{FF2B5EF4-FFF2-40B4-BE49-F238E27FC236}">
                  <a16:creationId xmlns:a16="http://schemas.microsoft.com/office/drawing/2014/main" id="{4A26E396-A82D-4A74-8AA9-79A406AF9EA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50905" y="1946734"/>
              <a:ext cx="3845667" cy="2564084"/>
            </a:xfrm>
            <a:custGeom>
              <a:avLst/>
              <a:gdLst>
                <a:gd name="connsiteX0" fmla="*/ 0 w 4495800"/>
                <a:gd name="connsiteY0" fmla="*/ 0 h 2593057"/>
                <a:gd name="connsiteX1" fmla="*/ 4495800 w 4495800"/>
                <a:gd name="connsiteY1" fmla="*/ 0 h 2593057"/>
                <a:gd name="connsiteX2" fmla="*/ 4495800 w 4495800"/>
                <a:gd name="connsiteY2" fmla="*/ 2593057 h 2593057"/>
                <a:gd name="connsiteX3" fmla="*/ 0 w 4495800"/>
                <a:gd name="connsiteY3" fmla="*/ 2593057 h 2593057"/>
                <a:gd name="connsiteX4" fmla="*/ 0 w 4495800"/>
                <a:gd name="connsiteY4" fmla="*/ 0 h 2593057"/>
                <a:gd name="connsiteX0" fmla="*/ 0 w 4495800"/>
                <a:gd name="connsiteY0" fmla="*/ 656948 h 3250005"/>
                <a:gd name="connsiteX1" fmla="*/ 2951085 w 4495800"/>
                <a:gd name="connsiteY1" fmla="*/ 0 h 3250005"/>
                <a:gd name="connsiteX2" fmla="*/ 4495800 w 4495800"/>
                <a:gd name="connsiteY2" fmla="*/ 3250005 h 3250005"/>
                <a:gd name="connsiteX3" fmla="*/ 0 w 4495800"/>
                <a:gd name="connsiteY3" fmla="*/ 3250005 h 3250005"/>
                <a:gd name="connsiteX4" fmla="*/ 0 w 4495800"/>
                <a:gd name="connsiteY4" fmla="*/ 656948 h 3250005"/>
                <a:gd name="connsiteX0" fmla="*/ 106532 w 4602332"/>
                <a:gd name="connsiteY0" fmla="*/ 656948 h 3250005"/>
                <a:gd name="connsiteX1" fmla="*/ 3057617 w 4602332"/>
                <a:gd name="connsiteY1" fmla="*/ 0 h 3250005"/>
                <a:gd name="connsiteX2" fmla="*/ 4602332 w 4602332"/>
                <a:gd name="connsiteY2" fmla="*/ 3250005 h 3250005"/>
                <a:gd name="connsiteX3" fmla="*/ 0 w 4602332"/>
                <a:gd name="connsiteY3" fmla="*/ 2584180 h 3250005"/>
                <a:gd name="connsiteX4" fmla="*/ 106532 w 4602332"/>
                <a:gd name="connsiteY4" fmla="*/ 656948 h 3250005"/>
                <a:gd name="connsiteX0" fmla="*/ 106532 w 3057617"/>
                <a:gd name="connsiteY0" fmla="*/ 656948 h 2584180"/>
                <a:gd name="connsiteX1" fmla="*/ 3057617 w 3057617"/>
                <a:gd name="connsiteY1" fmla="*/ 0 h 2584180"/>
                <a:gd name="connsiteX2" fmla="*/ 2196483 w 3057617"/>
                <a:gd name="connsiteY2" fmla="*/ 2122541 h 2584180"/>
                <a:gd name="connsiteX3" fmla="*/ 0 w 3057617"/>
                <a:gd name="connsiteY3" fmla="*/ 2584180 h 2584180"/>
                <a:gd name="connsiteX4" fmla="*/ 106532 w 3057617"/>
                <a:gd name="connsiteY4" fmla="*/ 656948 h 2584180"/>
                <a:gd name="connsiteX0" fmla="*/ 106532 w 3057617"/>
                <a:gd name="connsiteY0" fmla="*/ 656948 h 2681834"/>
                <a:gd name="connsiteX1" fmla="*/ 3057617 w 3057617"/>
                <a:gd name="connsiteY1" fmla="*/ 0 h 2681834"/>
                <a:gd name="connsiteX2" fmla="*/ 2897819 w 3057617"/>
                <a:gd name="connsiteY2" fmla="*/ 2681834 h 2681834"/>
                <a:gd name="connsiteX3" fmla="*/ 0 w 3057617"/>
                <a:gd name="connsiteY3" fmla="*/ 2584180 h 2681834"/>
                <a:gd name="connsiteX4" fmla="*/ 106532 w 3057617"/>
                <a:gd name="connsiteY4" fmla="*/ 656948 h 2681834"/>
                <a:gd name="connsiteX0" fmla="*/ 0 w 2951085"/>
                <a:gd name="connsiteY0" fmla="*/ 656948 h 2681834"/>
                <a:gd name="connsiteX1" fmla="*/ 2951085 w 2951085"/>
                <a:gd name="connsiteY1" fmla="*/ 0 h 2681834"/>
                <a:gd name="connsiteX2" fmla="*/ 2791287 w 2951085"/>
                <a:gd name="connsiteY2" fmla="*/ 2681834 h 2681834"/>
                <a:gd name="connsiteX3" fmla="*/ 594804 w 2951085"/>
                <a:gd name="connsiteY3" fmla="*/ 2335605 h 2681834"/>
                <a:gd name="connsiteX4" fmla="*/ 0 w 2951085"/>
                <a:gd name="connsiteY4" fmla="*/ 656948 h 2681834"/>
                <a:gd name="connsiteX0" fmla="*/ 115409 w 3066494"/>
                <a:gd name="connsiteY0" fmla="*/ 656948 h 2681834"/>
                <a:gd name="connsiteX1" fmla="*/ 3066494 w 3066494"/>
                <a:gd name="connsiteY1" fmla="*/ 0 h 2681834"/>
                <a:gd name="connsiteX2" fmla="*/ 2906696 w 3066494"/>
                <a:gd name="connsiteY2" fmla="*/ 2681834 h 2681834"/>
                <a:gd name="connsiteX3" fmla="*/ 0 w 3066494"/>
                <a:gd name="connsiteY3" fmla="*/ 2557547 h 2681834"/>
                <a:gd name="connsiteX4" fmla="*/ 115409 w 3066494"/>
                <a:gd name="connsiteY4" fmla="*/ 656948 h 2681834"/>
                <a:gd name="connsiteX0" fmla="*/ 115409 w 2906696"/>
                <a:gd name="connsiteY0" fmla="*/ 292964 h 2317850"/>
                <a:gd name="connsiteX1" fmla="*/ 2853430 w 2906696"/>
                <a:gd name="connsiteY1" fmla="*/ 0 h 2317850"/>
                <a:gd name="connsiteX2" fmla="*/ 2906696 w 2906696"/>
                <a:gd name="connsiteY2" fmla="*/ 2317850 h 2317850"/>
                <a:gd name="connsiteX3" fmla="*/ 0 w 2906696"/>
                <a:gd name="connsiteY3" fmla="*/ 2193563 h 2317850"/>
                <a:gd name="connsiteX4" fmla="*/ 115409 w 2906696"/>
                <a:gd name="connsiteY4" fmla="*/ 292964 h 2317850"/>
                <a:gd name="connsiteX0" fmla="*/ 115409 w 3057617"/>
                <a:gd name="connsiteY0" fmla="*/ 648071 h 2672957"/>
                <a:gd name="connsiteX1" fmla="*/ 3057617 w 3057617"/>
                <a:gd name="connsiteY1" fmla="*/ 0 h 2672957"/>
                <a:gd name="connsiteX2" fmla="*/ 2906696 w 3057617"/>
                <a:gd name="connsiteY2" fmla="*/ 2672957 h 2672957"/>
                <a:gd name="connsiteX3" fmla="*/ 0 w 3057617"/>
                <a:gd name="connsiteY3" fmla="*/ 2548670 h 2672957"/>
                <a:gd name="connsiteX4" fmla="*/ 115409 w 3057617"/>
                <a:gd name="connsiteY4" fmla="*/ 648071 h 2672957"/>
                <a:gd name="connsiteX0" fmla="*/ 115409 w 2971257"/>
                <a:gd name="connsiteY0" fmla="*/ 510911 h 2535797"/>
                <a:gd name="connsiteX1" fmla="*/ 2971257 w 2971257"/>
                <a:gd name="connsiteY1" fmla="*/ 0 h 2535797"/>
                <a:gd name="connsiteX2" fmla="*/ 2906696 w 2971257"/>
                <a:gd name="connsiteY2" fmla="*/ 2535797 h 2535797"/>
                <a:gd name="connsiteX3" fmla="*/ 0 w 2971257"/>
                <a:gd name="connsiteY3" fmla="*/ 2411510 h 2535797"/>
                <a:gd name="connsiteX4" fmla="*/ 115409 w 2971257"/>
                <a:gd name="connsiteY4" fmla="*/ 510911 h 2535797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0669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115409 w 3077937"/>
                <a:gd name="connsiteY0" fmla="*/ 668391 h 2568990"/>
                <a:gd name="connsiteX1" fmla="*/ 3077937 w 3077937"/>
                <a:gd name="connsiteY1" fmla="*/ 0 h 2568990"/>
                <a:gd name="connsiteX2" fmla="*/ 2769536 w 3077937"/>
                <a:gd name="connsiteY2" fmla="*/ 2535797 h 2568990"/>
                <a:gd name="connsiteX3" fmla="*/ 0 w 3077937"/>
                <a:gd name="connsiteY3" fmla="*/ 2568990 h 2568990"/>
                <a:gd name="connsiteX4" fmla="*/ 115409 w 3077937"/>
                <a:gd name="connsiteY4" fmla="*/ 668391 h 2568990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1685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0 w 2962528"/>
                <a:gd name="connsiteY0" fmla="*/ 668391 h 2693277"/>
                <a:gd name="connsiteX1" fmla="*/ 2962528 w 2962528"/>
                <a:gd name="connsiteY1" fmla="*/ 0 h 2693277"/>
                <a:gd name="connsiteX2" fmla="*/ 2801447 w 2962528"/>
                <a:gd name="connsiteY2" fmla="*/ 2693277 h 2693277"/>
                <a:gd name="connsiteX3" fmla="*/ 331631 w 2962528"/>
                <a:gd name="connsiteY3" fmla="*/ 2289590 h 2693277"/>
                <a:gd name="connsiteX4" fmla="*/ 0 w 2962528"/>
                <a:gd name="connsiteY4" fmla="*/ 668391 h 2693277"/>
                <a:gd name="connsiteX0" fmla="*/ 120489 w 3083017"/>
                <a:gd name="connsiteY0" fmla="*/ 66839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20489 w 3083017"/>
                <a:gd name="connsiteY4" fmla="*/ 668391 h 2693277"/>
                <a:gd name="connsiteX0" fmla="*/ 262729 w 3083017"/>
                <a:gd name="connsiteY0" fmla="*/ 84111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262729 w 3083017"/>
                <a:gd name="connsiteY4" fmla="*/ 841111 h 2693277"/>
                <a:gd name="connsiteX0" fmla="*/ 105249 w 3083017"/>
                <a:gd name="connsiteY0" fmla="*/ 70903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05249 w 3083017"/>
                <a:gd name="connsiteY4" fmla="*/ 709031 h 269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3017" h="2693277">
                  <a:moveTo>
                    <a:pt x="105249" y="709031"/>
                  </a:moveTo>
                  <a:lnTo>
                    <a:pt x="3083017" y="0"/>
                  </a:lnTo>
                  <a:lnTo>
                    <a:pt x="2921936" y="2693277"/>
                  </a:lnTo>
                  <a:lnTo>
                    <a:pt x="0" y="2574070"/>
                  </a:lnTo>
                  <a:lnTo>
                    <a:pt x="105249" y="70903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indent="0" algn="ctr" defTabSz="914400" rtl="0" eaLnBrk="1" latinLnBrk="1" hangingPunct="1">
                <a:buFontTx/>
                <a:buNone/>
                <a:defRPr sz="1600" kern="120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+mn-lt"/>
              </a:endParaRPr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BAA781CA-7014-4631-893F-5AC3F8AD14C7}"/>
                </a:ext>
              </a:extLst>
            </p:cNvPr>
            <p:cNvSpPr/>
            <p:nvPr/>
          </p:nvSpPr>
          <p:spPr>
            <a:xfrm>
              <a:off x="1150504" y="1945773"/>
              <a:ext cx="1663354" cy="2567578"/>
            </a:xfrm>
            <a:custGeom>
              <a:avLst/>
              <a:gdLst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66977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50504"/>
                <a:gd name="connsiteY0" fmla="*/ 286247 h 2631882"/>
                <a:gd name="connsiteX1" fmla="*/ 1534602 w 1550504"/>
                <a:gd name="connsiteY1" fmla="*/ 858741 h 2631882"/>
                <a:gd name="connsiteX2" fmla="*/ 1152940 w 1550504"/>
                <a:gd name="connsiteY2" fmla="*/ 1789043 h 2631882"/>
                <a:gd name="connsiteX3" fmla="*/ 1550504 w 1550504"/>
                <a:gd name="connsiteY3" fmla="*/ 2600077 h 2631882"/>
                <a:gd name="connsiteX4" fmla="*/ 166977 w 1550504"/>
                <a:gd name="connsiteY4" fmla="*/ 2631882 h 2631882"/>
                <a:gd name="connsiteX5" fmla="*/ 0 w 1550504"/>
                <a:gd name="connsiteY5" fmla="*/ 0 h 2631882"/>
                <a:gd name="connsiteX6" fmla="*/ 1391479 w 1550504"/>
                <a:gd name="connsiteY6" fmla="*/ 286247 h 2631882"/>
                <a:gd name="connsiteX0" fmla="*/ 1391479 w 1550504"/>
                <a:gd name="connsiteY0" fmla="*/ 286247 h 2631882"/>
                <a:gd name="connsiteX1" fmla="*/ 1478943 w 1550504"/>
                <a:gd name="connsiteY1" fmla="*/ 906449 h 2631882"/>
                <a:gd name="connsiteX2" fmla="*/ 1152940 w 1550504"/>
                <a:gd name="connsiteY2" fmla="*/ 1789043 h 2631882"/>
                <a:gd name="connsiteX3" fmla="*/ 1550504 w 1550504"/>
                <a:gd name="connsiteY3" fmla="*/ 2600077 h 2631882"/>
                <a:gd name="connsiteX4" fmla="*/ 166977 w 1550504"/>
                <a:gd name="connsiteY4" fmla="*/ 2631882 h 2631882"/>
                <a:gd name="connsiteX5" fmla="*/ 0 w 1550504"/>
                <a:gd name="connsiteY5" fmla="*/ 0 h 2631882"/>
                <a:gd name="connsiteX6" fmla="*/ 1391479 w 1550504"/>
                <a:gd name="connsiteY6" fmla="*/ 286247 h 263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504" h="2631882">
                  <a:moveTo>
                    <a:pt x="1391479" y="286247"/>
                  </a:moveTo>
                  <a:lnTo>
                    <a:pt x="1478943" y="906449"/>
                  </a:lnTo>
                  <a:cubicBezTo>
                    <a:pt x="1216550" y="1327869"/>
                    <a:pt x="1129087" y="1566406"/>
                    <a:pt x="1152940" y="1789043"/>
                  </a:cubicBezTo>
                  <a:cubicBezTo>
                    <a:pt x="1192696" y="2115047"/>
                    <a:pt x="1423283" y="2337684"/>
                    <a:pt x="1550504" y="2600077"/>
                  </a:cubicBezTo>
                  <a:lnTo>
                    <a:pt x="166977" y="2631882"/>
                  </a:lnTo>
                  <a:lnTo>
                    <a:pt x="0" y="0"/>
                  </a:lnTo>
                  <a:lnTo>
                    <a:pt x="1391479" y="286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51">
              <a:extLst>
                <a:ext uri="{FF2B5EF4-FFF2-40B4-BE49-F238E27FC236}">
                  <a16:creationId xmlns:a16="http://schemas.microsoft.com/office/drawing/2014/main" id="{AA218B6F-6DFB-48F8-9208-1BC9A31719A8}"/>
                </a:ext>
              </a:extLst>
            </p:cNvPr>
            <p:cNvSpPr/>
            <p:nvPr/>
          </p:nvSpPr>
          <p:spPr>
            <a:xfrm>
              <a:off x="2600696" y="1961896"/>
              <a:ext cx="4194124" cy="1735966"/>
            </a:xfrm>
            <a:custGeom>
              <a:avLst/>
              <a:gdLst>
                <a:gd name="connsiteX0" fmla="*/ 3418711 w 3909575"/>
                <a:gd name="connsiteY0" fmla="*/ 1537 h 1788689"/>
                <a:gd name="connsiteX1" fmla="*/ 3368419 w 3909575"/>
                <a:gd name="connsiteY1" fmla="*/ 121871 h 1788689"/>
                <a:gd name="connsiteX2" fmla="*/ 3176755 w 3909575"/>
                <a:gd name="connsiteY2" fmla="*/ 166181 h 1788689"/>
                <a:gd name="connsiteX3" fmla="*/ 3416930 w 3909575"/>
                <a:gd name="connsiteY3" fmla="*/ 157930 h 1788689"/>
                <a:gd name="connsiteX4" fmla="*/ 3701848 w 3909575"/>
                <a:gd name="connsiteY4" fmla="*/ 27103 h 1788689"/>
                <a:gd name="connsiteX5" fmla="*/ 3909575 w 3909575"/>
                <a:gd name="connsiteY5" fmla="*/ 58533 h 1788689"/>
                <a:gd name="connsiteX6" fmla="*/ 3805270 w 3909575"/>
                <a:gd name="connsiteY6" fmla="*/ 99736 h 1788689"/>
                <a:gd name="connsiteX7" fmla="*/ 3852640 w 3909575"/>
                <a:gd name="connsiteY7" fmla="*/ 168423 h 1788689"/>
                <a:gd name="connsiteX8" fmla="*/ 3340943 w 3909575"/>
                <a:gd name="connsiteY8" fmla="*/ 360744 h 1788689"/>
                <a:gd name="connsiteX9" fmla="*/ 3212947 w 3909575"/>
                <a:gd name="connsiteY9" fmla="*/ 436602 h 1788689"/>
                <a:gd name="connsiteX10" fmla="*/ 2793493 w 3909575"/>
                <a:gd name="connsiteY10" fmla="*/ 469443 h 1788689"/>
                <a:gd name="connsiteX11" fmla="*/ 2633496 w 3909575"/>
                <a:gd name="connsiteY11" fmla="*/ 559844 h 1788689"/>
                <a:gd name="connsiteX12" fmla="*/ 2633496 w 3909575"/>
                <a:gd name="connsiteY12" fmla="*/ 563552 h 1788689"/>
                <a:gd name="connsiteX13" fmla="*/ 2496374 w 3909575"/>
                <a:gd name="connsiteY13" fmla="*/ 661511 h 1788689"/>
                <a:gd name="connsiteX14" fmla="*/ 707665 w 3909575"/>
                <a:gd name="connsiteY14" fmla="*/ 1778584 h 1788689"/>
                <a:gd name="connsiteX15" fmla="*/ 0 w 3909575"/>
                <a:gd name="connsiteY15" fmla="*/ 251933 h 1788689"/>
                <a:gd name="connsiteX16" fmla="*/ 723568 w 3909575"/>
                <a:gd name="connsiteY16" fmla="*/ 410960 h 1788689"/>
                <a:gd name="connsiteX17" fmla="*/ 906449 w 3909575"/>
                <a:gd name="connsiteY17" fmla="*/ 1110675 h 1788689"/>
                <a:gd name="connsiteX18" fmla="*/ 2334017 w 3909575"/>
                <a:gd name="connsiteY18" fmla="*/ 349554 h 1788689"/>
                <a:gd name="connsiteX19" fmla="*/ 2664775 w 3909575"/>
                <a:gd name="connsiteY19" fmla="*/ 145840 h 1788689"/>
                <a:gd name="connsiteX20" fmla="*/ 3107886 w 3909575"/>
                <a:gd name="connsiteY20" fmla="*/ 44315 h 1788689"/>
                <a:gd name="connsiteX21" fmla="*/ 3418711 w 3909575"/>
                <a:gd name="connsiteY21" fmla="*/ 1537 h 1788689"/>
                <a:gd name="connsiteX0" fmla="*/ 3418711 w 3909575"/>
                <a:gd name="connsiteY0" fmla="*/ 1537 h 1788689"/>
                <a:gd name="connsiteX1" fmla="*/ 3368419 w 3909575"/>
                <a:gd name="connsiteY1" fmla="*/ 121871 h 1788689"/>
                <a:gd name="connsiteX2" fmla="*/ 3176755 w 3909575"/>
                <a:gd name="connsiteY2" fmla="*/ 166181 h 1788689"/>
                <a:gd name="connsiteX3" fmla="*/ 3416930 w 3909575"/>
                <a:gd name="connsiteY3" fmla="*/ 157930 h 1788689"/>
                <a:gd name="connsiteX4" fmla="*/ 3701848 w 3909575"/>
                <a:gd name="connsiteY4" fmla="*/ 27103 h 1788689"/>
                <a:gd name="connsiteX5" fmla="*/ 3909575 w 3909575"/>
                <a:gd name="connsiteY5" fmla="*/ 58533 h 1788689"/>
                <a:gd name="connsiteX6" fmla="*/ 3805270 w 3909575"/>
                <a:gd name="connsiteY6" fmla="*/ 99736 h 1788689"/>
                <a:gd name="connsiteX7" fmla="*/ 3852640 w 3909575"/>
                <a:gd name="connsiteY7" fmla="*/ 168423 h 1788689"/>
                <a:gd name="connsiteX8" fmla="*/ 3340943 w 3909575"/>
                <a:gd name="connsiteY8" fmla="*/ 360744 h 1788689"/>
                <a:gd name="connsiteX9" fmla="*/ 3212947 w 3909575"/>
                <a:gd name="connsiteY9" fmla="*/ 436602 h 1788689"/>
                <a:gd name="connsiteX10" fmla="*/ 2793493 w 3909575"/>
                <a:gd name="connsiteY10" fmla="*/ 469443 h 1788689"/>
                <a:gd name="connsiteX11" fmla="*/ 2633496 w 3909575"/>
                <a:gd name="connsiteY11" fmla="*/ 559844 h 1788689"/>
                <a:gd name="connsiteX12" fmla="*/ 2496374 w 3909575"/>
                <a:gd name="connsiteY12" fmla="*/ 661511 h 1788689"/>
                <a:gd name="connsiteX13" fmla="*/ 707665 w 3909575"/>
                <a:gd name="connsiteY13" fmla="*/ 1778584 h 1788689"/>
                <a:gd name="connsiteX14" fmla="*/ 0 w 3909575"/>
                <a:gd name="connsiteY14" fmla="*/ 251933 h 1788689"/>
                <a:gd name="connsiteX15" fmla="*/ 723568 w 3909575"/>
                <a:gd name="connsiteY15" fmla="*/ 410960 h 1788689"/>
                <a:gd name="connsiteX16" fmla="*/ 906449 w 3909575"/>
                <a:gd name="connsiteY16" fmla="*/ 1110675 h 1788689"/>
                <a:gd name="connsiteX17" fmla="*/ 2334017 w 3909575"/>
                <a:gd name="connsiteY17" fmla="*/ 349554 h 1788689"/>
                <a:gd name="connsiteX18" fmla="*/ 2664775 w 3909575"/>
                <a:gd name="connsiteY18" fmla="*/ 145840 h 1788689"/>
                <a:gd name="connsiteX19" fmla="*/ 3107886 w 3909575"/>
                <a:gd name="connsiteY19" fmla="*/ 44315 h 1788689"/>
                <a:gd name="connsiteX20" fmla="*/ 3418711 w 3909575"/>
                <a:gd name="connsiteY20" fmla="*/ 1537 h 1788689"/>
                <a:gd name="connsiteX0" fmla="*/ 3418711 w 3909575"/>
                <a:gd name="connsiteY0" fmla="*/ 1537 h 1788689"/>
                <a:gd name="connsiteX1" fmla="*/ 3368419 w 3909575"/>
                <a:gd name="connsiteY1" fmla="*/ 121871 h 1788689"/>
                <a:gd name="connsiteX2" fmla="*/ 3176755 w 3909575"/>
                <a:gd name="connsiteY2" fmla="*/ 166181 h 1788689"/>
                <a:gd name="connsiteX3" fmla="*/ 3416930 w 3909575"/>
                <a:gd name="connsiteY3" fmla="*/ 157930 h 1788689"/>
                <a:gd name="connsiteX4" fmla="*/ 3701848 w 3909575"/>
                <a:gd name="connsiteY4" fmla="*/ 27103 h 1788689"/>
                <a:gd name="connsiteX5" fmla="*/ 3909575 w 3909575"/>
                <a:gd name="connsiteY5" fmla="*/ 58533 h 1788689"/>
                <a:gd name="connsiteX6" fmla="*/ 3805270 w 3909575"/>
                <a:gd name="connsiteY6" fmla="*/ 99736 h 1788689"/>
                <a:gd name="connsiteX7" fmla="*/ 3852640 w 3909575"/>
                <a:gd name="connsiteY7" fmla="*/ 168423 h 1788689"/>
                <a:gd name="connsiteX8" fmla="*/ 3340943 w 3909575"/>
                <a:gd name="connsiteY8" fmla="*/ 360744 h 1788689"/>
                <a:gd name="connsiteX9" fmla="*/ 3212947 w 3909575"/>
                <a:gd name="connsiteY9" fmla="*/ 436602 h 1788689"/>
                <a:gd name="connsiteX10" fmla="*/ 2793493 w 3909575"/>
                <a:gd name="connsiteY10" fmla="*/ 469443 h 1788689"/>
                <a:gd name="connsiteX11" fmla="*/ 2496374 w 3909575"/>
                <a:gd name="connsiteY11" fmla="*/ 661511 h 1788689"/>
                <a:gd name="connsiteX12" fmla="*/ 707665 w 3909575"/>
                <a:gd name="connsiteY12" fmla="*/ 1778584 h 1788689"/>
                <a:gd name="connsiteX13" fmla="*/ 0 w 3909575"/>
                <a:gd name="connsiteY13" fmla="*/ 251933 h 1788689"/>
                <a:gd name="connsiteX14" fmla="*/ 723568 w 3909575"/>
                <a:gd name="connsiteY14" fmla="*/ 410960 h 1788689"/>
                <a:gd name="connsiteX15" fmla="*/ 906449 w 3909575"/>
                <a:gd name="connsiteY15" fmla="*/ 1110675 h 1788689"/>
                <a:gd name="connsiteX16" fmla="*/ 2334017 w 3909575"/>
                <a:gd name="connsiteY16" fmla="*/ 349554 h 1788689"/>
                <a:gd name="connsiteX17" fmla="*/ 2664775 w 3909575"/>
                <a:gd name="connsiteY17" fmla="*/ 145840 h 1788689"/>
                <a:gd name="connsiteX18" fmla="*/ 3107886 w 3909575"/>
                <a:gd name="connsiteY18" fmla="*/ 44315 h 1788689"/>
                <a:gd name="connsiteX19" fmla="*/ 3418711 w 3909575"/>
                <a:gd name="connsiteY19" fmla="*/ 1537 h 1788689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334017 w 3909575"/>
                <a:gd name="connsiteY15" fmla="*/ 349554 h 1779443"/>
                <a:gd name="connsiteX16" fmla="*/ 2664775 w 3909575"/>
                <a:gd name="connsiteY16" fmla="*/ 145840 h 1779443"/>
                <a:gd name="connsiteX17" fmla="*/ 3107886 w 3909575"/>
                <a:gd name="connsiteY17" fmla="*/ 44315 h 1779443"/>
                <a:gd name="connsiteX18" fmla="*/ 3418711 w 3909575"/>
                <a:gd name="connsiteY18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64775 w 3909575"/>
                <a:gd name="connsiteY15" fmla="*/ 14584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  <a:gd name="connsiteX0" fmla="*/ 3418711 w 3909575"/>
                <a:gd name="connsiteY0" fmla="*/ 1537 h 1779443"/>
                <a:gd name="connsiteX1" fmla="*/ 3368419 w 3909575"/>
                <a:gd name="connsiteY1" fmla="*/ 121871 h 1779443"/>
                <a:gd name="connsiteX2" fmla="*/ 3176755 w 3909575"/>
                <a:gd name="connsiteY2" fmla="*/ 166181 h 1779443"/>
                <a:gd name="connsiteX3" fmla="*/ 3416930 w 3909575"/>
                <a:gd name="connsiteY3" fmla="*/ 157930 h 1779443"/>
                <a:gd name="connsiteX4" fmla="*/ 3701848 w 3909575"/>
                <a:gd name="connsiteY4" fmla="*/ 27103 h 1779443"/>
                <a:gd name="connsiteX5" fmla="*/ 3909575 w 3909575"/>
                <a:gd name="connsiteY5" fmla="*/ 58533 h 1779443"/>
                <a:gd name="connsiteX6" fmla="*/ 3805270 w 3909575"/>
                <a:gd name="connsiteY6" fmla="*/ 99736 h 1779443"/>
                <a:gd name="connsiteX7" fmla="*/ 3852640 w 3909575"/>
                <a:gd name="connsiteY7" fmla="*/ 168423 h 1779443"/>
                <a:gd name="connsiteX8" fmla="*/ 3340943 w 3909575"/>
                <a:gd name="connsiteY8" fmla="*/ 360744 h 1779443"/>
                <a:gd name="connsiteX9" fmla="*/ 3212947 w 3909575"/>
                <a:gd name="connsiteY9" fmla="*/ 436602 h 1779443"/>
                <a:gd name="connsiteX10" fmla="*/ 2793493 w 3909575"/>
                <a:gd name="connsiteY10" fmla="*/ 469443 h 1779443"/>
                <a:gd name="connsiteX11" fmla="*/ 707665 w 3909575"/>
                <a:gd name="connsiteY11" fmla="*/ 1778584 h 1779443"/>
                <a:gd name="connsiteX12" fmla="*/ 0 w 3909575"/>
                <a:gd name="connsiteY12" fmla="*/ 251933 h 1779443"/>
                <a:gd name="connsiteX13" fmla="*/ 723568 w 3909575"/>
                <a:gd name="connsiteY13" fmla="*/ 410960 h 1779443"/>
                <a:gd name="connsiteX14" fmla="*/ 906449 w 3909575"/>
                <a:gd name="connsiteY14" fmla="*/ 1110675 h 1779443"/>
                <a:gd name="connsiteX15" fmla="*/ 2601164 w 3909575"/>
                <a:gd name="connsiteY15" fmla="*/ 209450 h 1779443"/>
                <a:gd name="connsiteX16" fmla="*/ 3107886 w 3909575"/>
                <a:gd name="connsiteY16" fmla="*/ 44315 h 1779443"/>
                <a:gd name="connsiteX17" fmla="*/ 3418711 w 3909575"/>
                <a:gd name="connsiteY17" fmla="*/ 1537 h 17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9575" h="1779443">
                  <a:moveTo>
                    <a:pt x="3418711" y="1537"/>
                  </a:moveTo>
                  <a:cubicBezTo>
                    <a:pt x="3469264" y="24466"/>
                    <a:pt x="3432681" y="105909"/>
                    <a:pt x="3368419" y="121871"/>
                  </a:cubicBezTo>
                  <a:cubicBezTo>
                    <a:pt x="3315782" y="146844"/>
                    <a:pt x="3240643" y="151411"/>
                    <a:pt x="3176755" y="166181"/>
                  </a:cubicBezTo>
                  <a:cubicBezTo>
                    <a:pt x="3236930" y="196659"/>
                    <a:pt x="3336872" y="160680"/>
                    <a:pt x="3416930" y="157930"/>
                  </a:cubicBezTo>
                  <a:cubicBezTo>
                    <a:pt x="3522106" y="103071"/>
                    <a:pt x="3594377" y="68841"/>
                    <a:pt x="3701848" y="27103"/>
                  </a:cubicBezTo>
                  <a:cubicBezTo>
                    <a:pt x="3804830" y="-6636"/>
                    <a:pt x="3906693" y="-15839"/>
                    <a:pt x="3909575" y="58533"/>
                  </a:cubicBezTo>
                  <a:lnTo>
                    <a:pt x="3805270" y="99736"/>
                  </a:lnTo>
                  <a:cubicBezTo>
                    <a:pt x="3846572" y="108704"/>
                    <a:pt x="3885345" y="157331"/>
                    <a:pt x="3852640" y="168423"/>
                  </a:cubicBezTo>
                  <a:cubicBezTo>
                    <a:pt x="3662305" y="225168"/>
                    <a:pt x="3521110" y="292253"/>
                    <a:pt x="3340943" y="360744"/>
                  </a:cubicBezTo>
                  <a:cubicBezTo>
                    <a:pt x="3307879" y="381646"/>
                    <a:pt x="3243681" y="425574"/>
                    <a:pt x="3212947" y="436602"/>
                  </a:cubicBezTo>
                  <a:cubicBezTo>
                    <a:pt x="3118058" y="459638"/>
                    <a:pt x="2933306" y="422867"/>
                    <a:pt x="2793493" y="469443"/>
                  </a:cubicBezTo>
                  <a:cubicBezTo>
                    <a:pt x="2375946" y="693107"/>
                    <a:pt x="1173247" y="1814836"/>
                    <a:pt x="707665" y="1778584"/>
                  </a:cubicBezTo>
                  <a:cubicBezTo>
                    <a:pt x="527436" y="1709673"/>
                    <a:pt x="156375" y="1179586"/>
                    <a:pt x="0" y="251933"/>
                  </a:cubicBezTo>
                  <a:lnTo>
                    <a:pt x="723568" y="410960"/>
                  </a:lnTo>
                  <a:cubicBezTo>
                    <a:pt x="765975" y="694556"/>
                    <a:pt x="887896" y="962250"/>
                    <a:pt x="906449" y="1110675"/>
                  </a:cubicBezTo>
                  <a:cubicBezTo>
                    <a:pt x="1285642" y="963121"/>
                    <a:pt x="2226306" y="411031"/>
                    <a:pt x="2601164" y="209450"/>
                  </a:cubicBezTo>
                  <a:cubicBezTo>
                    <a:pt x="2826145" y="18599"/>
                    <a:pt x="3014053" y="22756"/>
                    <a:pt x="3107886" y="44315"/>
                  </a:cubicBezTo>
                  <a:cubicBezTo>
                    <a:pt x="3172104" y="52270"/>
                    <a:pt x="3315915" y="-10491"/>
                    <a:pt x="3418711" y="15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06F54E1-CF14-4A3C-A980-2F4B71BE8EFC}"/>
              </a:ext>
            </a:extLst>
          </p:cNvPr>
          <p:cNvGrpSpPr/>
          <p:nvPr/>
        </p:nvGrpSpPr>
        <p:grpSpPr>
          <a:xfrm>
            <a:off x="2829480" y="3826325"/>
            <a:ext cx="1431845" cy="1026149"/>
            <a:chOff x="7197682" y="1988023"/>
            <a:chExt cx="3348000" cy="2399383"/>
          </a:xfrm>
          <a:solidFill>
            <a:schemeClr val="accent1"/>
          </a:solidFill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8699D49-35ED-4FEA-98B5-C5F92C1923B6}"/>
                </a:ext>
              </a:extLst>
            </p:cNvPr>
            <p:cNvSpPr/>
            <p:nvPr/>
          </p:nvSpPr>
          <p:spPr>
            <a:xfrm>
              <a:off x="7197682" y="4232483"/>
              <a:ext cx="3348000" cy="15492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BAEA68D-AA67-4773-9D53-22D4E9EA1286}"/>
                </a:ext>
              </a:extLst>
            </p:cNvPr>
            <p:cNvGrpSpPr/>
            <p:nvPr/>
          </p:nvGrpSpPr>
          <p:grpSpPr>
            <a:xfrm>
              <a:off x="7222056" y="1988023"/>
              <a:ext cx="3299252" cy="2176495"/>
              <a:chOff x="6345690" y="2428150"/>
              <a:chExt cx="3299252" cy="2176495"/>
            </a:xfrm>
            <a:grpFill/>
          </p:grpSpPr>
          <p:sp>
            <p:nvSpPr>
              <p:cNvPr id="74" name="현 34">
                <a:extLst>
                  <a:ext uri="{FF2B5EF4-FFF2-40B4-BE49-F238E27FC236}">
                    <a16:creationId xmlns:a16="http://schemas.microsoft.com/office/drawing/2014/main" id="{B1A79E1A-51C0-4D71-9220-58F796AA0381}"/>
                  </a:ext>
                </a:extLst>
              </p:cNvPr>
              <p:cNvSpPr/>
              <p:nvPr/>
            </p:nvSpPr>
            <p:spPr>
              <a:xfrm>
                <a:off x="6345690" y="2796201"/>
                <a:ext cx="3299252" cy="1808444"/>
              </a:xfrm>
              <a:custGeom>
                <a:avLst/>
                <a:gdLst>
                  <a:gd name="connsiteX0" fmla="*/ 10326 w 3301582"/>
                  <a:gd name="connsiteY0" fmla="*/ 1835145 h 3301582"/>
                  <a:gd name="connsiteX1" fmla="*/ 772665 w 3301582"/>
                  <a:gd name="connsiteY1" fmla="*/ 252933 h 3301582"/>
                  <a:gd name="connsiteX2" fmla="*/ 2528955 w 3301582"/>
                  <a:gd name="connsiteY2" fmla="*/ 252957 h 3301582"/>
                  <a:gd name="connsiteX3" fmla="*/ 3291251 w 3301582"/>
                  <a:gd name="connsiteY3" fmla="*/ 1835189 h 3301582"/>
                  <a:gd name="connsiteX4" fmla="*/ 10326 w 3301582"/>
                  <a:gd name="connsiteY4" fmla="*/ 1835145 h 3301582"/>
                  <a:gd name="connsiteX0" fmla="*/ 7964 w 3299252"/>
                  <a:gd name="connsiteY0" fmla="*/ 1808400 h 1808444"/>
                  <a:gd name="connsiteX1" fmla="*/ 770303 w 3299252"/>
                  <a:gd name="connsiteY1" fmla="*/ 226188 h 1808444"/>
                  <a:gd name="connsiteX2" fmla="*/ 2526593 w 3299252"/>
                  <a:gd name="connsiteY2" fmla="*/ 226212 h 1808444"/>
                  <a:gd name="connsiteX3" fmla="*/ 3288889 w 3299252"/>
                  <a:gd name="connsiteY3" fmla="*/ 1808444 h 1808444"/>
                  <a:gd name="connsiteX4" fmla="*/ 7964 w 3299252"/>
                  <a:gd name="connsiteY4" fmla="*/ 1808400 h 1808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9252" h="1808444">
                    <a:moveTo>
                      <a:pt x="7964" y="1808400"/>
                    </a:moveTo>
                    <a:cubicBezTo>
                      <a:pt x="-62839" y="1178363"/>
                      <a:pt x="350532" y="489886"/>
                      <a:pt x="770303" y="226188"/>
                    </a:cubicBezTo>
                    <a:cubicBezTo>
                      <a:pt x="1190074" y="-37510"/>
                      <a:pt x="1989741" y="-111056"/>
                      <a:pt x="2526593" y="226212"/>
                    </a:cubicBezTo>
                    <a:cubicBezTo>
                      <a:pt x="3063445" y="563480"/>
                      <a:pt x="3359709" y="1178409"/>
                      <a:pt x="3288889" y="1808444"/>
                    </a:cubicBezTo>
                    <a:lnTo>
                      <a:pt x="7964" y="1808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549DD3E8-0A60-42AB-8440-4485046EDCD8}"/>
                  </a:ext>
                </a:extLst>
              </p:cNvPr>
              <p:cNvSpPr/>
              <p:nvPr/>
            </p:nvSpPr>
            <p:spPr>
              <a:xfrm>
                <a:off x="7714357" y="2428150"/>
                <a:ext cx="559524" cy="256125"/>
              </a:xfrm>
              <a:prstGeom prst="roundRect">
                <a:avLst>
                  <a:gd name="adj" fmla="val 433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E889415A-A22D-49B2-ACF9-429DBDE597C1}"/>
                  </a:ext>
                </a:extLst>
              </p:cNvPr>
              <p:cNvSpPr/>
              <p:nvPr/>
            </p:nvSpPr>
            <p:spPr>
              <a:xfrm>
                <a:off x="7848477" y="2593707"/>
                <a:ext cx="291285" cy="3333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8" name="Group 33">
            <a:extLst>
              <a:ext uri="{FF2B5EF4-FFF2-40B4-BE49-F238E27FC236}">
                <a16:creationId xmlns:a16="http://schemas.microsoft.com/office/drawing/2014/main" id="{291BD72B-E287-48FD-9EEC-B5007A814112}"/>
              </a:ext>
            </a:extLst>
          </p:cNvPr>
          <p:cNvGrpSpPr/>
          <p:nvPr/>
        </p:nvGrpSpPr>
        <p:grpSpPr>
          <a:xfrm>
            <a:off x="732320" y="1504751"/>
            <a:ext cx="1350574" cy="2426412"/>
            <a:chOff x="913195" y="1629242"/>
            <a:chExt cx="2595911" cy="4663757"/>
          </a:xfrm>
          <a:effectLst>
            <a:outerShdw dist="12700" dir="4800000" algn="t" rotWithShape="0">
              <a:prstClr val="black">
                <a:alpha val="40000"/>
              </a:prstClr>
            </a:outerShdw>
          </a:effectLst>
        </p:grpSpPr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F18277C8-7003-4899-86F6-88C7CB7A7E21}"/>
                </a:ext>
              </a:extLst>
            </p:cNvPr>
            <p:cNvSpPr/>
            <p:nvPr/>
          </p:nvSpPr>
          <p:spPr>
            <a:xfrm>
              <a:off x="913195" y="1629242"/>
              <a:ext cx="2595911" cy="4336160"/>
            </a:xfrm>
            <a:custGeom>
              <a:avLst/>
              <a:gdLst>
                <a:gd name="connsiteX0" fmla="*/ 1044054 w 2565779"/>
                <a:gd name="connsiteY0" fmla="*/ 1978926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92663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29767 w 2551492"/>
                <a:gd name="connsiteY0" fmla="*/ 1947969 h 4326341"/>
                <a:gd name="connsiteX1" fmla="*/ 668564 w 2551492"/>
                <a:gd name="connsiteY1" fmla="*/ 2985519 h 4326341"/>
                <a:gd name="connsiteX2" fmla="*/ 457662 w 2551492"/>
                <a:gd name="connsiteY2" fmla="*/ 2231729 h 4326341"/>
                <a:gd name="connsiteX3" fmla="*/ 0 w 2551492"/>
                <a:gd name="connsiteY3" fmla="*/ 715086 h 4326341"/>
                <a:gd name="connsiteX4" fmla="*/ 1179892 w 2551492"/>
                <a:gd name="connsiteY4" fmla="*/ 0 h 4326341"/>
                <a:gd name="connsiteX5" fmla="*/ 2374071 w 2551492"/>
                <a:gd name="connsiteY5" fmla="*/ 941696 h 4326341"/>
                <a:gd name="connsiteX6" fmla="*/ 2305832 w 2551492"/>
                <a:gd name="connsiteY6" fmla="*/ 1255594 h 4326341"/>
                <a:gd name="connsiteX7" fmla="*/ 2551492 w 2551492"/>
                <a:gd name="connsiteY7" fmla="*/ 1624084 h 4326341"/>
                <a:gd name="connsiteX8" fmla="*/ 2360424 w 2551492"/>
                <a:gd name="connsiteY8" fmla="*/ 1746914 h 4326341"/>
                <a:gd name="connsiteX9" fmla="*/ 2408191 w 2551492"/>
                <a:gd name="connsiteY9" fmla="*/ 1890215 h 4326341"/>
                <a:gd name="connsiteX10" fmla="*/ 2312656 w 2551492"/>
                <a:gd name="connsiteY10" fmla="*/ 1944806 h 4326341"/>
                <a:gd name="connsiteX11" fmla="*/ 2367247 w 2551492"/>
                <a:gd name="connsiteY11" fmla="*/ 2053988 h 4326341"/>
                <a:gd name="connsiteX12" fmla="*/ 2258065 w 2551492"/>
                <a:gd name="connsiteY12" fmla="*/ 2135875 h 4326341"/>
                <a:gd name="connsiteX13" fmla="*/ 2251241 w 2551492"/>
                <a:gd name="connsiteY13" fmla="*/ 2402006 h 4326341"/>
                <a:gd name="connsiteX14" fmla="*/ 1589325 w 2551492"/>
                <a:gd name="connsiteY14" fmla="*/ 2422478 h 4326341"/>
                <a:gd name="connsiteX15" fmla="*/ 1439200 w 2551492"/>
                <a:gd name="connsiteY15" fmla="*/ 3289111 h 4326341"/>
                <a:gd name="connsiteX16" fmla="*/ 681749 w 2551492"/>
                <a:gd name="connsiteY16" fmla="*/ 3678072 h 4326341"/>
                <a:gd name="connsiteX17" fmla="*/ 668101 w 2551492"/>
                <a:gd name="connsiteY17" fmla="*/ 4326341 h 4326341"/>
                <a:gd name="connsiteX0" fmla="*/ 1066556 w 2588281"/>
                <a:gd name="connsiteY0" fmla="*/ 1947969 h 4326341"/>
                <a:gd name="connsiteX1" fmla="*/ 705353 w 2588281"/>
                <a:gd name="connsiteY1" fmla="*/ 2985519 h 4326341"/>
                <a:gd name="connsiteX2" fmla="*/ 494451 w 2588281"/>
                <a:gd name="connsiteY2" fmla="*/ 2231729 h 4326341"/>
                <a:gd name="connsiteX3" fmla="*/ 36789 w 2588281"/>
                <a:gd name="connsiteY3" fmla="*/ 715086 h 4326341"/>
                <a:gd name="connsiteX4" fmla="*/ 1216681 w 2588281"/>
                <a:gd name="connsiteY4" fmla="*/ 0 h 4326341"/>
                <a:gd name="connsiteX5" fmla="*/ 2410860 w 2588281"/>
                <a:gd name="connsiteY5" fmla="*/ 941696 h 4326341"/>
                <a:gd name="connsiteX6" fmla="*/ 2342621 w 2588281"/>
                <a:gd name="connsiteY6" fmla="*/ 1255594 h 4326341"/>
                <a:gd name="connsiteX7" fmla="*/ 2588281 w 2588281"/>
                <a:gd name="connsiteY7" fmla="*/ 1624084 h 4326341"/>
                <a:gd name="connsiteX8" fmla="*/ 2397213 w 2588281"/>
                <a:gd name="connsiteY8" fmla="*/ 1746914 h 4326341"/>
                <a:gd name="connsiteX9" fmla="*/ 2444980 w 2588281"/>
                <a:gd name="connsiteY9" fmla="*/ 1890215 h 4326341"/>
                <a:gd name="connsiteX10" fmla="*/ 2349445 w 2588281"/>
                <a:gd name="connsiteY10" fmla="*/ 1944806 h 4326341"/>
                <a:gd name="connsiteX11" fmla="*/ 2404036 w 2588281"/>
                <a:gd name="connsiteY11" fmla="*/ 2053988 h 4326341"/>
                <a:gd name="connsiteX12" fmla="*/ 2294854 w 2588281"/>
                <a:gd name="connsiteY12" fmla="*/ 2135875 h 4326341"/>
                <a:gd name="connsiteX13" fmla="*/ 2288030 w 2588281"/>
                <a:gd name="connsiteY13" fmla="*/ 2402006 h 4326341"/>
                <a:gd name="connsiteX14" fmla="*/ 1626114 w 2588281"/>
                <a:gd name="connsiteY14" fmla="*/ 2422478 h 4326341"/>
                <a:gd name="connsiteX15" fmla="*/ 1475989 w 2588281"/>
                <a:gd name="connsiteY15" fmla="*/ 3289111 h 4326341"/>
                <a:gd name="connsiteX16" fmla="*/ 718538 w 2588281"/>
                <a:gd name="connsiteY16" fmla="*/ 3678072 h 4326341"/>
                <a:gd name="connsiteX17" fmla="*/ 704890 w 2588281"/>
                <a:gd name="connsiteY17" fmla="*/ 4326341 h 4326341"/>
                <a:gd name="connsiteX0" fmla="*/ 1079398 w 2601123"/>
                <a:gd name="connsiteY0" fmla="*/ 1947969 h 4326341"/>
                <a:gd name="connsiteX1" fmla="*/ 718195 w 2601123"/>
                <a:gd name="connsiteY1" fmla="*/ 2985519 h 4326341"/>
                <a:gd name="connsiteX2" fmla="*/ 507293 w 2601123"/>
                <a:gd name="connsiteY2" fmla="*/ 2231729 h 4326341"/>
                <a:gd name="connsiteX3" fmla="*/ 49631 w 2601123"/>
                <a:gd name="connsiteY3" fmla="*/ 715086 h 4326341"/>
                <a:gd name="connsiteX4" fmla="*/ 1229523 w 2601123"/>
                <a:gd name="connsiteY4" fmla="*/ 0 h 4326341"/>
                <a:gd name="connsiteX5" fmla="*/ 2423702 w 2601123"/>
                <a:gd name="connsiteY5" fmla="*/ 941696 h 4326341"/>
                <a:gd name="connsiteX6" fmla="*/ 2355463 w 2601123"/>
                <a:gd name="connsiteY6" fmla="*/ 1255594 h 4326341"/>
                <a:gd name="connsiteX7" fmla="*/ 2601123 w 2601123"/>
                <a:gd name="connsiteY7" fmla="*/ 1624084 h 4326341"/>
                <a:gd name="connsiteX8" fmla="*/ 2410055 w 2601123"/>
                <a:gd name="connsiteY8" fmla="*/ 1746914 h 4326341"/>
                <a:gd name="connsiteX9" fmla="*/ 2457822 w 2601123"/>
                <a:gd name="connsiteY9" fmla="*/ 1890215 h 4326341"/>
                <a:gd name="connsiteX10" fmla="*/ 2362287 w 2601123"/>
                <a:gd name="connsiteY10" fmla="*/ 1944806 h 4326341"/>
                <a:gd name="connsiteX11" fmla="*/ 2416878 w 2601123"/>
                <a:gd name="connsiteY11" fmla="*/ 2053988 h 4326341"/>
                <a:gd name="connsiteX12" fmla="*/ 2307696 w 2601123"/>
                <a:gd name="connsiteY12" fmla="*/ 2135875 h 4326341"/>
                <a:gd name="connsiteX13" fmla="*/ 2300872 w 2601123"/>
                <a:gd name="connsiteY13" fmla="*/ 2402006 h 4326341"/>
                <a:gd name="connsiteX14" fmla="*/ 1638956 w 2601123"/>
                <a:gd name="connsiteY14" fmla="*/ 2422478 h 4326341"/>
                <a:gd name="connsiteX15" fmla="*/ 1488831 w 2601123"/>
                <a:gd name="connsiteY15" fmla="*/ 3289111 h 4326341"/>
                <a:gd name="connsiteX16" fmla="*/ 731380 w 2601123"/>
                <a:gd name="connsiteY16" fmla="*/ 3678072 h 4326341"/>
                <a:gd name="connsiteX17" fmla="*/ 717732 w 2601123"/>
                <a:gd name="connsiteY17" fmla="*/ 4326341 h 4326341"/>
                <a:gd name="connsiteX0" fmla="*/ 1078811 w 2600536"/>
                <a:gd name="connsiteY0" fmla="*/ 1947969 h 4326341"/>
                <a:gd name="connsiteX1" fmla="*/ 717608 w 2600536"/>
                <a:gd name="connsiteY1" fmla="*/ 2985519 h 4326341"/>
                <a:gd name="connsiteX2" fmla="*/ 516231 w 2600536"/>
                <a:gd name="connsiteY2" fmla="*/ 2217442 h 4326341"/>
                <a:gd name="connsiteX3" fmla="*/ 49044 w 2600536"/>
                <a:gd name="connsiteY3" fmla="*/ 715086 h 4326341"/>
                <a:gd name="connsiteX4" fmla="*/ 1228936 w 2600536"/>
                <a:gd name="connsiteY4" fmla="*/ 0 h 4326341"/>
                <a:gd name="connsiteX5" fmla="*/ 2423115 w 2600536"/>
                <a:gd name="connsiteY5" fmla="*/ 941696 h 4326341"/>
                <a:gd name="connsiteX6" fmla="*/ 2354876 w 2600536"/>
                <a:gd name="connsiteY6" fmla="*/ 1255594 h 4326341"/>
                <a:gd name="connsiteX7" fmla="*/ 2600536 w 2600536"/>
                <a:gd name="connsiteY7" fmla="*/ 1624084 h 4326341"/>
                <a:gd name="connsiteX8" fmla="*/ 2409468 w 2600536"/>
                <a:gd name="connsiteY8" fmla="*/ 1746914 h 4326341"/>
                <a:gd name="connsiteX9" fmla="*/ 2457235 w 2600536"/>
                <a:gd name="connsiteY9" fmla="*/ 1890215 h 4326341"/>
                <a:gd name="connsiteX10" fmla="*/ 2361700 w 2600536"/>
                <a:gd name="connsiteY10" fmla="*/ 1944806 h 4326341"/>
                <a:gd name="connsiteX11" fmla="*/ 2416291 w 2600536"/>
                <a:gd name="connsiteY11" fmla="*/ 2053988 h 4326341"/>
                <a:gd name="connsiteX12" fmla="*/ 2307109 w 2600536"/>
                <a:gd name="connsiteY12" fmla="*/ 2135875 h 4326341"/>
                <a:gd name="connsiteX13" fmla="*/ 2300285 w 2600536"/>
                <a:gd name="connsiteY13" fmla="*/ 2402006 h 4326341"/>
                <a:gd name="connsiteX14" fmla="*/ 1638369 w 2600536"/>
                <a:gd name="connsiteY14" fmla="*/ 2422478 h 4326341"/>
                <a:gd name="connsiteX15" fmla="*/ 1488244 w 2600536"/>
                <a:gd name="connsiteY15" fmla="*/ 3289111 h 4326341"/>
                <a:gd name="connsiteX16" fmla="*/ 730793 w 2600536"/>
                <a:gd name="connsiteY16" fmla="*/ 3678072 h 4326341"/>
                <a:gd name="connsiteX17" fmla="*/ 717145 w 2600536"/>
                <a:gd name="connsiteY17" fmla="*/ 4326341 h 4326341"/>
                <a:gd name="connsiteX0" fmla="*/ 1079547 w 2601272"/>
                <a:gd name="connsiteY0" fmla="*/ 1947969 h 4326341"/>
                <a:gd name="connsiteX1" fmla="*/ 718344 w 2601272"/>
                <a:gd name="connsiteY1" fmla="*/ 2985519 h 4326341"/>
                <a:gd name="connsiteX2" fmla="*/ 505060 w 2601272"/>
                <a:gd name="connsiteY2" fmla="*/ 2219823 h 4326341"/>
                <a:gd name="connsiteX3" fmla="*/ 49780 w 2601272"/>
                <a:gd name="connsiteY3" fmla="*/ 715086 h 4326341"/>
                <a:gd name="connsiteX4" fmla="*/ 1229672 w 2601272"/>
                <a:gd name="connsiteY4" fmla="*/ 0 h 4326341"/>
                <a:gd name="connsiteX5" fmla="*/ 2423851 w 2601272"/>
                <a:gd name="connsiteY5" fmla="*/ 941696 h 4326341"/>
                <a:gd name="connsiteX6" fmla="*/ 2355612 w 2601272"/>
                <a:gd name="connsiteY6" fmla="*/ 1255594 h 4326341"/>
                <a:gd name="connsiteX7" fmla="*/ 2601272 w 2601272"/>
                <a:gd name="connsiteY7" fmla="*/ 1624084 h 4326341"/>
                <a:gd name="connsiteX8" fmla="*/ 2410204 w 2601272"/>
                <a:gd name="connsiteY8" fmla="*/ 1746914 h 4326341"/>
                <a:gd name="connsiteX9" fmla="*/ 2457971 w 2601272"/>
                <a:gd name="connsiteY9" fmla="*/ 1890215 h 4326341"/>
                <a:gd name="connsiteX10" fmla="*/ 2362436 w 2601272"/>
                <a:gd name="connsiteY10" fmla="*/ 1944806 h 4326341"/>
                <a:gd name="connsiteX11" fmla="*/ 2417027 w 2601272"/>
                <a:gd name="connsiteY11" fmla="*/ 2053988 h 4326341"/>
                <a:gd name="connsiteX12" fmla="*/ 2307845 w 2601272"/>
                <a:gd name="connsiteY12" fmla="*/ 2135875 h 4326341"/>
                <a:gd name="connsiteX13" fmla="*/ 2301021 w 2601272"/>
                <a:gd name="connsiteY13" fmla="*/ 2402006 h 4326341"/>
                <a:gd name="connsiteX14" fmla="*/ 1639105 w 2601272"/>
                <a:gd name="connsiteY14" fmla="*/ 2422478 h 4326341"/>
                <a:gd name="connsiteX15" fmla="*/ 1488980 w 2601272"/>
                <a:gd name="connsiteY15" fmla="*/ 3289111 h 4326341"/>
                <a:gd name="connsiteX16" fmla="*/ 731529 w 2601272"/>
                <a:gd name="connsiteY16" fmla="*/ 3678072 h 4326341"/>
                <a:gd name="connsiteX17" fmla="*/ 717881 w 2601272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57494 h 4335866"/>
                <a:gd name="connsiteX1" fmla="*/ 719916 w 2602844"/>
                <a:gd name="connsiteY1" fmla="*/ 2995044 h 4335866"/>
                <a:gd name="connsiteX2" fmla="*/ 506632 w 2602844"/>
                <a:gd name="connsiteY2" fmla="*/ 2229348 h 4335866"/>
                <a:gd name="connsiteX3" fmla="*/ 51352 w 2602844"/>
                <a:gd name="connsiteY3" fmla="*/ 724611 h 4335866"/>
                <a:gd name="connsiteX4" fmla="*/ 1231244 w 2602844"/>
                <a:gd name="connsiteY4" fmla="*/ 0 h 4335866"/>
                <a:gd name="connsiteX5" fmla="*/ 2425423 w 2602844"/>
                <a:gd name="connsiteY5" fmla="*/ 951221 h 4335866"/>
                <a:gd name="connsiteX6" fmla="*/ 2357184 w 2602844"/>
                <a:gd name="connsiteY6" fmla="*/ 1265119 h 4335866"/>
                <a:gd name="connsiteX7" fmla="*/ 2602844 w 2602844"/>
                <a:gd name="connsiteY7" fmla="*/ 1633609 h 4335866"/>
                <a:gd name="connsiteX8" fmla="*/ 2411776 w 2602844"/>
                <a:gd name="connsiteY8" fmla="*/ 1756439 h 4335866"/>
                <a:gd name="connsiteX9" fmla="*/ 2459543 w 2602844"/>
                <a:gd name="connsiteY9" fmla="*/ 1899740 h 4335866"/>
                <a:gd name="connsiteX10" fmla="*/ 2364008 w 2602844"/>
                <a:gd name="connsiteY10" fmla="*/ 1954331 h 4335866"/>
                <a:gd name="connsiteX11" fmla="*/ 2418599 w 2602844"/>
                <a:gd name="connsiteY11" fmla="*/ 2063513 h 4335866"/>
                <a:gd name="connsiteX12" fmla="*/ 2309417 w 2602844"/>
                <a:gd name="connsiteY12" fmla="*/ 2145400 h 4335866"/>
                <a:gd name="connsiteX13" fmla="*/ 2302593 w 2602844"/>
                <a:gd name="connsiteY13" fmla="*/ 2411531 h 4335866"/>
                <a:gd name="connsiteX14" fmla="*/ 1640677 w 2602844"/>
                <a:gd name="connsiteY14" fmla="*/ 2432003 h 4335866"/>
                <a:gd name="connsiteX15" fmla="*/ 1490552 w 2602844"/>
                <a:gd name="connsiteY15" fmla="*/ 3298636 h 4335866"/>
                <a:gd name="connsiteX16" fmla="*/ 733101 w 2602844"/>
                <a:gd name="connsiteY16" fmla="*/ 3687597 h 4335866"/>
                <a:gd name="connsiteX17" fmla="*/ 719453 w 2602844"/>
                <a:gd name="connsiteY17" fmla="*/ 4335866 h 4335866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26"/>
                <a:gd name="connsiteY0" fmla="*/ 1957788 h 4336160"/>
                <a:gd name="connsiteX1" fmla="*/ 719916 w 2595726"/>
                <a:gd name="connsiteY1" fmla="*/ 2995338 h 4336160"/>
                <a:gd name="connsiteX2" fmla="*/ 506632 w 2595726"/>
                <a:gd name="connsiteY2" fmla="*/ 2229642 h 4336160"/>
                <a:gd name="connsiteX3" fmla="*/ 51352 w 2595726"/>
                <a:gd name="connsiteY3" fmla="*/ 724905 h 4336160"/>
                <a:gd name="connsiteX4" fmla="*/ 1231244 w 2595726"/>
                <a:gd name="connsiteY4" fmla="*/ 294 h 4336160"/>
                <a:gd name="connsiteX5" fmla="*/ 2399229 w 2595726"/>
                <a:gd name="connsiteY5" fmla="*/ 965802 h 4336160"/>
                <a:gd name="connsiteX6" fmla="*/ 2373853 w 2595726"/>
                <a:gd name="connsiteY6" fmla="*/ 1260651 h 4336160"/>
                <a:gd name="connsiteX7" fmla="*/ 2595701 w 2595726"/>
                <a:gd name="connsiteY7" fmla="*/ 1621997 h 4336160"/>
                <a:gd name="connsiteX8" fmla="*/ 2411776 w 2595726"/>
                <a:gd name="connsiteY8" fmla="*/ 1756733 h 4336160"/>
                <a:gd name="connsiteX9" fmla="*/ 2459543 w 2595726"/>
                <a:gd name="connsiteY9" fmla="*/ 1900034 h 4336160"/>
                <a:gd name="connsiteX10" fmla="*/ 2364008 w 2595726"/>
                <a:gd name="connsiteY10" fmla="*/ 1954625 h 4336160"/>
                <a:gd name="connsiteX11" fmla="*/ 2418599 w 2595726"/>
                <a:gd name="connsiteY11" fmla="*/ 2063807 h 4336160"/>
                <a:gd name="connsiteX12" fmla="*/ 2309417 w 2595726"/>
                <a:gd name="connsiteY12" fmla="*/ 2145694 h 4336160"/>
                <a:gd name="connsiteX13" fmla="*/ 2302593 w 2595726"/>
                <a:gd name="connsiteY13" fmla="*/ 2411825 h 4336160"/>
                <a:gd name="connsiteX14" fmla="*/ 1640677 w 2595726"/>
                <a:gd name="connsiteY14" fmla="*/ 2432297 h 4336160"/>
                <a:gd name="connsiteX15" fmla="*/ 1490552 w 2595726"/>
                <a:gd name="connsiteY15" fmla="*/ 3298930 h 4336160"/>
                <a:gd name="connsiteX16" fmla="*/ 733101 w 2595726"/>
                <a:gd name="connsiteY16" fmla="*/ 3687891 h 4336160"/>
                <a:gd name="connsiteX17" fmla="*/ 719453 w 2595726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4781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542940 w 2595701"/>
                <a:gd name="connsiteY16" fmla="*/ 32036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66871 w 2595701"/>
                <a:gd name="connsiteY14" fmla="*/ 2401340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62962 w 2595701"/>
                <a:gd name="connsiteY15" fmla="*/ 2751704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911"/>
                <a:gd name="connsiteY0" fmla="*/ 1957788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  <a:gd name="connsiteX0" fmla="*/ 1211415 w 2595911"/>
                <a:gd name="connsiteY0" fmla="*/ 1946931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95911" h="4336160">
                  <a:moveTo>
                    <a:pt x="1211415" y="1946931"/>
                  </a:moveTo>
                  <a:cubicBezTo>
                    <a:pt x="1232046" y="2734779"/>
                    <a:pt x="1279245" y="3003787"/>
                    <a:pt x="719916" y="2995338"/>
                  </a:cubicBezTo>
                  <a:cubicBezTo>
                    <a:pt x="275760" y="2972675"/>
                    <a:pt x="581695" y="2549962"/>
                    <a:pt x="506632" y="2229642"/>
                  </a:cubicBezTo>
                  <a:cubicBezTo>
                    <a:pt x="451710" y="2015401"/>
                    <a:pt x="-181858" y="1517789"/>
                    <a:pt x="51352" y="724905"/>
                  </a:cubicBezTo>
                  <a:cubicBezTo>
                    <a:pt x="220811" y="200793"/>
                    <a:pt x="737934" y="-8994"/>
                    <a:pt x="1231244" y="294"/>
                  </a:cubicBezTo>
                  <a:cubicBezTo>
                    <a:pt x="1855523" y="-13626"/>
                    <a:pt x="2351673" y="553159"/>
                    <a:pt x="2399229" y="965802"/>
                  </a:cubicBezTo>
                  <a:cubicBezTo>
                    <a:pt x="2397760" y="1068516"/>
                    <a:pt x="2297381" y="1125062"/>
                    <a:pt x="2373853" y="1260651"/>
                  </a:cubicBezTo>
                  <a:cubicBezTo>
                    <a:pt x="2447802" y="1381100"/>
                    <a:pt x="2602394" y="1529340"/>
                    <a:pt x="2595701" y="1621997"/>
                  </a:cubicBezTo>
                  <a:cubicBezTo>
                    <a:pt x="2589162" y="1685959"/>
                    <a:pt x="2423077" y="1671340"/>
                    <a:pt x="2414157" y="1744827"/>
                  </a:cubicBezTo>
                  <a:cubicBezTo>
                    <a:pt x="2409442" y="1810850"/>
                    <a:pt x="2447589" y="1831630"/>
                    <a:pt x="2438112" y="1876222"/>
                  </a:cubicBezTo>
                  <a:cubicBezTo>
                    <a:pt x="2425316" y="1912675"/>
                    <a:pt x="2372041" y="1903884"/>
                    <a:pt x="2364008" y="1954625"/>
                  </a:cubicBezTo>
                  <a:cubicBezTo>
                    <a:pt x="2360774" y="1995781"/>
                    <a:pt x="2417071" y="1998838"/>
                    <a:pt x="2406694" y="2044757"/>
                  </a:cubicBezTo>
                  <a:cubicBezTo>
                    <a:pt x="2394112" y="2080784"/>
                    <a:pt x="2298186" y="2093000"/>
                    <a:pt x="2295129" y="2145695"/>
                  </a:cubicBezTo>
                  <a:cubicBezTo>
                    <a:pt x="2292060" y="2195511"/>
                    <a:pt x="2377098" y="2254852"/>
                    <a:pt x="2328786" y="2330861"/>
                  </a:cubicBezTo>
                  <a:cubicBezTo>
                    <a:pt x="2147042" y="2555173"/>
                    <a:pt x="1824805" y="2274659"/>
                    <a:pt x="1676396" y="2398959"/>
                  </a:cubicBezTo>
                  <a:cubicBezTo>
                    <a:pt x="1561854" y="2516327"/>
                    <a:pt x="1674092" y="2673146"/>
                    <a:pt x="1648674" y="2863623"/>
                  </a:cubicBezTo>
                  <a:cubicBezTo>
                    <a:pt x="1616112" y="3082675"/>
                    <a:pt x="1570519" y="3254422"/>
                    <a:pt x="1381015" y="3356080"/>
                  </a:cubicBezTo>
                  <a:cubicBezTo>
                    <a:pt x="1212669" y="3440490"/>
                    <a:pt x="994316" y="3341542"/>
                    <a:pt x="740245" y="3690271"/>
                  </a:cubicBezTo>
                  <a:cubicBezTo>
                    <a:pt x="619015" y="3887313"/>
                    <a:pt x="785914" y="4051014"/>
                    <a:pt x="719453" y="4336160"/>
                  </a:cubicBezTo>
                </a:path>
              </a:pathLst>
            </a:custGeom>
            <a:ln w="508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Round Same Side Corner Rectangle 2">
              <a:extLst>
                <a:ext uri="{FF2B5EF4-FFF2-40B4-BE49-F238E27FC236}">
                  <a16:creationId xmlns:a16="http://schemas.microsoft.com/office/drawing/2014/main" id="{FEB212CF-8295-40EC-B012-63F74EB60361}"/>
                </a:ext>
              </a:extLst>
            </p:cNvPr>
            <p:cNvSpPr/>
            <p:nvPr/>
          </p:nvSpPr>
          <p:spPr>
            <a:xfrm>
              <a:off x="1496128" y="6012446"/>
              <a:ext cx="248319" cy="280553"/>
            </a:xfrm>
            <a:custGeom>
              <a:avLst/>
              <a:gdLst/>
              <a:ahLst/>
              <a:cxnLst/>
              <a:rect l="l" t="t" r="r" b="b"/>
              <a:pathLst>
                <a:path w="248319" h="280553">
                  <a:moveTo>
                    <a:pt x="83314" y="0"/>
                  </a:moveTo>
                  <a:lnTo>
                    <a:pt x="165005" y="0"/>
                  </a:lnTo>
                  <a:cubicBezTo>
                    <a:pt x="211018" y="0"/>
                    <a:pt x="248319" y="37301"/>
                    <a:pt x="248319" y="83314"/>
                  </a:cubicBezTo>
                  <a:lnTo>
                    <a:pt x="248319" y="194595"/>
                  </a:lnTo>
                  <a:lnTo>
                    <a:pt x="197978" y="194595"/>
                  </a:lnTo>
                  <a:lnTo>
                    <a:pt x="197978" y="258002"/>
                  </a:lnTo>
                  <a:cubicBezTo>
                    <a:pt x="197978" y="270457"/>
                    <a:pt x="187882" y="280553"/>
                    <a:pt x="175427" y="280553"/>
                  </a:cubicBezTo>
                  <a:lnTo>
                    <a:pt x="174810" y="280553"/>
                  </a:lnTo>
                  <a:cubicBezTo>
                    <a:pt x="162355" y="280553"/>
                    <a:pt x="152259" y="270457"/>
                    <a:pt x="152259" y="258002"/>
                  </a:cubicBezTo>
                  <a:lnTo>
                    <a:pt x="152259" y="194595"/>
                  </a:lnTo>
                  <a:lnTo>
                    <a:pt x="91297" y="194595"/>
                  </a:lnTo>
                  <a:lnTo>
                    <a:pt x="91297" y="258002"/>
                  </a:lnTo>
                  <a:cubicBezTo>
                    <a:pt x="91297" y="270457"/>
                    <a:pt x="81201" y="280553"/>
                    <a:pt x="68746" y="280553"/>
                  </a:cubicBezTo>
                  <a:lnTo>
                    <a:pt x="68129" y="280553"/>
                  </a:lnTo>
                  <a:cubicBezTo>
                    <a:pt x="55674" y="280553"/>
                    <a:pt x="45578" y="270457"/>
                    <a:pt x="45578" y="258002"/>
                  </a:cubicBezTo>
                  <a:lnTo>
                    <a:pt x="45578" y="194595"/>
                  </a:lnTo>
                  <a:lnTo>
                    <a:pt x="0" y="194595"/>
                  </a:lnTo>
                  <a:lnTo>
                    <a:pt x="0" y="83314"/>
                  </a:lnTo>
                  <a:cubicBezTo>
                    <a:pt x="0" y="37301"/>
                    <a:pt x="37301" y="0"/>
                    <a:pt x="83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A2FC76-5C6E-4103-B6B2-72EE358526C2}"/>
              </a:ext>
            </a:extLst>
          </p:cNvPr>
          <p:cNvGrpSpPr/>
          <p:nvPr/>
        </p:nvGrpSpPr>
        <p:grpSpPr>
          <a:xfrm>
            <a:off x="4303858" y="4857241"/>
            <a:ext cx="2558010" cy="1499736"/>
            <a:chOff x="5900351" y="3114676"/>
            <a:chExt cx="4138161" cy="2426163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AABDF81-5D4D-46DD-BE88-DFF5FD9BCBD7}"/>
                </a:ext>
              </a:extLst>
            </p:cNvPr>
            <p:cNvSpPr/>
            <p:nvPr/>
          </p:nvSpPr>
          <p:spPr>
            <a:xfrm>
              <a:off x="5900351" y="3114676"/>
              <a:ext cx="4138161" cy="24261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A90C56C-1B69-4D1D-9511-8F918730F3C6}"/>
                </a:ext>
              </a:extLst>
            </p:cNvPr>
            <p:cNvGrpSpPr/>
            <p:nvPr/>
          </p:nvGrpSpPr>
          <p:grpSpPr>
            <a:xfrm>
              <a:off x="6278879" y="3475280"/>
              <a:ext cx="283914" cy="1814359"/>
              <a:chOff x="1055023" y="2447148"/>
              <a:chExt cx="489227" cy="3126415"/>
            </a:xfrm>
            <a:solidFill>
              <a:schemeClr val="accent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A22B4A4A-55D6-46EB-AED5-C9F0997E4252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9"/>
                <a:chOff x="4360431" y="3515651"/>
                <a:chExt cx="208870" cy="1909569"/>
              </a:xfrm>
              <a:grpFill/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129D76D6-76B5-4E65-895B-307B04D671E4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3B1A0F15-256B-4FBE-8609-AB9B1D5EC320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8D37A63E-2ACF-4AB6-92E7-4FBE743C03F6}"/>
                  </a:ext>
                </a:extLst>
              </p:cNvPr>
              <p:cNvSpPr/>
              <p:nvPr/>
            </p:nvSpPr>
            <p:spPr>
              <a:xfrm>
                <a:off x="1055023" y="2447148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FBB704D-96AD-4920-B11B-807F2B6C0F57}"/>
                </a:ext>
              </a:extLst>
            </p:cNvPr>
            <p:cNvGrpSpPr/>
            <p:nvPr/>
          </p:nvGrpSpPr>
          <p:grpSpPr>
            <a:xfrm>
              <a:off x="9371558" y="3343511"/>
              <a:ext cx="206038" cy="1968491"/>
              <a:chOff x="10476289" y="295274"/>
              <a:chExt cx="567208" cy="6132431"/>
            </a:xfrm>
            <a:solidFill>
              <a:schemeClr val="accent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C9AEEFE7-6C0E-4003-B5B9-08BECDCCCC97}"/>
                  </a:ext>
                </a:extLst>
              </p:cNvPr>
              <p:cNvGrpSpPr/>
              <p:nvPr/>
            </p:nvGrpSpPr>
            <p:grpSpPr>
              <a:xfrm>
                <a:off x="10690849" y="3203663"/>
                <a:ext cx="352648" cy="3224042"/>
                <a:chOff x="3737748" y="3214934"/>
                <a:chExt cx="352648" cy="3224042"/>
              </a:xfrm>
              <a:grpFill/>
            </p:grpSpPr>
            <p:sp>
              <p:nvSpPr>
                <p:cNvPr id="91" name="사다리꼴 90">
                  <a:extLst>
                    <a:ext uri="{FF2B5EF4-FFF2-40B4-BE49-F238E27FC236}">
                      <a16:creationId xmlns:a16="http://schemas.microsoft.com/office/drawing/2014/main" id="{D52A7312-A1B5-4B28-A3FD-FD1D5451638C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98B83B89-9122-47C2-A392-BA0A875B7CC2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82DC0826-707B-4B43-AB7F-360915ED802C}"/>
                  </a:ext>
                </a:extLst>
              </p:cNvPr>
              <p:cNvSpPr/>
              <p:nvPr/>
            </p:nvSpPr>
            <p:spPr>
              <a:xfrm>
                <a:off x="10476289" y="295274"/>
                <a:ext cx="533238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3" name="Oval 7">
              <a:extLst>
                <a:ext uri="{FF2B5EF4-FFF2-40B4-BE49-F238E27FC236}">
                  <a16:creationId xmlns:a16="http://schemas.microsoft.com/office/drawing/2014/main" id="{84F5D675-0A4E-4947-8A83-15C94A34A2BA}"/>
                </a:ext>
              </a:extLst>
            </p:cNvPr>
            <p:cNvSpPr/>
            <p:nvPr/>
          </p:nvSpPr>
          <p:spPr>
            <a:xfrm>
              <a:off x="6914024" y="3274606"/>
              <a:ext cx="2106303" cy="2106303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E1FF831C-E182-45D1-AE77-1F31D7825C77}"/>
                </a:ext>
              </a:extLst>
            </p:cNvPr>
            <p:cNvSpPr/>
            <p:nvPr/>
          </p:nvSpPr>
          <p:spPr>
            <a:xfrm>
              <a:off x="7191602" y="3552184"/>
              <a:ext cx="1551147" cy="155114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A22A1DE-ACAE-4AEA-AFB8-6DA37CC5C27C}"/>
                </a:ext>
              </a:extLst>
            </p:cNvPr>
            <p:cNvSpPr txBox="1"/>
            <p:nvPr/>
          </p:nvSpPr>
          <p:spPr>
            <a:xfrm>
              <a:off x="7137186" y="3912259"/>
              <a:ext cx="1659978" cy="946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FAST</a:t>
              </a:r>
            </a:p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FOOD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Freeform 18">
            <a:extLst>
              <a:ext uri="{FF2B5EF4-FFF2-40B4-BE49-F238E27FC236}">
                <a16:creationId xmlns:a16="http://schemas.microsoft.com/office/drawing/2014/main" id="{D37832B7-61C0-4215-A637-62B8B57BE610}"/>
              </a:ext>
            </a:extLst>
          </p:cNvPr>
          <p:cNvSpPr>
            <a:spLocks/>
          </p:cNvSpPr>
          <p:nvPr/>
        </p:nvSpPr>
        <p:spPr bwMode="auto">
          <a:xfrm>
            <a:off x="10319752" y="2295337"/>
            <a:ext cx="1157996" cy="4268110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98" name="Group 4">
            <a:extLst>
              <a:ext uri="{FF2B5EF4-FFF2-40B4-BE49-F238E27FC236}">
                <a16:creationId xmlns:a16="http://schemas.microsoft.com/office/drawing/2014/main" id="{4B3B6148-380D-42CF-AFA9-4072A9F75632}"/>
              </a:ext>
            </a:extLst>
          </p:cNvPr>
          <p:cNvGrpSpPr/>
          <p:nvPr/>
        </p:nvGrpSpPr>
        <p:grpSpPr>
          <a:xfrm>
            <a:off x="7441054" y="3983730"/>
            <a:ext cx="945058" cy="2531935"/>
            <a:chOff x="2411760" y="1109886"/>
            <a:chExt cx="1752575" cy="4695378"/>
          </a:xfrm>
        </p:grpSpPr>
        <p:sp>
          <p:nvSpPr>
            <p:cNvPr id="99" name="Rectangle 70">
              <a:extLst>
                <a:ext uri="{FF2B5EF4-FFF2-40B4-BE49-F238E27FC236}">
                  <a16:creationId xmlns:a16="http://schemas.microsoft.com/office/drawing/2014/main" id="{18E1559C-4F55-4B8E-A636-B0C3DCF820EB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Rectangle 69">
              <a:extLst>
                <a:ext uri="{FF2B5EF4-FFF2-40B4-BE49-F238E27FC236}">
                  <a16:creationId xmlns:a16="http://schemas.microsoft.com/office/drawing/2014/main" id="{3C4A24AD-6EB3-4B6E-9AD3-D9E643ADF902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Rectangle 68">
              <a:extLst>
                <a:ext uri="{FF2B5EF4-FFF2-40B4-BE49-F238E27FC236}">
                  <a16:creationId xmlns:a16="http://schemas.microsoft.com/office/drawing/2014/main" id="{EE13EC9B-B930-426C-81E2-E66C5BC4176A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4C05D5EB-F701-4F24-A43F-5DDF4E6558AB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67">
              <a:extLst>
                <a:ext uri="{FF2B5EF4-FFF2-40B4-BE49-F238E27FC236}">
                  <a16:creationId xmlns:a16="http://schemas.microsoft.com/office/drawing/2014/main" id="{F3F59A8A-7E74-4807-9B66-16CC2B4C5A3C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5F8F95-F815-4C88-9C98-B6D19432DAB2}"/>
              </a:ext>
            </a:extLst>
          </p:cNvPr>
          <p:cNvGrpSpPr/>
          <p:nvPr/>
        </p:nvGrpSpPr>
        <p:grpSpPr>
          <a:xfrm flipH="1">
            <a:off x="5911644" y="2227074"/>
            <a:ext cx="2238041" cy="1626987"/>
            <a:chOff x="6241407" y="5172403"/>
            <a:chExt cx="2961582" cy="2152979"/>
          </a:xfrm>
        </p:grpSpPr>
        <p:grpSp>
          <p:nvGrpSpPr>
            <p:cNvPr id="105" name="Group 15">
              <a:extLst>
                <a:ext uri="{FF2B5EF4-FFF2-40B4-BE49-F238E27FC236}">
                  <a16:creationId xmlns:a16="http://schemas.microsoft.com/office/drawing/2014/main" id="{476884C4-B030-4A58-A581-BB1EA9CAC510}"/>
                </a:ext>
              </a:extLst>
            </p:cNvPr>
            <p:cNvGrpSpPr/>
            <p:nvPr/>
          </p:nvGrpSpPr>
          <p:grpSpPr>
            <a:xfrm rot="338975" flipH="1">
              <a:off x="6830924" y="5172403"/>
              <a:ext cx="2372065" cy="1048970"/>
              <a:chOff x="2194561" y="1435364"/>
              <a:chExt cx="4680414" cy="2069764"/>
            </a:xfrm>
          </p:grpSpPr>
          <p:sp>
            <p:nvSpPr>
              <p:cNvPr id="107" name="Freeform 18">
                <a:extLst>
                  <a:ext uri="{FF2B5EF4-FFF2-40B4-BE49-F238E27FC236}">
                    <a16:creationId xmlns:a16="http://schemas.microsoft.com/office/drawing/2014/main" id="{4B215457-9C9B-400F-88CD-EB6E2A65D51C}"/>
                  </a:ext>
                </a:extLst>
              </p:cNvPr>
              <p:cNvSpPr/>
              <p:nvPr/>
            </p:nvSpPr>
            <p:spPr>
              <a:xfrm>
                <a:off x="2987823" y="1757889"/>
                <a:ext cx="3887152" cy="1747239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Freeform 19">
                <a:extLst>
                  <a:ext uri="{FF2B5EF4-FFF2-40B4-BE49-F238E27FC236}">
                    <a16:creationId xmlns:a16="http://schemas.microsoft.com/office/drawing/2014/main" id="{AA1A76EC-BCDD-4675-9D53-EBB8584C31DE}"/>
                  </a:ext>
                </a:extLst>
              </p:cNvPr>
              <p:cNvSpPr/>
              <p:nvPr/>
            </p:nvSpPr>
            <p:spPr>
              <a:xfrm>
                <a:off x="2194561" y="1435364"/>
                <a:ext cx="3753016" cy="1929647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Rectangle 42">
              <a:extLst>
                <a:ext uri="{FF2B5EF4-FFF2-40B4-BE49-F238E27FC236}">
                  <a16:creationId xmlns:a16="http://schemas.microsoft.com/office/drawing/2014/main" id="{78437817-5989-4D48-B301-154B3BA74DF9}"/>
                </a:ext>
              </a:extLst>
            </p:cNvPr>
            <p:cNvSpPr/>
            <p:nvPr/>
          </p:nvSpPr>
          <p:spPr>
            <a:xfrm rot="12927702">
              <a:off x="6241407" y="5617623"/>
              <a:ext cx="1087289" cy="1707759"/>
            </a:xfrm>
            <a:custGeom>
              <a:avLst/>
              <a:gdLst>
                <a:gd name="connsiteX0" fmla="*/ 0 w 777759"/>
                <a:gd name="connsiteY0" fmla="*/ 0 h 968130"/>
                <a:gd name="connsiteX1" fmla="*/ 777759 w 777759"/>
                <a:gd name="connsiteY1" fmla="*/ 0 h 968130"/>
                <a:gd name="connsiteX2" fmla="*/ 777759 w 777759"/>
                <a:gd name="connsiteY2" fmla="*/ 968130 h 968130"/>
                <a:gd name="connsiteX3" fmla="*/ 0 w 777759"/>
                <a:gd name="connsiteY3" fmla="*/ 968130 h 968130"/>
                <a:gd name="connsiteX4" fmla="*/ 0 w 777759"/>
                <a:gd name="connsiteY4" fmla="*/ 0 h 968130"/>
                <a:gd name="connsiteX0" fmla="*/ 0 w 789458"/>
                <a:gd name="connsiteY0" fmla="*/ 500269 h 968130"/>
                <a:gd name="connsiteX1" fmla="*/ 789458 w 789458"/>
                <a:gd name="connsiteY1" fmla="*/ 0 h 968130"/>
                <a:gd name="connsiteX2" fmla="*/ 789458 w 789458"/>
                <a:gd name="connsiteY2" fmla="*/ 968130 h 968130"/>
                <a:gd name="connsiteX3" fmla="*/ 11699 w 789458"/>
                <a:gd name="connsiteY3" fmla="*/ 968130 h 968130"/>
                <a:gd name="connsiteX4" fmla="*/ 0 w 789458"/>
                <a:gd name="connsiteY4" fmla="*/ 500269 h 968130"/>
                <a:gd name="connsiteX0" fmla="*/ 0 w 788533"/>
                <a:gd name="connsiteY0" fmla="*/ 562468 h 968130"/>
                <a:gd name="connsiteX1" fmla="*/ 788533 w 788533"/>
                <a:gd name="connsiteY1" fmla="*/ 0 h 968130"/>
                <a:gd name="connsiteX2" fmla="*/ 788533 w 788533"/>
                <a:gd name="connsiteY2" fmla="*/ 968130 h 968130"/>
                <a:gd name="connsiteX3" fmla="*/ 10774 w 788533"/>
                <a:gd name="connsiteY3" fmla="*/ 968130 h 968130"/>
                <a:gd name="connsiteX4" fmla="*/ 0 w 788533"/>
                <a:gd name="connsiteY4" fmla="*/ 562468 h 968130"/>
                <a:gd name="connsiteX0" fmla="*/ 0 w 788995"/>
                <a:gd name="connsiteY0" fmla="*/ 531368 h 968130"/>
                <a:gd name="connsiteX1" fmla="*/ 788995 w 788995"/>
                <a:gd name="connsiteY1" fmla="*/ 0 h 968130"/>
                <a:gd name="connsiteX2" fmla="*/ 788995 w 788995"/>
                <a:gd name="connsiteY2" fmla="*/ 968130 h 968130"/>
                <a:gd name="connsiteX3" fmla="*/ 11236 w 788995"/>
                <a:gd name="connsiteY3" fmla="*/ 968130 h 968130"/>
                <a:gd name="connsiteX4" fmla="*/ 0 w 788995"/>
                <a:gd name="connsiteY4" fmla="*/ 531368 h 968130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788995 w 837074"/>
                <a:gd name="connsiteY2" fmla="*/ 1235747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0 w 837074"/>
                <a:gd name="connsiteY0" fmla="*/ 798985 h 1235747"/>
                <a:gd name="connsiteX1" fmla="*/ 837074 w 837074"/>
                <a:gd name="connsiteY1" fmla="*/ 0 h 1235747"/>
                <a:gd name="connsiteX2" fmla="*/ 826055 w 837074"/>
                <a:gd name="connsiteY2" fmla="*/ 1211296 h 1235747"/>
                <a:gd name="connsiteX3" fmla="*/ 11236 w 837074"/>
                <a:gd name="connsiteY3" fmla="*/ 1235747 h 1235747"/>
                <a:gd name="connsiteX4" fmla="*/ 0 w 837074"/>
                <a:gd name="connsiteY4" fmla="*/ 798985 h 1235747"/>
                <a:gd name="connsiteX0" fmla="*/ 41493 w 878567"/>
                <a:gd name="connsiteY0" fmla="*/ 798985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41493 w 878567"/>
                <a:gd name="connsiteY4" fmla="*/ 798985 h 1247707"/>
                <a:gd name="connsiteX0" fmla="*/ 22785 w 878567"/>
                <a:gd name="connsiteY0" fmla="*/ 862057 h 1247707"/>
                <a:gd name="connsiteX1" fmla="*/ 878567 w 878567"/>
                <a:gd name="connsiteY1" fmla="*/ 0 h 1247707"/>
                <a:gd name="connsiteX2" fmla="*/ 867548 w 878567"/>
                <a:gd name="connsiteY2" fmla="*/ 1211296 h 1247707"/>
                <a:gd name="connsiteX3" fmla="*/ 0 w 878567"/>
                <a:gd name="connsiteY3" fmla="*/ 1247707 h 1247707"/>
                <a:gd name="connsiteX4" fmla="*/ 22785 w 878567"/>
                <a:gd name="connsiteY4" fmla="*/ 862057 h 1247707"/>
                <a:gd name="connsiteX0" fmla="*/ 22785 w 876139"/>
                <a:gd name="connsiteY0" fmla="*/ 995559 h 1381209"/>
                <a:gd name="connsiteX1" fmla="*/ 876139 w 876139"/>
                <a:gd name="connsiteY1" fmla="*/ 1 h 1381209"/>
                <a:gd name="connsiteX2" fmla="*/ 867548 w 876139"/>
                <a:gd name="connsiteY2" fmla="*/ 1344798 h 1381209"/>
                <a:gd name="connsiteX3" fmla="*/ 0 w 876139"/>
                <a:gd name="connsiteY3" fmla="*/ 1381209 h 1381209"/>
                <a:gd name="connsiteX4" fmla="*/ 22785 w 876139"/>
                <a:gd name="connsiteY4" fmla="*/ 995559 h 1381209"/>
                <a:gd name="connsiteX0" fmla="*/ 43505 w 876139"/>
                <a:gd name="connsiteY0" fmla="*/ 867977 h 1381208"/>
                <a:gd name="connsiteX1" fmla="*/ 876139 w 876139"/>
                <a:gd name="connsiteY1" fmla="*/ 0 h 1381208"/>
                <a:gd name="connsiteX2" fmla="*/ 867548 w 876139"/>
                <a:gd name="connsiteY2" fmla="*/ 1344797 h 1381208"/>
                <a:gd name="connsiteX3" fmla="*/ 0 w 876139"/>
                <a:gd name="connsiteY3" fmla="*/ 1381208 h 1381208"/>
                <a:gd name="connsiteX4" fmla="*/ 43505 w 876139"/>
                <a:gd name="connsiteY4" fmla="*/ 867977 h 1381208"/>
                <a:gd name="connsiteX0" fmla="*/ 0 w 886893"/>
                <a:gd name="connsiteY0" fmla="*/ 924969 h 1381208"/>
                <a:gd name="connsiteX1" fmla="*/ 886893 w 886893"/>
                <a:gd name="connsiteY1" fmla="*/ 0 h 1381208"/>
                <a:gd name="connsiteX2" fmla="*/ 878302 w 886893"/>
                <a:gd name="connsiteY2" fmla="*/ 1344797 h 1381208"/>
                <a:gd name="connsiteX3" fmla="*/ 10754 w 886893"/>
                <a:gd name="connsiteY3" fmla="*/ 1381208 h 1381208"/>
                <a:gd name="connsiteX4" fmla="*/ 0 w 886893"/>
                <a:gd name="connsiteY4" fmla="*/ 924969 h 1381208"/>
                <a:gd name="connsiteX0" fmla="*/ 0 w 880290"/>
                <a:gd name="connsiteY0" fmla="*/ 1794812 h 2251051"/>
                <a:gd name="connsiteX1" fmla="*/ 880290 w 880290"/>
                <a:gd name="connsiteY1" fmla="*/ 0 h 2251051"/>
                <a:gd name="connsiteX2" fmla="*/ 878302 w 880290"/>
                <a:gd name="connsiteY2" fmla="*/ 2214640 h 2251051"/>
                <a:gd name="connsiteX3" fmla="*/ 10754 w 880290"/>
                <a:gd name="connsiteY3" fmla="*/ 2251051 h 2251051"/>
                <a:gd name="connsiteX4" fmla="*/ 0 w 880290"/>
                <a:gd name="connsiteY4" fmla="*/ 1794812 h 2251051"/>
                <a:gd name="connsiteX0" fmla="*/ 0 w 981039"/>
                <a:gd name="connsiteY0" fmla="*/ 1069204 h 2251051"/>
                <a:gd name="connsiteX1" fmla="*/ 981039 w 981039"/>
                <a:gd name="connsiteY1" fmla="*/ 0 h 2251051"/>
                <a:gd name="connsiteX2" fmla="*/ 979051 w 981039"/>
                <a:gd name="connsiteY2" fmla="*/ 2214640 h 2251051"/>
                <a:gd name="connsiteX3" fmla="*/ 111503 w 981039"/>
                <a:gd name="connsiteY3" fmla="*/ 2251051 h 2251051"/>
                <a:gd name="connsiteX4" fmla="*/ 0 w 981039"/>
                <a:gd name="connsiteY4" fmla="*/ 1069204 h 2251051"/>
                <a:gd name="connsiteX0" fmla="*/ 0 w 940344"/>
                <a:gd name="connsiteY0" fmla="*/ 1026460 h 2251051"/>
                <a:gd name="connsiteX1" fmla="*/ 940344 w 940344"/>
                <a:gd name="connsiteY1" fmla="*/ 0 h 2251051"/>
                <a:gd name="connsiteX2" fmla="*/ 938356 w 940344"/>
                <a:gd name="connsiteY2" fmla="*/ 2214640 h 2251051"/>
                <a:gd name="connsiteX3" fmla="*/ 70808 w 940344"/>
                <a:gd name="connsiteY3" fmla="*/ 2251051 h 2251051"/>
                <a:gd name="connsiteX4" fmla="*/ 0 w 940344"/>
                <a:gd name="connsiteY4" fmla="*/ 1026460 h 2251051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  <a:gd name="connsiteX0" fmla="*/ 0 w 947935"/>
                <a:gd name="connsiteY0" fmla="*/ 989084 h 2213675"/>
                <a:gd name="connsiteX1" fmla="*/ 947935 w 947935"/>
                <a:gd name="connsiteY1" fmla="*/ 0 h 2213675"/>
                <a:gd name="connsiteX2" fmla="*/ 938356 w 947935"/>
                <a:gd name="connsiteY2" fmla="*/ 2177264 h 2213675"/>
                <a:gd name="connsiteX3" fmla="*/ 70808 w 947935"/>
                <a:gd name="connsiteY3" fmla="*/ 2213675 h 2213675"/>
                <a:gd name="connsiteX4" fmla="*/ 0 w 947935"/>
                <a:gd name="connsiteY4" fmla="*/ 989084 h 221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935" h="2213675">
                  <a:moveTo>
                    <a:pt x="0" y="989084"/>
                  </a:moveTo>
                  <a:lnTo>
                    <a:pt x="947935" y="0"/>
                  </a:lnTo>
                  <a:cubicBezTo>
                    <a:pt x="945071" y="448266"/>
                    <a:pt x="941220" y="1728998"/>
                    <a:pt x="938356" y="2177264"/>
                  </a:cubicBezTo>
                  <a:lnTo>
                    <a:pt x="70808" y="2213675"/>
                  </a:lnTo>
                  <a:lnTo>
                    <a:pt x="0" y="9890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Group 3">
            <a:extLst>
              <a:ext uri="{FF2B5EF4-FFF2-40B4-BE49-F238E27FC236}">
                <a16:creationId xmlns:a16="http://schemas.microsoft.com/office/drawing/2014/main" id="{B6B3F368-EEA2-446F-BE73-BFB4A10027E5}"/>
              </a:ext>
            </a:extLst>
          </p:cNvPr>
          <p:cNvGrpSpPr/>
          <p:nvPr/>
        </p:nvGrpSpPr>
        <p:grpSpPr>
          <a:xfrm>
            <a:off x="9038213" y="808741"/>
            <a:ext cx="2497286" cy="2233731"/>
            <a:chOff x="4067944" y="1729492"/>
            <a:chExt cx="2842730" cy="2542719"/>
          </a:xfrm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273707FE-15EC-4CFA-AEDE-8D6A5688B638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Isosceles Triangle 2">
              <a:extLst>
                <a:ext uri="{FF2B5EF4-FFF2-40B4-BE49-F238E27FC236}">
                  <a16:creationId xmlns:a16="http://schemas.microsoft.com/office/drawing/2014/main" id="{3DFBD6F9-6484-43E4-8E06-9A7D578E2B4F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Isosceles Triangle 2">
              <a:extLst>
                <a:ext uri="{FF2B5EF4-FFF2-40B4-BE49-F238E27FC236}">
                  <a16:creationId xmlns:a16="http://schemas.microsoft.com/office/drawing/2014/main" id="{5B87273A-66F2-42F2-8BE7-1D50CE27DFE9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3" name="Isosceles Triangle 2">
              <a:extLst>
                <a:ext uri="{FF2B5EF4-FFF2-40B4-BE49-F238E27FC236}">
                  <a16:creationId xmlns:a16="http://schemas.microsoft.com/office/drawing/2014/main" id="{C982D30E-DD32-47AB-8FAA-5FBD820FC926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" name="Isosceles Triangle 2">
              <a:extLst>
                <a:ext uri="{FF2B5EF4-FFF2-40B4-BE49-F238E27FC236}">
                  <a16:creationId xmlns:a16="http://schemas.microsoft.com/office/drawing/2014/main" id="{AA4B0FD9-0C49-4689-8F2B-054967C753B4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5" name="Trapezoid 9">
              <a:extLst>
                <a:ext uri="{FF2B5EF4-FFF2-40B4-BE49-F238E27FC236}">
                  <a16:creationId xmlns:a16="http://schemas.microsoft.com/office/drawing/2014/main" id="{8D26CC87-F8F6-44AA-9DD8-6E293ABAA5E7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7" name="Round Same Side Corner Rectangle 8">
            <a:extLst>
              <a:ext uri="{FF2B5EF4-FFF2-40B4-BE49-F238E27FC236}">
                <a16:creationId xmlns:a16="http://schemas.microsoft.com/office/drawing/2014/main" id="{1E299CB4-38A7-4243-B4FE-2DF4DB53A9B0}"/>
              </a:ext>
            </a:extLst>
          </p:cNvPr>
          <p:cNvSpPr/>
          <p:nvPr/>
        </p:nvSpPr>
        <p:spPr>
          <a:xfrm>
            <a:off x="3890739" y="1504751"/>
            <a:ext cx="667193" cy="175721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Round Same Side Corner Rectangle 20">
            <a:extLst>
              <a:ext uri="{FF2B5EF4-FFF2-40B4-BE49-F238E27FC236}">
                <a16:creationId xmlns:a16="http://schemas.microsoft.com/office/drawing/2014/main" id="{70BD7FF9-CB35-4A82-A8E4-5958D9F55B05}"/>
              </a:ext>
            </a:extLst>
          </p:cNvPr>
          <p:cNvSpPr/>
          <p:nvPr/>
        </p:nvSpPr>
        <p:spPr>
          <a:xfrm rot="10800000">
            <a:off x="4795680" y="1558934"/>
            <a:ext cx="823749" cy="1757218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30" name="Group 7">
            <a:extLst>
              <a:ext uri="{FF2B5EF4-FFF2-40B4-BE49-F238E27FC236}">
                <a16:creationId xmlns:a16="http://schemas.microsoft.com/office/drawing/2014/main" id="{CA277322-613D-45D6-9048-3090636C6D65}"/>
              </a:ext>
            </a:extLst>
          </p:cNvPr>
          <p:cNvGrpSpPr/>
          <p:nvPr/>
        </p:nvGrpSpPr>
        <p:grpSpPr>
          <a:xfrm>
            <a:off x="8730749" y="2220779"/>
            <a:ext cx="1229858" cy="4277398"/>
            <a:chOff x="4350768" y="1800313"/>
            <a:chExt cx="1229858" cy="4277398"/>
          </a:xfrm>
        </p:grpSpPr>
        <p:sp>
          <p:nvSpPr>
            <p:cNvPr id="131" name="Freeform 18">
              <a:extLst>
                <a:ext uri="{FF2B5EF4-FFF2-40B4-BE49-F238E27FC236}">
                  <a16:creationId xmlns:a16="http://schemas.microsoft.com/office/drawing/2014/main" id="{93F06AA9-CA9A-4747-A186-1227E35AF3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50768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F13AE7EA-F854-42C8-BD7B-8450C8DF521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965697" y="1800313"/>
              <a:ext cx="614929" cy="4277398"/>
            </a:xfrm>
            <a:custGeom>
              <a:avLst/>
              <a:gdLst/>
              <a:ahLst/>
              <a:cxnLst/>
              <a:rect l="l" t="t" r="r" b="b"/>
              <a:pathLst>
                <a:path w="614929" h="4277398">
                  <a:moveTo>
                    <a:pt x="608509" y="0"/>
                  </a:moveTo>
                  <a:lnTo>
                    <a:pt x="614929" y="2089"/>
                  </a:lnTo>
                  <a:lnTo>
                    <a:pt x="614929" y="2197196"/>
                  </a:lnTo>
                  <a:lnTo>
                    <a:pt x="613503" y="2197196"/>
                  </a:lnTo>
                  <a:lnTo>
                    <a:pt x="606369" y="2220024"/>
                  </a:lnTo>
                  <a:lnTo>
                    <a:pt x="600661" y="2248559"/>
                  </a:lnTo>
                  <a:lnTo>
                    <a:pt x="600661" y="2282801"/>
                  </a:lnTo>
                  <a:lnTo>
                    <a:pt x="577834" y="2342725"/>
                  </a:lnTo>
                  <a:lnTo>
                    <a:pt x="564992" y="2404075"/>
                  </a:lnTo>
                  <a:lnTo>
                    <a:pt x="556433" y="2472560"/>
                  </a:lnTo>
                  <a:lnTo>
                    <a:pt x="555006" y="2542470"/>
                  </a:lnTo>
                  <a:lnTo>
                    <a:pt x="553126" y="2566439"/>
                  </a:lnTo>
                  <a:lnTo>
                    <a:pt x="554869" y="2566439"/>
                  </a:lnTo>
                  <a:lnTo>
                    <a:pt x="551042" y="2615235"/>
                  </a:lnTo>
                  <a:lnTo>
                    <a:pt x="545334" y="2689425"/>
                  </a:lnTo>
                  <a:lnTo>
                    <a:pt x="535348" y="2762190"/>
                  </a:lnTo>
                  <a:lnTo>
                    <a:pt x="516799" y="2832100"/>
                  </a:lnTo>
                  <a:lnTo>
                    <a:pt x="493972" y="2897731"/>
                  </a:lnTo>
                  <a:lnTo>
                    <a:pt x="471144" y="2961935"/>
                  </a:lnTo>
                  <a:lnTo>
                    <a:pt x="463083" y="2994179"/>
                  </a:lnTo>
                  <a:lnTo>
                    <a:pt x="457215" y="2994179"/>
                  </a:lnTo>
                  <a:lnTo>
                    <a:pt x="449582" y="3024712"/>
                  </a:lnTo>
                  <a:lnTo>
                    <a:pt x="478117" y="3151693"/>
                  </a:lnTo>
                  <a:lnTo>
                    <a:pt x="478117" y="3372840"/>
                  </a:lnTo>
                  <a:lnTo>
                    <a:pt x="467211" y="3421919"/>
                  </a:lnTo>
                  <a:lnTo>
                    <a:pt x="466254" y="3421919"/>
                  </a:lnTo>
                  <a:lnTo>
                    <a:pt x="465747" y="3424201"/>
                  </a:lnTo>
                  <a:lnTo>
                    <a:pt x="452906" y="3478418"/>
                  </a:lnTo>
                  <a:lnTo>
                    <a:pt x="442919" y="3541195"/>
                  </a:lnTo>
                  <a:lnTo>
                    <a:pt x="437212" y="3602545"/>
                  </a:lnTo>
                  <a:lnTo>
                    <a:pt x="442919" y="3665322"/>
                  </a:lnTo>
                  <a:lnTo>
                    <a:pt x="448625" y="3800864"/>
                  </a:lnTo>
                  <a:lnTo>
                    <a:pt x="471087" y="3849658"/>
                  </a:lnTo>
                  <a:lnTo>
                    <a:pt x="473628" y="3849658"/>
                  </a:lnTo>
                  <a:lnTo>
                    <a:pt x="492543" y="3890749"/>
                  </a:lnTo>
                  <a:lnTo>
                    <a:pt x="492543" y="3915004"/>
                  </a:lnTo>
                  <a:lnTo>
                    <a:pt x="486836" y="3934978"/>
                  </a:lnTo>
                  <a:lnTo>
                    <a:pt x="479702" y="3956379"/>
                  </a:lnTo>
                  <a:lnTo>
                    <a:pt x="473995" y="3972074"/>
                  </a:lnTo>
                  <a:lnTo>
                    <a:pt x="468289" y="4026290"/>
                  </a:lnTo>
                  <a:lnTo>
                    <a:pt x="471141" y="4083360"/>
                  </a:lnTo>
                  <a:lnTo>
                    <a:pt x="473995" y="4140430"/>
                  </a:lnTo>
                  <a:lnTo>
                    <a:pt x="476849" y="4200354"/>
                  </a:lnTo>
                  <a:lnTo>
                    <a:pt x="468289" y="4257424"/>
                  </a:lnTo>
                  <a:lnTo>
                    <a:pt x="455448" y="4257424"/>
                  </a:lnTo>
                  <a:lnTo>
                    <a:pt x="429766" y="4270264"/>
                  </a:lnTo>
                  <a:lnTo>
                    <a:pt x="395524" y="4277398"/>
                  </a:lnTo>
                  <a:lnTo>
                    <a:pt x="362709" y="4277398"/>
                  </a:lnTo>
                  <a:lnTo>
                    <a:pt x="328466" y="4274545"/>
                  </a:lnTo>
                  <a:lnTo>
                    <a:pt x="295651" y="4264558"/>
                  </a:lnTo>
                  <a:lnTo>
                    <a:pt x="267116" y="4251717"/>
                  </a:lnTo>
                  <a:lnTo>
                    <a:pt x="242861" y="4230316"/>
                  </a:lnTo>
                  <a:lnTo>
                    <a:pt x="227168" y="4207488"/>
                  </a:lnTo>
                  <a:lnTo>
                    <a:pt x="222887" y="4178953"/>
                  </a:lnTo>
                  <a:lnTo>
                    <a:pt x="251422" y="4116176"/>
                  </a:lnTo>
                  <a:lnTo>
                    <a:pt x="274250" y="4049118"/>
                  </a:lnTo>
                  <a:lnTo>
                    <a:pt x="289944" y="3972074"/>
                  </a:lnTo>
                  <a:lnTo>
                    <a:pt x="297078" y="3890749"/>
                  </a:lnTo>
                  <a:lnTo>
                    <a:pt x="298546" y="3849658"/>
                  </a:lnTo>
                  <a:lnTo>
                    <a:pt x="296004" y="3849658"/>
                  </a:lnTo>
                  <a:lnTo>
                    <a:pt x="297389" y="3810850"/>
                  </a:lnTo>
                  <a:lnTo>
                    <a:pt x="293109" y="3728099"/>
                  </a:lnTo>
                  <a:lnTo>
                    <a:pt x="281696" y="3646774"/>
                  </a:lnTo>
                  <a:lnTo>
                    <a:pt x="266001" y="3572584"/>
                  </a:lnTo>
                  <a:lnTo>
                    <a:pt x="248880" y="3519793"/>
                  </a:lnTo>
                  <a:lnTo>
                    <a:pt x="230333" y="3468430"/>
                  </a:lnTo>
                  <a:lnTo>
                    <a:pt x="215936" y="3421918"/>
                  </a:lnTo>
                  <a:lnTo>
                    <a:pt x="216891" y="3421918"/>
                  </a:lnTo>
                  <a:lnTo>
                    <a:pt x="212741" y="3408508"/>
                  </a:lnTo>
                  <a:lnTo>
                    <a:pt x="194193" y="3348584"/>
                  </a:lnTo>
                  <a:lnTo>
                    <a:pt x="184206" y="3284381"/>
                  </a:lnTo>
                  <a:lnTo>
                    <a:pt x="179926" y="3215897"/>
                  </a:lnTo>
                  <a:lnTo>
                    <a:pt x="187060" y="3144560"/>
                  </a:lnTo>
                  <a:lnTo>
                    <a:pt x="197047" y="3088915"/>
                  </a:lnTo>
                  <a:lnTo>
                    <a:pt x="209888" y="3024712"/>
                  </a:lnTo>
                  <a:lnTo>
                    <a:pt x="214872" y="2994179"/>
                  </a:lnTo>
                  <a:lnTo>
                    <a:pt x="220740" y="2994179"/>
                  </a:lnTo>
                  <a:lnTo>
                    <a:pt x="227169" y="2954801"/>
                  </a:lnTo>
                  <a:lnTo>
                    <a:pt x="237157" y="2884890"/>
                  </a:lnTo>
                  <a:lnTo>
                    <a:pt x="244290" y="2812126"/>
                  </a:lnTo>
                  <a:lnTo>
                    <a:pt x="244290" y="2745068"/>
                  </a:lnTo>
                  <a:lnTo>
                    <a:pt x="240009" y="2682291"/>
                  </a:lnTo>
                  <a:lnTo>
                    <a:pt x="231450" y="2635209"/>
                  </a:lnTo>
                  <a:lnTo>
                    <a:pt x="224316" y="2580992"/>
                  </a:lnTo>
                  <a:lnTo>
                    <a:pt x="222331" y="2566439"/>
                  </a:lnTo>
                  <a:lnTo>
                    <a:pt x="220589" y="2566439"/>
                  </a:lnTo>
                  <a:lnTo>
                    <a:pt x="214012" y="2518215"/>
                  </a:lnTo>
                  <a:lnTo>
                    <a:pt x="209731" y="2451159"/>
                  </a:lnTo>
                  <a:lnTo>
                    <a:pt x="204025" y="2386954"/>
                  </a:lnTo>
                  <a:lnTo>
                    <a:pt x="201172" y="2324177"/>
                  </a:lnTo>
                  <a:lnTo>
                    <a:pt x="204025" y="2269961"/>
                  </a:lnTo>
                  <a:lnTo>
                    <a:pt x="209731" y="2225731"/>
                  </a:lnTo>
                  <a:lnTo>
                    <a:pt x="221905" y="2138699"/>
                  </a:lnTo>
                  <a:lnTo>
                    <a:pt x="225929" y="2138699"/>
                  </a:lnTo>
                  <a:lnTo>
                    <a:pt x="280813" y="1746343"/>
                  </a:lnTo>
                  <a:lnTo>
                    <a:pt x="289912" y="1710959"/>
                  </a:lnTo>
                  <a:lnTo>
                    <a:pt x="287315" y="1710959"/>
                  </a:lnTo>
                  <a:lnTo>
                    <a:pt x="291057" y="1696406"/>
                  </a:lnTo>
                  <a:lnTo>
                    <a:pt x="303897" y="1645043"/>
                  </a:lnTo>
                  <a:lnTo>
                    <a:pt x="316739" y="1587973"/>
                  </a:lnTo>
                  <a:lnTo>
                    <a:pt x="322446" y="1528050"/>
                  </a:lnTo>
                  <a:lnTo>
                    <a:pt x="316739" y="1468126"/>
                  </a:lnTo>
                  <a:lnTo>
                    <a:pt x="283923" y="1289783"/>
                  </a:lnTo>
                  <a:lnTo>
                    <a:pt x="283647" y="1283219"/>
                  </a:lnTo>
                  <a:lnTo>
                    <a:pt x="287214" y="1283219"/>
                  </a:lnTo>
                  <a:lnTo>
                    <a:pt x="281783" y="1154242"/>
                  </a:lnTo>
                  <a:lnTo>
                    <a:pt x="276077" y="1159949"/>
                  </a:lnTo>
                  <a:lnTo>
                    <a:pt x="260382" y="1192764"/>
                  </a:lnTo>
                  <a:lnTo>
                    <a:pt x="253248" y="1234141"/>
                  </a:lnTo>
                  <a:lnTo>
                    <a:pt x="247542" y="1278369"/>
                  </a:lnTo>
                  <a:lnTo>
                    <a:pt x="247542" y="1283220"/>
                  </a:lnTo>
                  <a:lnTo>
                    <a:pt x="243974" y="1283220"/>
                  </a:lnTo>
                  <a:lnTo>
                    <a:pt x="243974" y="1325451"/>
                  </a:lnTo>
                  <a:lnTo>
                    <a:pt x="239693" y="1372534"/>
                  </a:lnTo>
                  <a:lnTo>
                    <a:pt x="231134" y="1416763"/>
                  </a:lnTo>
                  <a:lnTo>
                    <a:pt x="198318" y="1522342"/>
                  </a:lnTo>
                  <a:lnTo>
                    <a:pt x="192611" y="1579412"/>
                  </a:lnTo>
                  <a:lnTo>
                    <a:pt x="192611" y="1636482"/>
                  </a:lnTo>
                  <a:lnTo>
                    <a:pt x="199745" y="1696406"/>
                  </a:lnTo>
                  <a:lnTo>
                    <a:pt x="201200" y="1710959"/>
                  </a:lnTo>
                  <a:lnTo>
                    <a:pt x="203797" y="1710959"/>
                  </a:lnTo>
                  <a:lnTo>
                    <a:pt x="208049" y="1753476"/>
                  </a:lnTo>
                  <a:lnTo>
                    <a:pt x="208049" y="1810547"/>
                  </a:lnTo>
                  <a:lnTo>
                    <a:pt x="200915" y="1867617"/>
                  </a:lnTo>
                  <a:lnTo>
                    <a:pt x="195208" y="1890445"/>
                  </a:lnTo>
                  <a:lnTo>
                    <a:pt x="185220" y="1921834"/>
                  </a:lnTo>
                  <a:lnTo>
                    <a:pt x="172380" y="1958928"/>
                  </a:lnTo>
                  <a:lnTo>
                    <a:pt x="159539" y="2000305"/>
                  </a:lnTo>
                  <a:lnTo>
                    <a:pt x="148126" y="2038827"/>
                  </a:lnTo>
                  <a:lnTo>
                    <a:pt x="143845" y="2077349"/>
                  </a:lnTo>
                  <a:lnTo>
                    <a:pt x="140992" y="2111591"/>
                  </a:lnTo>
                  <a:lnTo>
                    <a:pt x="143702" y="2138699"/>
                  </a:lnTo>
                  <a:lnTo>
                    <a:pt x="139678" y="2138699"/>
                  </a:lnTo>
                  <a:lnTo>
                    <a:pt x="139821" y="2140126"/>
                  </a:lnTo>
                  <a:lnTo>
                    <a:pt x="181196" y="2202903"/>
                  </a:lnTo>
                  <a:lnTo>
                    <a:pt x="172637" y="2362699"/>
                  </a:lnTo>
                  <a:lnTo>
                    <a:pt x="152661" y="2368406"/>
                  </a:lnTo>
                  <a:lnTo>
                    <a:pt x="139821" y="2339871"/>
                  </a:lnTo>
                  <a:lnTo>
                    <a:pt x="128407" y="2305629"/>
                  </a:lnTo>
                  <a:lnTo>
                    <a:pt x="95591" y="2292789"/>
                  </a:lnTo>
                  <a:lnTo>
                    <a:pt x="87032" y="2334164"/>
                  </a:lnTo>
                  <a:lnTo>
                    <a:pt x="115567" y="2362699"/>
                  </a:lnTo>
                  <a:lnTo>
                    <a:pt x="146955" y="2394087"/>
                  </a:lnTo>
                  <a:lnTo>
                    <a:pt x="168356" y="2425476"/>
                  </a:lnTo>
                  <a:lnTo>
                    <a:pt x="162649" y="2428330"/>
                  </a:lnTo>
                  <a:lnTo>
                    <a:pt x="156942" y="2428330"/>
                  </a:lnTo>
                  <a:lnTo>
                    <a:pt x="155515" y="2428330"/>
                  </a:lnTo>
                  <a:lnTo>
                    <a:pt x="155515" y="2431183"/>
                  </a:lnTo>
                  <a:lnTo>
                    <a:pt x="155515" y="2432610"/>
                  </a:lnTo>
                  <a:lnTo>
                    <a:pt x="152661" y="2435464"/>
                  </a:lnTo>
                  <a:lnTo>
                    <a:pt x="152661" y="2444025"/>
                  </a:lnTo>
                  <a:lnTo>
                    <a:pt x="168356" y="2451159"/>
                  </a:lnTo>
                  <a:lnTo>
                    <a:pt x="175490" y="2466852"/>
                  </a:lnTo>
                  <a:lnTo>
                    <a:pt x="181196" y="2488253"/>
                  </a:lnTo>
                  <a:lnTo>
                    <a:pt x="175490" y="2495387"/>
                  </a:lnTo>
                  <a:lnTo>
                    <a:pt x="172637" y="2502521"/>
                  </a:lnTo>
                  <a:lnTo>
                    <a:pt x="168356" y="2511081"/>
                  </a:lnTo>
                  <a:lnTo>
                    <a:pt x="162649" y="2516788"/>
                  </a:lnTo>
                  <a:lnTo>
                    <a:pt x="134114" y="2498241"/>
                  </a:lnTo>
                  <a:lnTo>
                    <a:pt x="105579" y="2482546"/>
                  </a:lnTo>
                  <a:lnTo>
                    <a:pt x="79898" y="2466852"/>
                  </a:lnTo>
                  <a:lnTo>
                    <a:pt x="54216" y="2445451"/>
                  </a:lnTo>
                  <a:lnTo>
                    <a:pt x="32815" y="2419770"/>
                  </a:lnTo>
                  <a:lnTo>
                    <a:pt x="14267" y="2386954"/>
                  </a:lnTo>
                  <a:lnTo>
                    <a:pt x="1427" y="2339871"/>
                  </a:lnTo>
                  <a:lnTo>
                    <a:pt x="1427" y="2292789"/>
                  </a:lnTo>
                  <a:lnTo>
                    <a:pt x="7134" y="2245705"/>
                  </a:lnTo>
                  <a:lnTo>
                    <a:pt x="14267" y="2197196"/>
                  </a:lnTo>
                  <a:lnTo>
                    <a:pt x="22828" y="2147260"/>
                  </a:lnTo>
                  <a:lnTo>
                    <a:pt x="23363" y="2138699"/>
                  </a:lnTo>
                  <a:lnTo>
                    <a:pt x="27387" y="2138699"/>
                  </a:lnTo>
                  <a:lnTo>
                    <a:pt x="29705" y="2101603"/>
                  </a:lnTo>
                  <a:lnTo>
                    <a:pt x="9763" y="1710959"/>
                  </a:lnTo>
                  <a:lnTo>
                    <a:pt x="7166" y="1710959"/>
                  </a:lnTo>
                  <a:lnTo>
                    <a:pt x="2854" y="1626496"/>
                  </a:lnTo>
                  <a:lnTo>
                    <a:pt x="0" y="1576560"/>
                  </a:lnTo>
                  <a:lnTo>
                    <a:pt x="2854" y="1528050"/>
                  </a:lnTo>
                  <a:lnTo>
                    <a:pt x="11414" y="1480967"/>
                  </a:lnTo>
                  <a:lnTo>
                    <a:pt x="18548" y="1433885"/>
                  </a:lnTo>
                  <a:lnTo>
                    <a:pt x="21401" y="1382521"/>
                  </a:lnTo>
                  <a:lnTo>
                    <a:pt x="15694" y="1331158"/>
                  </a:lnTo>
                  <a:lnTo>
                    <a:pt x="11414" y="1289783"/>
                  </a:lnTo>
                  <a:lnTo>
                    <a:pt x="11059" y="1283219"/>
                  </a:lnTo>
                  <a:lnTo>
                    <a:pt x="14626" y="1283219"/>
                  </a:lnTo>
                  <a:lnTo>
                    <a:pt x="12128" y="1236993"/>
                  </a:lnTo>
                  <a:lnTo>
                    <a:pt x="14982" y="1177071"/>
                  </a:lnTo>
                  <a:lnTo>
                    <a:pt x="19262" y="1115720"/>
                  </a:lnTo>
                  <a:lnTo>
                    <a:pt x="27822" y="1050089"/>
                  </a:lnTo>
                  <a:lnTo>
                    <a:pt x="34956" y="988739"/>
                  </a:lnTo>
                  <a:lnTo>
                    <a:pt x="46370" y="931669"/>
                  </a:lnTo>
                  <a:lnTo>
                    <a:pt x="59210" y="878879"/>
                  </a:lnTo>
                  <a:lnTo>
                    <a:pt x="64859" y="855480"/>
                  </a:lnTo>
                  <a:lnTo>
                    <a:pt x="59052" y="855480"/>
                  </a:lnTo>
                  <a:lnTo>
                    <a:pt x="63391" y="837503"/>
                  </a:lnTo>
                  <a:lnTo>
                    <a:pt x="76231" y="808968"/>
                  </a:lnTo>
                  <a:lnTo>
                    <a:pt x="104766" y="776153"/>
                  </a:lnTo>
                  <a:lnTo>
                    <a:pt x="139008" y="747618"/>
                  </a:lnTo>
                  <a:lnTo>
                    <a:pt x="180384" y="726217"/>
                  </a:lnTo>
                  <a:lnTo>
                    <a:pt x="224613" y="707669"/>
                  </a:lnTo>
                  <a:lnTo>
                    <a:pt x="270270" y="691974"/>
                  </a:lnTo>
                  <a:lnTo>
                    <a:pt x="317352" y="679134"/>
                  </a:lnTo>
                  <a:lnTo>
                    <a:pt x="364435" y="663439"/>
                  </a:lnTo>
                  <a:lnTo>
                    <a:pt x="408664" y="646319"/>
                  </a:lnTo>
                  <a:lnTo>
                    <a:pt x="447187" y="622064"/>
                  </a:lnTo>
                  <a:lnTo>
                    <a:pt x="481429" y="593529"/>
                  </a:lnTo>
                  <a:lnTo>
                    <a:pt x="481429" y="557860"/>
                  </a:lnTo>
                  <a:lnTo>
                    <a:pt x="482856" y="519338"/>
                  </a:lnTo>
                  <a:lnTo>
                    <a:pt x="482856" y="479389"/>
                  </a:lnTo>
                  <a:lnTo>
                    <a:pt x="481429" y="443720"/>
                  </a:lnTo>
                  <a:lnTo>
                    <a:pt x="474327" y="427740"/>
                  </a:lnTo>
                  <a:lnTo>
                    <a:pt x="458733" y="427740"/>
                  </a:lnTo>
                  <a:lnTo>
                    <a:pt x="454421" y="418039"/>
                  </a:lnTo>
                  <a:lnTo>
                    <a:pt x="441580" y="399490"/>
                  </a:lnTo>
                  <a:lnTo>
                    <a:pt x="428739" y="383796"/>
                  </a:lnTo>
                  <a:lnTo>
                    <a:pt x="415898" y="362395"/>
                  </a:lnTo>
                  <a:lnTo>
                    <a:pt x="408764" y="336713"/>
                  </a:lnTo>
                  <a:lnTo>
                    <a:pt x="408764" y="319592"/>
                  </a:lnTo>
                  <a:lnTo>
                    <a:pt x="413045" y="305325"/>
                  </a:lnTo>
                  <a:lnTo>
                    <a:pt x="418752" y="295338"/>
                  </a:lnTo>
                  <a:lnTo>
                    <a:pt x="425886" y="285350"/>
                  </a:lnTo>
                  <a:lnTo>
                    <a:pt x="431593" y="275364"/>
                  </a:lnTo>
                  <a:lnTo>
                    <a:pt x="413045" y="189759"/>
                  </a:lnTo>
                  <a:lnTo>
                    <a:pt x="428739" y="148382"/>
                  </a:lnTo>
                  <a:lnTo>
                    <a:pt x="452994" y="105579"/>
                  </a:lnTo>
                  <a:lnTo>
                    <a:pt x="485809" y="67058"/>
                  </a:lnTo>
                  <a:lnTo>
                    <a:pt x="524331" y="35669"/>
                  </a:lnTo>
                  <a:lnTo>
                    <a:pt x="567134" y="128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5C041076-AD1B-45C9-B279-7D281C28570F}"/>
              </a:ext>
            </a:extLst>
          </p:cNvPr>
          <p:cNvSpPr/>
          <p:nvPr/>
        </p:nvSpPr>
        <p:spPr>
          <a:xfrm rot="1376371">
            <a:off x="1077721" y="4996776"/>
            <a:ext cx="1475570" cy="1189460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D2C7A33A-7E1B-4CB3-8D65-4F0D9DF2A39D}"/>
              </a:ext>
            </a:extLst>
          </p:cNvPr>
          <p:cNvSpPr/>
          <p:nvPr/>
        </p:nvSpPr>
        <p:spPr>
          <a:xfrm rot="2641289">
            <a:off x="5619518" y="4567593"/>
            <a:ext cx="1247647" cy="1755665"/>
          </a:xfrm>
          <a:custGeom>
            <a:avLst/>
            <a:gdLst>
              <a:gd name="connsiteX0" fmla="*/ 917946 w 1247647"/>
              <a:gd name="connsiteY0" fmla="*/ 1421266 h 1755665"/>
              <a:gd name="connsiteX1" fmla="*/ 1193002 w 1247647"/>
              <a:gd name="connsiteY1" fmla="*/ 1425964 h 1755665"/>
              <a:gd name="connsiteX2" fmla="*/ 1188304 w 1247647"/>
              <a:gd name="connsiteY2" fmla="*/ 1701020 h 1755665"/>
              <a:gd name="connsiteX3" fmla="*/ 913248 w 1247647"/>
              <a:gd name="connsiteY3" fmla="*/ 1696322 h 1755665"/>
              <a:gd name="connsiteX4" fmla="*/ 917946 w 1247647"/>
              <a:gd name="connsiteY4" fmla="*/ 1421266 h 1755665"/>
              <a:gd name="connsiteX5" fmla="*/ 795370 w 1247647"/>
              <a:gd name="connsiteY5" fmla="*/ 984827 h 1755665"/>
              <a:gd name="connsiteX6" fmla="*/ 1070425 w 1247647"/>
              <a:gd name="connsiteY6" fmla="*/ 989525 h 1755665"/>
              <a:gd name="connsiteX7" fmla="*/ 1065727 w 1247647"/>
              <a:gd name="connsiteY7" fmla="*/ 1264581 h 1755665"/>
              <a:gd name="connsiteX8" fmla="*/ 790672 w 1247647"/>
              <a:gd name="connsiteY8" fmla="*/ 1259883 h 1755665"/>
              <a:gd name="connsiteX9" fmla="*/ 795370 w 1247647"/>
              <a:gd name="connsiteY9" fmla="*/ 984827 h 1755665"/>
              <a:gd name="connsiteX10" fmla="*/ 489543 w 1247647"/>
              <a:gd name="connsiteY10" fmla="*/ 1280382 h 1755665"/>
              <a:gd name="connsiteX11" fmla="*/ 764599 w 1247647"/>
              <a:gd name="connsiteY11" fmla="*/ 1285080 h 1755665"/>
              <a:gd name="connsiteX12" fmla="*/ 759901 w 1247647"/>
              <a:gd name="connsiteY12" fmla="*/ 1560136 h 1755665"/>
              <a:gd name="connsiteX13" fmla="*/ 484845 w 1247647"/>
              <a:gd name="connsiteY13" fmla="*/ 1555438 h 1755665"/>
              <a:gd name="connsiteX14" fmla="*/ 489543 w 1247647"/>
              <a:gd name="connsiteY14" fmla="*/ 1280382 h 1755665"/>
              <a:gd name="connsiteX15" fmla="*/ 59343 w 1247647"/>
              <a:gd name="connsiteY15" fmla="*/ 1141237 h 1755665"/>
              <a:gd name="connsiteX16" fmla="*/ 334398 w 1247647"/>
              <a:gd name="connsiteY16" fmla="*/ 1145935 h 1755665"/>
              <a:gd name="connsiteX17" fmla="*/ 329700 w 1247647"/>
              <a:gd name="connsiteY17" fmla="*/ 1420990 h 1755665"/>
              <a:gd name="connsiteX18" fmla="*/ 54645 w 1247647"/>
              <a:gd name="connsiteY18" fmla="*/ 1416292 h 1755665"/>
              <a:gd name="connsiteX19" fmla="*/ 59343 w 1247647"/>
              <a:gd name="connsiteY19" fmla="*/ 1141237 h 1755665"/>
              <a:gd name="connsiteX20" fmla="*/ 334298 w 1247647"/>
              <a:gd name="connsiteY20" fmla="*/ 668097 h 1755665"/>
              <a:gd name="connsiteX21" fmla="*/ 310811 w 1247647"/>
              <a:gd name="connsiteY21" fmla="*/ 707745 h 1755665"/>
              <a:gd name="connsiteX22" fmla="*/ 412525 w 1247647"/>
              <a:gd name="connsiteY22" fmla="*/ 812995 h 1755665"/>
              <a:gd name="connsiteX23" fmla="*/ 430239 w 1247647"/>
              <a:gd name="connsiteY23" fmla="*/ 804056 h 1755665"/>
              <a:gd name="connsiteX24" fmla="*/ 503670 w 1247647"/>
              <a:gd name="connsiteY24" fmla="*/ 791065 h 1755665"/>
              <a:gd name="connsiteX25" fmla="*/ 514451 w 1247647"/>
              <a:gd name="connsiteY25" fmla="*/ 793354 h 1755665"/>
              <a:gd name="connsiteX26" fmla="*/ 473710 w 1247647"/>
              <a:gd name="connsiteY26" fmla="*/ 752473 h 1755665"/>
              <a:gd name="connsiteX27" fmla="*/ 454167 w 1247647"/>
              <a:gd name="connsiteY27" fmla="*/ 690588 h 1755665"/>
              <a:gd name="connsiteX28" fmla="*/ 525859 w 1247647"/>
              <a:gd name="connsiteY28" fmla="*/ 554762 h 1755665"/>
              <a:gd name="connsiteX29" fmla="*/ 425700 w 1247647"/>
              <a:gd name="connsiteY29" fmla="*/ 625052 h 1755665"/>
              <a:gd name="connsiteX30" fmla="*/ 368709 w 1247647"/>
              <a:gd name="connsiteY30" fmla="*/ 528840 h 1755665"/>
              <a:gd name="connsiteX31" fmla="*/ 387616 w 1247647"/>
              <a:gd name="connsiteY31" fmla="*/ 554061 h 1755665"/>
              <a:gd name="connsiteX32" fmla="*/ 383083 w 1247647"/>
              <a:gd name="connsiteY32" fmla="*/ 585747 h 1755665"/>
              <a:gd name="connsiteX33" fmla="*/ 365219 w 1247647"/>
              <a:gd name="connsiteY33" fmla="*/ 615901 h 1755665"/>
              <a:gd name="connsiteX34" fmla="*/ 394027 w 1247647"/>
              <a:gd name="connsiteY34" fmla="*/ 603432 h 1755665"/>
              <a:gd name="connsiteX35" fmla="*/ 502694 w 1247647"/>
              <a:gd name="connsiteY35" fmla="*/ 522862 h 1755665"/>
              <a:gd name="connsiteX36" fmla="*/ 382189 w 1247647"/>
              <a:gd name="connsiteY36" fmla="*/ 527984 h 1755665"/>
              <a:gd name="connsiteX37" fmla="*/ 589594 w 1247647"/>
              <a:gd name="connsiteY37" fmla="*/ 138564 h 1755665"/>
              <a:gd name="connsiteX38" fmla="*/ 582545 w 1247647"/>
              <a:gd name="connsiteY38" fmla="*/ 488690 h 1755665"/>
              <a:gd name="connsiteX39" fmla="*/ 353434 w 1247647"/>
              <a:gd name="connsiteY39" fmla="*/ 388822 h 1755665"/>
              <a:gd name="connsiteX40" fmla="*/ 575495 w 1247647"/>
              <a:gd name="connsiteY40" fmla="*/ 513363 h 1755665"/>
              <a:gd name="connsiteX41" fmla="*/ 603693 w 1247647"/>
              <a:gd name="connsiteY41" fmla="*/ 763621 h 1755665"/>
              <a:gd name="connsiteX42" fmla="*/ 604868 w 1247647"/>
              <a:gd name="connsiteY42" fmla="*/ 514538 h 1755665"/>
              <a:gd name="connsiteX43" fmla="*/ 922097 w 1247647"/>
              <a:gd name="connsiteY43" fmla="*/ 663753 h 1755665"/>
              <a:gd name="connsiteX44" fmla="*/ 622492 w 1247647"/>
              <a:gd name="connsiteY44" fmla="*/ 496914 h 1755665"/>
              <a:gd name="connsiteX45" fmla="*/ 976144 w 1247647"/>
              <a:gd name="connsiteY45" fmla="*/ 273679 h 1755665"/>
              <a:gd name="connsiteX46" fmla="*/ 604868 w 1247647"/>
              <a:gd name="connsiteY46" fmla="*/ 481641 h 1755665"/>
              <a:gd name="connsiteX47" fmla="*/ 589594 w 1247647"/>
              <a:gd name="connsiteY47" fmla="*/ 138564 h 1755665"/>
              <a:gd name="connsiteX48" fmla="*/ 327852 w 1247647"/>
              <a:gd name="connsiteY48" fmla="*/ 199714 h 1755665"/>
              <a:gd name="connsiteX49" fmla="*/ 476357 w 1247647"/>
              <a:gd name="connsiteY49" fmla="*/ 373093 h 1755665"/>
              <a:gd name="connsiteX50" fmla="*/ 460995 w 1247647"/>
              <a:gd name="connsiteY50" fmla="*/ 262872 h 1755665"/>
              <a:gd name="connsiteX51" fmla="*/ 471237 w 1247647"/>
              <a:gd name="connsiteY51" fmla="*/ 87055 h 1755665"/>
              <a:gd name="connsiteX52" fmla="*/ 510164 w 1247647"/>
              <a:gd name="connsiteY52" fmla="*/ 157683 h 1755665"/>
              <a:gd name="connsiteX53" fmla="*/ 703384 w 1247647"/>
              <a:gd name="connsiteY53" fmla="*/ 0 h 1755665"/>
              <a:gd name="connsiteX54" fmla="*/ 633930 w 1247647"/>
              <a:gd name="connsiteY54" fmla="*/ 374667 h 1755665"/>
              <a:gd name="connsiteX55" fmla="*/ 832692 w 1247647"/>
              <a:gd name="connsiteY55" fmla="*/ 145092 h 1755665"/>
              <a:gd name="connsiteX56" fmla="*/ 818615 w 1247647"/>
              <a:gd name="connsiteY56" fmla="*/ 224676 h 1755665"/>
              <a:gd name="connsiteX57" fmla="*/ 1164264 w 1247647"/>
              <a:gd name="connsiteY57" fmla="*/ 160454 h 1755665"/>
              <a:gd name="connsiteX58" fmla="*/ 922939 w 1247647"/>
              <a:gd name="connsiteY58" fmla="*/ 423548 h 1755665"/>
              <a:gd name="connsiteX59" fmla="*/ 1019172 w 1247647"/>
              <a:gd name="connsiteY59" fmla="*/ 457465 h 1755665"/>
              <a:gd name="connsiteX60" fmla="*/ 780197 w 1247647"/>
              <a:gd name="connsiteY60" fmla="*/ 472828 h 1755665"/>
              <a:gd name="connsiteX61" fmla="*/ 717039 w 1247647"/>
              <a:gd name="connsiteY61" fmla="*/ 510381 h 1755665"/>
              <a:gd name="connsiteX62" fmla="*/ 1080623 w 1247647"/>
              <a:gd name="connsiteY62" fmla="*/ 645563 h 1755665"/>
              <a:gd name="connsiteX63" fmla="*/ 850183 w 1247647"/>
              <a:gd name="connsiteY63" fmla="*/ 718630 h 1755665"/>
              <a:gd name="connsiteX64" fmla="*/ 897978 w 1247647"/>
              <a:gd name="connsiteY64" fmla="*/ 797150 h 1755665"/>
              <a:gd name="connsiteX65" fmla="*/ 744351 w 1247647"/>
              <a:gd name="connsiteY65" fmla="*/ 778374 h 1755665"/>
              <a:gd name="connsiteX66" fmla="*/ 659002 w 1247647"/>
              <a:gd name="connsiteY66" fmla="*/ 652059 h 1755665"/>
              <a:gd name="connsiteX67" fmla="*/ 681238 w 1247647"/>
              <a:gd name="connsiteY67" fmla="*/ 746053 h 1755665"/>
              <a:gd name="connsiteX68" fmla="*/ 716397 w 1247647"/>
              <a:gd name="connsiteY68" fmla="*/ 873232 h 1755665"/>
              <a:gd name="connsiteX69" fmla="*/ 638415 w 1247647"/>
              <a:gd name="connsiteY69" fmla="*/ 849134 h 1755665"/>
              <a:gd name="connsiteX70" fmla="*/ 640225 w 1247647"/>
              <a:gd name="connsiteY70" fmla="*/ 850380 h 1755665"/>
              <a:gd name="connsiteX71" fmla="*/ 635527 w 1247647"/>
              <a:gd name="connsiteY71" fmla="*/ 1125435 h 1755665"/>
              <a:gd name="connsiteX72" fmla="*/ 360471 w 1247647"/>
              <a:gd name="connsiteY72" fmla="*/ 1120737 h 1755665"/>
              <a:gd name="connsiteX73" fmla="*/ 321346 w 1247647"/>
              <a:gd name="connsiteY73" fmla="*/ 909292 h 1755665"/>
              <a:gd name="connsiteX74" fmla="*/ 338662 w 1247647"/>
              <a:gd name="connsiteY74" fmla="*/ 877707 h 1755665"/>
              <a:gd name="connsiteX75" fmla="*/ 258973 w 1247647"/>
              <a:gd name="connsiteY75" fmla="*/ 795248 h 1755665"/>
              <a:gd name="connsiteX76" fmla="*/ 160956 w 1247647"/>
              <a:gd name="connsiteY76" fmla="*/ 960706 h 1755665"/>
              <a:gd name="connsiteX77" fmla="*/ 103660 w 1247647"/>
              <a:gd name="connsiteY77" fmla="*/ 975371 h 1755665"/>
              <a:gd name="connsiteX78" fmla="*/ 102456 w 1247647"/>
              <a:gd name="connsiteY78" fmla="*/ 974658 h 1755665"/>
              <a:gd name="connsiteX79" fmla="*/ 87790 w 1247647"/>
              <a:gd name="connsiteY79" fmla="*/ 917363 h 1755665"/>
              <a:gd name="connsiteX80" fmla="*/ 309917 w 1247647"/>
              <a:gd name="connsiteY80" fmla="*/ 542403 h 1755665"/>
              <a:gd name="connsiteX81" fmla="*/ 335407 w 1247647"/>
              <a:gd name="connsiteY81" fmla="*/ 523295 h 1755665"/>
              <a:gd name="connsiteX82" fmla="*/ 320224 w 1247647"/>
              <a:gd name="connsiteY82" fmla="*/ 517189 h 1755665"/>
              <a:gd name="connsiteX83" fmla="*/ 262987 w 1247647"/>
              <a:gd name="connsiteY83" fmla="*/ 349927 h 1755665"/>
              <a:gd name="connsiteX84" fmla="*/ 309629 w 1247647"/>
              <a:gd name="connsiteY84" fmla="*/ 381738 h 1755665"/>
              <a:gd name="connsiteX85" fmla="*/ 327852 w 1247647"/>
              <a:gd name="connsiteY85" fmla="*/ 199714 h 175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47647" h="1755665">
                <a:moveTo>
                  <a:pt x="917946" y="1421266"/>
                </a:moveTo>
                <a:cubicBezTo>
                  <a:pt x="995199" y="1346609"/>
                  <a:pt x="1118344" y="1348712"/>
                  <a:pt x="1193002" y="1425964"/>
                </a:cubicBezTo>
                <a:cubicBezTo>
                  <a:pt x="1267659" y="1503216"/>
                  <a:pt x="1265556" y="1626362"/>
                  <a:pt x="1188304" y="1701020"/>
                </a:cubicBezTo>
                <a:cubicBezTo>
                  <a:pt x="1111052" y="1775677"/>
                  <a:pt x="987906" y="1773574"/>
                  <a:pt x="913248" y="1696322"/>
                </a:cubicBezTo>
                <a:cubicBezTo>
                  <a:pt x="838591" y="1619069"/>
                  <a:pt x="840694" y="1495924"/>
                  <a:pt x="917946" y="1421266"/>
                </a:cubicBezTo>
                <a:close/>
                <a:moveTo>
                  <a:pt x="795370" y="984827"/>
                </a:moveTo>
                <a:cubicBezTo>
                  <a:pt x="872622" y="910170"/>
                  <a:pt x="995768" y="912273"/>
                  <a:pt x="1070425" y="989525"/>
                </a:cubicBezTo>
                <a:cubicBezTo>
                  <a:pt x="1145083" y="1066778"/>
                  <a:pt x="1142979" y="1189923"/>
                  <a:pt x="1065727" y="1264581"/>
                </a:cubicBezTo>
                <a:cubicBezTo>
                  <a:pt x="988475" y="1339238"/>
                  <a:pt x="865329" y="1337135"/>
                  <a:pt x="790672" y="1259883"/>
                </a:cubicBezTo>
                <a:cubicBezTo>
                  <a:pt x="716014" y="1182631"/>
                  <a:pt x="718118" y="1059485"/>
                  <a:pt x="795370" y="984827"/>
                </a:cubicBezTo>
                <a:close/>
                <a:moveTo>
                  <a:pt x="489543" y="1280382"/>
                </a:moveTo>
                <a:cubicBezTo>
                  <a:pt x="566795" y="1205725"/>
                  <a:pt x="689941" y="1207828"/>
                  <a:pt x="764599" y="1285080"/>
                </a:cubicBezTo>
                <a:cubicBezTo>
                  <a:pt x="839256" y="1362333"/>
                  <a:pt x="837153" y="1485478"/>
                  <a:pt x="759901" y="1560136"/>
                </a:cubicBezTo>
                <a:cubicBezTo>
                  <a:pt x="682649" y="1634793"/>
                  <a:pt x="559503" y="1632690"/>
                  <a:pt x="484845" y="1555438"/>
                </a:cubicBezTo>
                <a:cubicBezTo>
                  <a:pt x="410188" y="1478186"/>
                  <a:pt x="412291" y="1355040"/>
                  <a:pt x="489543" y="1280382"/>
                </a:cubicBezTo>
                <a:close/>
                <a:moveTo>
                  <a:pt x="59343" y="1141237"/>
                </a:moveTo>
                <a:cubicBezTo>
                  <a:pt x="136595" y="1066579"/>
                  <a:pt x="259741" y="1068683"/>
                  <a:pt x="334398" y="1145935"/>
                </a:cubicBezTo>
                <a:cubicBezTo>
                  <a:pt x="409056" y="1223187"/>
                  <a:pt x="406952" y="1346333"/>
                  <a:pt x="329700" y="1420990"/>
                </a:cubicBezTo>
                <a:cubicBezTo>
                  <a:pt x="252448" y="1495648"/>
                  <a:pt x="129302" y="1493545"/>
                  <a:pt x="54645" y="1416292"/>
                </a:cubicBezTo>
                <a:cubicBezTo>
                  <a:pt x="-20013" y="1339040"/>
                  <a:pt x="-17909" y="1215894"/>
                  <a:pt x="59343" y="1141237"/>
                </a:cubicBezTo>
                <a:close/>
                <a:moveTo>
                  <a:pt x="334298" y="668097"/>
                </a:moveTo>
                <a:lnTo>
                  <a:pt x="310811" y="707745"/>
                </a:lnTo>
                <a:lnTo>
                  <a:pt x="412525" y="812995"/>
                </a:lnTo>
                <a:lnTo>
                  <a:pt x="430239" y="804056"/>
                </a:lnTo>
                <a:cubicBezTo>
                  <a:pt x="453814" y="794962"/>
                  <a:pt x="478783" y="790640"/>
                  <a:pt x="503670" y="791065"/>
                </a:cubicBezTo>
                <a:lnTo>
                  <a:pt x="514451" y="793354"/>
                </a:lnTo>
                <a:lnTo>
                  <a:pt x="473710" y="752473"/>
                </a:lnTo>
                <a:cubicBezTo>
                  <a:pt x="461982" y="734598"/>
                  <a:pt x="454587" y="714025"/>
                  <a:pt x="454167" y="690588"/>
                </a:cubicBezTo>
                <a:cubicBezTo>
                  <a:pt x="455741" y="644921"/>
                  <a:pt x="533685" y="618052"/>
                  <a:pt x="525859" y="554762"/>
                </a:cubicBezTo>
                <a:cubicBezTo>
                  <a:pt x="491151" y="584360"/>
                  <a:pt x="459087" y="606322"/>
                  <a:pt x="425700" y="625052"/>
                </a:cubicBezTo>
                <a:close/>
                <a:moveTo>
                  <a:pt x="368709" y="528840"/>
                </a:moveTo>
                <a:lnTo>
                  <a:pt x="387616" y="554061"/>
                </a:lnTo>
                <a:cubicBezTo>
                  <a:pt x="390270" y="564430"/>
                  <a:pt x="388969" y="575811"/>
                  <a:pt x="383083" y="585747"/>
                </a:cubicBezTo>
                <a:lnTo>
                  <a:pt x="365219" y="615901"/>
                </a:lnTo>
                <a:lnTo>
                  <a:pt x="394027" y="603432"/>
                </a:lnTo>
                <a:cubicBezTo>
                  <a:pt x="429956" y="585877"/>
                  <a:pt x="464856" y="563035"/>
                  <a:pt x="502694" y="522862"/>
                </a:cubicBezTo>
                <a:cubicBezTo>
                  <a:pt x="460873" y="499951"/>
                  <a:pt x="416409" y="519998"/>
                  <a:pt x="382189" y="527984"/>
                </a:cubicBezTo>
                <a:close/>
                <a:moveTo>
                  <a:pt x="589594" y="138564"/>
                </a:moveTo>
                <a:cubicBezTo>
                  <a:pt x="498342" y="271330"/>
                  <a:pt x="557480" y="407621"/>
                  <a:pt x="582545" y="488690"/>
                </a:cubicBezTo>
                <a:cubicBezTo>
                  <a:pt x="507741" y="474591"/>
                  <a:pt x="428238" y="460492"/>
                  <a:pt x="353434" y="388822"/>
                </a:cubicBezTo>
                <a:cubicBezTo>
                  <a:pt x="414531" y="494956"/>
                  <a:pt x="509699" y="497698"/>
                  <a:pt x="575495" y="513363"/>
                </a:cubicBezTo>
                <a:cubicBezTo>
                  <a:pt x="540247" y="601482"/>
                  <a:pt x="570795" y="683727"/>
                  <a:pt x="603693" y="763621"/>
                </a:cubicBezTo>
                <a:cubicBezTo>
                  <a:pt x="577062" y="685685"/>
                  <a:pt x="566879" y="587775"/>
                  <a:pt x="604868" y="514538"/>
                </a:cubicBezTo>
                <a:cubicBezTo>
                  <a:pt x="665964" y="619498"/>
                  <a:pt x="817529" y="652787"/>
                  <a:pt x="922097" y="663753"/>
                </a:cubicBezTo>
                <a:cubicBezTo>
                  <a:pt x="805780" y="642213"/>
                  <a:pt x="675364" y="584250"/>
                  <a:pt x="622492" y="496914"/>
                </a:cubicBezTo>
                <a:lnTo>
                  <a:pt x="976144" y="273679"/>
                </a:lnTo>
                <a:lnTo>
                  <a:pt x="604868" y="481641"/>
                </a:lnTo>
                <a:cubicBezTo>
                  <a:pt x="540639" y="355924"/>
                  <a:pt x="542205" y="237257"/>
                  <a:pt x="589594" y="138564"/>
                </a:cubicBezTo>
                <a:close/>
                <a:moveTo>
                  <a:pt x="327852" y="199714"/>
                </a:moveTo>
                <a:cubicBezTo>
                  <a:pt x="450199" y="269256"/>
                  <a:pt x="432730" y="394020"/>
                  <a:pt x="476357" y="373093"/>
                </a:cubicBezTo>
                <a:cubicBezTo>
                  <a:pt x="521758" y="348885"/>
                  <a:pt x="493139" y="291779"/>
                  <a:pt x="460995" y="262872"/>
                </a:cubicBezTo>
                <a:cubicBezTo>
                  <a:pt x="419762" y="228940"/>
                  <a:pt x="397328" y="170334"/>
                  <a:pt x="471237" y="87055"/>
                </a:cubicBezTo>
                <a:cubicBezTo>
                  <a:pt x="484213" y="110598"/>
                  <a:pt x="481914" y="167038"/>
                  <a:pt x="510164" y="157683"/>
                </a:cubicBezTo>
                <a:cubicBezTo>
                  <a:pt x="542848" y="100031"/>
                  <a:pt x="526185" y="32979"/>
                  <a:pt x="703384" y="0"/>
                </a:cubicBezTo>
                <a:cubicBezTo>
                  <a:pt x="749553" y="357523"/>
                  <a:pt x="672356" y="228629"/>
                  <a:pt x="633930" y="374667"/>
                </a:cubicBezTo>
                <a:cubicBezTo>
                  <a:pt x="758539" y="380778"/>
                  <a:pt x="721007" y="187152"/>
                  <a:pt x="832692" y="145092"/>
                </a:cubicBezTo>
                <a:cubicBezTo>
                  <a:pt x="821342" y="173578"/>
                  <a:pt x="817041" y="200889"/>
                  <a:pt x="818615" y="224676"/>
                </a:cubicBezTo>
                <a:cubicBezTo>
                  <a:pt x="880568" y="123766"/>
                  <a:pt x="946046" y="183820"/>
                  <a:pt x="1164264" y="160454"/>
                </a:cubicBezTo>
                <a:cubicBezTo>
                  <a:pt x="1030951" y="265776"/>
                  <a:pt x="1107949" y="418094"/>
                  <a:pt x="922939" y="423548"/>
                </a:cubicBezTo>
                <a:cubicBezTo>
                  <a:pt x="954234" y="437204"/>
                  <a:pt x="977303" y="448509"/>
                  <a:pt x="1019172" y="457465"/>
                </a:cubicBezTo>
                <a:cubicBezTo>
                  <a:pt x="967712" y="506059"/>
                  <a:pt x="906852" y="497080"/>
                  <a:pt x="780197" y="472828"/>
                </a:cubicBezTo>
                <a:cubicBezTo>
                  <a:pt x="757969" y="468897"/>
                  <a:pt x="735742" y="477889"/>
                  <a:pt x="717039" y="510381"/>
                </a:cubicBezTo>
                <a:cubicBezTo>
                  <a:pt x="753640" y="562491"/>
                  <a:pt x="907732" y="437189"/>
                  <a:pt x="1080623" y="645563"/>
                </a:cubicBezTo>
                <a:cubicBezTo>
                  <a:pt x="1003809" y="673444"/>
                  <a:pt x="1010415" y="792968"/>
                  <a:pt x="850183" y="718630"/>
                </a:cubicBezTo>
                <a:cubicBezTo>
                  <a:pt x="834391" y="758903"/>
                  <a:pt x="869122" y="780376"/>
                  <a:pt x="897978" y="797150"/>
                </a:cubicBezTo>
                <a:cubicBezTo>
                  <a:pt x="846768" y="790891"/>
                  <a:pt x="794385" y="841029"/>
                  <a:pt x="744351" y="778374"/>
                </a:cubicBezTo>
                <a:cubicBezTo>
                  <a:pt x="715902" y="736269"/>
                  <a:pt x="733274" y="644817"/>
                  <a:pt x="659002" y="652059"/>
                </a:cubicBezTo>
                <a:cubicBezTo>
                  <a:pt x="608536" y="673891"/>
                  <a:pt x="644649" y="702141"/>
                  <a:pt x="681238" y="746053"/>
                </a:cubicBezTo>
                <a:cubicBezTo>
                  <a:pt x="696678" y="765291"/>
                  <a:pt x="695244" y="813474"/>
                  <a:pt x="716397" y="873232"/>
                </a:cubicBezTo>
                <a:lnTo>
                  <a:pt x="638415" y="849134"/>
                </a:lnTo>
                <a:lnTo>
                  <a:pt x="640225" y="850380"/>
                </a:lnTo>
                <a:cubicBezTo>
                  <a:pt x="714882" y="927632"/>
                  <a:pt x="712779" y="1050778"/>
                  <a:pt x="635527" y="1125435"/>
                </a:cubicBezTo>
                <a:cubicBezTo>
                  <a:pt x="558275" y="1200093"/>
                  <a:pt x="435129" y="1197990"/>
                  <a:pt x="360471" y="1120737"/>
                </a:cubicBezTo>
                <a:cubicBezTo>
                  <a:pt x="304478" y="1062798"/>
                  <a:pt x="291663" y="979044"/>
                  <a:pt x="321346" y="909292"/>
                </a:cubicBezTo>
                <a:lnTo>
                  <a:pt x="338662" y="877707"/>
                </a:lnTo>
                <a:lnTo>
                  <a:pt x="258973" y="795248"/>
                </a:lnTo>
                <a:lnTo>
                  <a:pt x="160956" y="960706"/>
                </a:lnTo>
                <a:cubicBezTo>
                  <a:pt x="149183" y="980578"/>
                  <a:pt x="123532" y="987143"/>
                  <a:pt x="103660" y="975371"/>
                </a:cubicBezTo>
                <a:lnTo>
                  <a:pt x="102456" y="974658"/>
                </a:lnTo>
                <a:cubicBezTo>
                  <a:pt x="82584" y="962886"/>
                  <a:pt x="76018" y="937234"/>
                  <a:pt x="87790" y="917363"/>
                </a:cubicBezTo>
                <a:lnTo>
                  <a:pt x="309917" y="542403"/>
                </a:lnTo>
                <a:lnTo>
                  <a:pt x="335407" y="523295"/>
                </a:lnTo>
                <a:lnTo>
                  <a:pt x="320224" y="517189"/>
                </a:lnTo>
                <a:cubicBezTo>
                  <a:pt x="286936" y="496462"/>
                  <a:pt x="253483" y="448969"/>
                  <a:pt x="262987" y="349927"/>
                </a:cubicBezTo>
                <a:cubicBezTo>
                  <a:pt x="278535" y="360531"/>
                  <a:pt x="295257" y="358210"/>
                  <a:pt x="309629" y="381738"/>
                </a:cubicBezTo>
                <a:cubicBezTo>
                  <a:pt x="289855" y="313622"/>
                  <a:pt x="299454" y="267830"/>
                  <a:pt x="327852" y="199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E1C55046-D607-481C-AF35-4E03AFDC2783}"/>
              </a:ext>
            </a:extLst>
          </p:cNvPr>
          <p:cNvSpPr/>
          <p:nvPr/>
        </p:nvSpPr>
        <p:spPr>
          <a:xfrm rot="2383977">
            <a:off x="9885908" y="2625555"/>
            <a:ext cx="803168" cy="1801645"/>
          </a:xfrm>
          <a:custGeom>
            <a:avLst/>
            <a:gdLst>
              <a:gd name="connsiteX0" fmla="*/ 229065 w 803168"/>
              <a:gd name="connsiteY0" fmla="*/ 1279144 h 1801645"/>
              <a:gd name="connsiteX1" fmla="*/ 220709 w 803168"/>
              <a:gd name="connsiteY1" fmla="*/ 1299316 h 1801645"/>
              <a:gd name="connsiteX2" fmla="*/ 249237 w 803168"/>
              <a:gd name="connsiteY2" fmla="*/ 1327844 h 1801645"/>
              <a:gd name="connsiteX3" fmla="*/ 306292 w 803168"/>
              <a:gd name="connsiteY3" fmla="*/ 1327844 h 1801645"/>
              <a:gd name="connsiteX4" fmla="*/ 334820 w 803168"/>
              <a:gd name="connsiteY4" fmla="*/ 1299316 h 1801645"/>
              <a:gd name="connsiteX5" fmla="*/ 306292 w 803168"/>
              <a:gd name="connsiteY5" fmla="*/ 1270789 h 1801645"/>
              <a:gd name="connsiteX6" fmla="*/ 249237 w 803168"/>
              <a:gd name="connsiteY6" fmla="*/ 1270789 h 1801645"/>
              <a:gd name="connsiteX7" fmla="*/ 229065 w 803168"/>
              <a:gd name="connsiteY7" fmla="*/ 1279144 h 1801645"/>
              <a:gd name="connsiteX8" fmla="*/ 645396 w 803168"/>
              <a:gd name="connsiteY8" fmla="*/ 221605 h 1801645"/>
              <a:gd name="connsiteX9" fmla="*/ 728718 w 803168"/>
              <a:gd name="connsiteY9" fmla="*/ 184187 h 1801645"/>
              <a:gd name="connsiteX10" fmla="*/ 798000 w 803168"/>
              <a:gd name="connsiteY10" fmla="*/ 289880 h 1801645"/>
              <a:gd name="connsiteX11" fmla="*/ 452914 w 803168"/>
              <a:gd name="connsiteY11" fmla="*/ 454440 h 1801645"/>
              <a:gd name="connsiteX12" fmla="*/ 645396 w 803168"/>
              <a:gd name="connsiteY12" fmla="*/ 221605 h 1801645"/>
              <a:gd name="connsiteX13" fmla="*/ 326413 w 803168"/>
              <a:gd name="connsiteY13" fmla="*/ 35543 h 1801645"/>
              <a:gd name="connsiteX14" fmla="*/ 469491 w 803168"/>
              <a:gd name="connsiteY14" fmla="*/ 39307 h 1801645"/>
              <a:gd name="connsiteX15" fmla="*/ 414950 w 803168"/>
              <a:gd name="connsiteY15" fmla="*/ 451074 h 1801645"/>
              <a:gd name="connsiteX16" fmla="*/ 407354 w 803168"/>
              <a:gd name="connsiteY16" fmla="*/ 458905 h 1801645"/>
              <a:gd name="connsiteX17" fmla="*/ 441866 w 803168"/>
              <a:gd name="connsiteY17" fmla="*/ 463872 h 1801645"/>
              <a:gd name="connsiteX18" fmla="*/ 587016 w 803168"/>
              <a:gd name="connsiteY18" fmla="*/ 569553 h 1801645"/>
              <a:gd name="connsiteX19" fmla="*/ 634788 w 803168"/>
              <a:gd name="connsiteY19" fmla="*/ 764912 h 1801645"/>
              <a:gd name="connsiteX20" fmla="*/ 635207 w 803168"/>
              <a:gd name="connsiteY20" fmla="*/ 842598 h 1801645"/>
              <a:gd name="connsiteX21" fmla="*/ 620522 w 803168"/>
              <a:gd name="connsiteY21" fmla="*/ 836516 h 1801645"/>
              <a:gd name="connsiteX22" fmla="*/ 487393 w 803168"/>
              <a:gd name="connsiteY22" fmla="*/ 836516 h 1801645"/>
              <a:gd name="connsiteX23" fmla="*/ 458866 w 803168"/>
              <a:gd name="connsiteY23" fmla="*/ 865043 h 1801645"/>
              <a:gd name="connsiteX24" fmla="*/ 487393 w 803168"/>
              <a:gd name="connsiteY24" fmla="*/ 893571 h 1801645"/>
              <a:gd name="connsiteX25" fmla="*/ 620522 w 803168"/>
              <a:gd name="connsiteY25" fmla="*/ 893571 h 1801645"/>
              <a:gd name="connsiteX26" fmla="*/ 633262 w 803168"/>
              <a:gd name="connsiteY26" fmla="*/ 888294 h 1801645"/>
              <a:gd name="connsiteX27" fmla="*/ 630002 w 803168"/>
              <a:gd name="connsiteY27" fmla="*/ 942781 h 1801645"/>
              <a:gd name="connsiteX28" fmla="*/ 545281 w 803168"/>
              <a:gd name="connsiteY28" fmla="*/ 942781 h 1801645"/>
              <a:gd name="connsiteX29" fmla="*/ 516753 w 803168"/>
              <a:gd name="connsiteY29" fmla="*/ 971308 h 1801645"/>
              <a:gd name="connsiteX30" fmla="*/ 545281 w 803168"/>
              <a:gd name="connsiteY30" fmla="*/ 999836 h 1801645"/>
              <a:gd name="connsiteX31" fmla="*/ 623822 w 803168"/>
              <a:gd name="connsiteY31" fmla="*/ 999836 h 1801645"/>
              <a:gd name="connsiteX32" fmla="*/ 612590 w 803168"/>
              <a:gd name="connsiteY32" fmla="*/ 1094920 h 1801645"/>
              <a:gd name="connsiteX33" fmla="*/ 564658 w 803168"/>
              <a:gd name="connsiteY33" fmla="*/ 1348056 h 1801645"/>
              <a:gd name="connsiteX34" fmla="*/ 547553 w 803168"/>
              <a:gd name="connsiteY34" fmla="*/ 1416364 h 1801645"/>
              <a:gd name="connsiteX35" fmla="*/ 545602 w 803168"/>
              <a:gd name="connsiteY35" fmla="*/ 1413469 h 1801645"/>
              <a:gd name="connsiteX36" fmla="*/ 525430 w 803168"/>
              <a:gd name="connsiteY36" fmla="*/ 1405113 h 1801645"/>
              <a:gd name="connsiteX37" fmla="*/ 468375 w 803168"/>
              <a:gd name="connsiteY37" fmla="*/ 1405113 h 1801645"/>
              <a:gd name="connsiteX38" fmla="*/ 439847 w 803168"/>
              <a:gd name="connsiteY38" fmla="*/ 1433640 h 1801645"/>
              <a:gd name="connsiteX39" fmla="*/ 468374 w 803168"/>
              <a:gd name="connsiteY39" fmla="*/ 1462168 h 1801645"/>
              <a:gd name="connsiteX40" fmla="*/ 525430 w 803168"/>
              <a:gd name="connsiteY40" fmla="*/ 1462168 h 1801645"/>
              <a:gd name="connsiteX41" fmla="*/ 537316 w 803168"/>
              <a:gd name="connsiteY41" fmla="*/ 1457245 h 1801645"/>
              <a:gd name="connsiteX42" fmla="*/ 534890 w 803168"/>
              <a:gd name="connsiteY42" fmla="*/ 1466934 h 1801645"/>
              <a:gd name="connsiteX43" fmla="*/ 386190 w 803168"/>
              <a:gd name="connsiteY43" fmla="*/ 1801645 h 1801645"/>
              <a:gd name="connsiteX44" fmla="*/ 174508 w 803168"/>
              <a:gd name="connsiteY44" fmla="*/ 558698 h 1801645"/>
              <a:gd name="connsiteX45" fmla="*/ 388903 w 803168"/>
              <a:gd name="connsiteY45" fmla="*/ 456250 h 1801645"/>
              <a:gd name="connsiteX46" fmla="*/ 389091 w 803168"/>
              <a:gd name="connsiteY46" fmla="*/ 456277 h 1801645"/>
              <a:gd name="connsiteX47" fmla="*/ 383939 w 803168"/>
              <a:gd name="connsiteY47" fmla="*/ 451298 h 1801645"/>
              <a:gd name="connsiteX48" fmla="*/ 326413 w 803168"/>
              <a:gd name="connsiteY48" fmla="*/ 35543 h 1801645"/>
              <a:gd name="connsiteX49" fmla="*/ 36430 w 803168"/>
              <a:gd name="connsiteY49" fmla="*/ 193331 h 1801645"/>
              <a:gd name="connsiteX50" fmla="*/ 74450 w 803168"/>
              <a:gd name="connsiteY50" fmla="*/ 180131 h 1801645"/>
              <a:gd name="connsiteX51" fmla="*/ 350253 w 803168"/>
              <a:gd name="connsiteY51" fmla="*/ 450384 h 1801645"/>
              <a:gd name="connsiteX52" fmla="*/ 5168 w 803168"/>
              <a:gd name="connsiteY52" fmla="*/ 285823 h 1801645"/>
              <a:gd name="connsiteX53" fmla="*/ 36430 w 803168"/>
              <a:gd name="connsiteY53" fmla="*/ 193331 h 180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03168" h="1801645">
                <a:moveTo>
                  <a:pt x="229065" y="1279144"/>
                </a:moveTo>
                <a:cubicBezTo>
                  <a:pt x="223902" y="1284307"/>
                  <a:pt x="220709" y="1291438"/>
                  <a:pt x="220709" y="1299316"/>
                </a:cubicBezTo>
                <a:cubicBezTo>
                  <a:pt x="220709" y="1315072"/>
                  <a:pt x="233482" y="1327844"/>
                  <a:pt x="249237" y="1327844"/>
                </a:cubicBezTo>
                <a:lnTo>
                  <a:pt x="306292" y="1327844"/>
                </a:lnTo>
                <a:cubicBezTo>
                  <a:pt x="322047" y="1327844"/>
                  <a:pt x="334819" y="1315071"/>
                  <a:pt x="334820" y="1299316"/>
                </a:cubicBezTo>
                <a:cubicBezTo>
                  <a:pt x="334820" y="1283561"/>
                  <a:pt x="322047" y="1270788"/>
                  <a:pt x="306292" y="1270789"/>
                </a:cubicBezTo>
                <a:lnTo>
                  <a:pt x="249237" y="1270789"/>
                </a:lnTo>
                <a:cubicBezTo>
                  <a:pt x="241359" y="1270789"/>
                  <a:pt x="234227" y="1273982"/>
                  <a:pt x="229065" y="1279144"/>
                </a:cubicBezTo>
                <a:close/>
                <a:moveTo>
                  <a:pt x="645396" y="221605"/>
                </a:moveTo>
                <a:cubicBezTo>
                  <a:pt x="676819" y="198445"/>
                  <a:pt x="706342" y="183526"/>
                  <a:pt x="728718" y="184187"/>
                </a:cubicBezTo>
                <a:cubicBezTo>
                  <a:pt x="787322" y="194782"/>
                  <a:pt x="815572" y="234528"/>
                  <a:pt x="798000" y="289880"/>
                </a:cubicBezTo>
                <a:cubicBezTo>
                  <a:pt x="769622" y="367565"/>
                  <a:pt x="471196" y="478847"/>
                  <a:pt x="452914" y="454440"/>
                </a:cubicBezTo>
                <a:cubicBezTo>
                  <a:pt x="439753" y="434742"/>
                  <a:pt x="551127" y="291086"/>
                  <a:pt x="645396" y="221605"/>
                </a:cubicBezTo>
                <a:close/>
                <a:moveTo>
                  <a:pt x="326413" y="35543"/>
                </a:moveTo>
                <a:cubicBezTo>
                  <a:pt x="374106" y="-12150"/>
                  <a:pt x="429328" y="-12778"/>
                  <a:pt x="469491" y="39307"/>
                </a:cubicBezTo>
                <a:cubicBezTo>
                  <a:pt x="516713" y="106297"/>
                  <a:pt x="454391" y="382283"/>
                  <a:pt x="414950" y="451074"/>
                </a:cubicBezTo>
                <a:lnTo>
                  <a:pt x="407354" y="458905"/>
                </a:lnTo>
                <a:lnTo>
                  <a:pt x="441866" y="463872"/>
                </a:lnTo>
                <a:cubicBezTo>
                  <a:pt x="494066" y="478299"/>
                  <a:pt x="543594" y="513240"/>
                  <a:pt x="587016" y="569553"/>
                </a:cubicBezTo>
                <a:cubicBezTo>
                  <a:pt x="616190" y="610940"/>
                  <a:pt x="630861" y="679995"/>
                  <a:pt x="634788" y="764912"/>
                </a:cubicBezTo>
                <a:lnTo>
                  <a:pt x="635207" y="842598"/>
                </a:lnTo>
                <a:lnTo>
                  <a:pt x="620522" y="836516"/>
                </a:lnTo>
                <a:lnTo>
                  <a:pt x="487393" y="836516"/>
                </a:lnTo>
                <a:cubicBezTo>
                  <a:pt x="471638" y="836515"/>
                  <a:pt x="458866" y="849288"/>
                  <a:pt x="458866" y="865043"/>
                </a:cubicBezTo>
                <a:cubicBezTo>
                  <a:pt x="458865" y="880799"/>
                  <a:pt x="471638" y="893571"/>
                  <a:pt x="487393" y="893571"/>
                </a:cubicBezTo>
                <a:lnTo>
                  <a:pt x="620522" y="893571"/>
                </a:lnTo>
                <a:lnTo>
                  <a:pt x="633262" y="888294"/>
                </a:lnTo>
                <a:lnTo>
                  <a:pt x="630002" y="942781"/>
                </a:lnTo>
                <a:lnTo>
                  <a:pt x="545281" y="942781"/>
                </a:lnTo>
                <a:cubicBezTo>
                  <a:pt x="529526" y="942781"/>
                  <a:pt x="516754" y="955553"/>
                  <a:pt x="516753" y="971308"/>
                </a:cubicBezTo>
                <a:cubicBezTo>
                  <a:pt x="516753" y="987064"/>
                  <a:pt x="529526" y="999836"/>
                  <a:pt x="545281" y="999836"/>
                </a:cubicBezTo>
                <a:lnTo>
                  <a:pt x="623822" y="999836"/>
                </a:lnTo>
                <a:lnTo>
                  <a:pt x="612590" y="1094920"/>
                </a:lnTo>
                <a:cubicBezTo>
                  <a:pt x="600160" y="1179671"/>
                  <a:pt x="583537" y="1266079"/>
                  <a:pt x="564658" y="1348056"/>
                </a:cubicBezTo>
                <a:lnTo>
                  <a:pt x="547553" y="1416364"/>
                </a:lnTo>
                <a:lnTo>
                  <a:pt x="545602" y="1413469"/>
                </a:lnTo>
                <a:cubicBezTo>
                  <a:pt x="540440" y="1408306"/>
                  <a:pt x="533307" y="1405113"/>
                  <a:pt x="525430" y="1405113"/>
                </a:cubicBezTo>
                <a:lnTo>
                  <a:pt x="468375" y="1405113"/>
                </a:lnTo>
                <a:cubicBezTo>
                  <a:pt x="452619" y="1405113"/>
                  <a:pt x="439847" y="1417885"/>
                  <a:pt x="439847" y="1433640"/>
                </a:cubicBezTo>
                <a:cubicBezTo>
                  <a:pt x="439847" y="1449395"/>
                  <a:pt x="452619" y="1462168"/>
                  <a:pt x="468374" y="1462168"/>
                </a:cubicBezTo>
                <a:lnTo>
                  <a:pt x="525430" y="1462168"/>
                </a:lnTo>
                <a:lnTo>
                  <a:pt x="537316" y="1457245"/>
                </a:lnTo>
                <a:lnTo>
                  <a:pt x="534890" y="1466934"/>
                </a:lnTo>
                <a:cubicBezTo>
                  <a:pt x="483266" y="1656983"/>
                  <a:pt x="423603" y="1800285"/>
                  <a:pt x="386190" y="1801645"/>
                </a:cubicBezTo>
                <a:cubicBezTo>
                  <a:pt x="283063" y="1799836"/>
                  <a:pt x="821" y="793899"/>
                  <a:pt x="174508" y="558698"/>
                </a:cubicBezTo>
                <a:cubicBezTo>
                  <a:pt x="243260" y="489947"/>
                  <a:pt x="317438" y="455119"/>
                  <a:pt x="388903" y="456250"/>
                </a:cubicBezTo>
                <a:lnTo>
                  <a:pt x="389091" y="456277"/>
                </a:lnTo>
                <a:lnTo>
                  <a:pt x="383939" y="451298"/>
                </a:lnTo>
                <a:cubicBezTo>
                  <a:pt x="342062" y="382980"/>
                  <a:pt x="273700" y="106925"/>
                  <a:pt x="326413" y="35543"/>
                </a:cubicBezTo>
                <a:close/>
                <a:moveTo>
                  <a:pt x="36430" y="193331"/>
                </a:moveTo>
                <a:cubicBezTo>
                  <a:pt x="47045" y="187250"/>
                  <a:pt x="59799" y="182779"/>
                  <a:pt x="74450" y="180131"/>
                </a:cubicBezTo>
                <a:cubicBezTo>
                  <a:pt x="163955" y="177487"/>
                  <a:pt x="367802" y="424118"/>
                  <a:pt x="350253" y="450384"/>
                </a:cubicBezTo>
                <a:cubicBezTo>
                  <a:pt x="331971" y="474791"/>
                  <a:pt x="33545" y="363509"/>
                  <a:pt x="5168" y="285823"/>
                </a:cubicBezTo>
                <a:cubicBezTo>
                  <a:pt x="-8011" y="244310"/>
                  <a:pt x="4585" y="211574"/>
                  <a:pt x="36430" y="1933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649739CA-2D28-4218-AB92-503994F6AB5F}"/>
              </a:ext>
            </a:extLst>
          </p:cNvPr>
          <p:cNvSpPr/>
          <p:nvPr/>
        </p:nvSpPr>
        <p:spPr>
          <a:xfrm rot="18726766">
            <a:off x="3278134" y="4859947"/>
            <a:ext cx="1401412" cy="1382847"/>
          </a:xfrm>
          <a:custGeom>
            <a:avLst/>
            <a:gdLst>
              <a:gd name="connsiteX0" fmla="*/ 250514 w 1401412"/>
              <a:gd name="connsiteY0" fmla="*/ 1125623 h 1382847"/>
              <a:gd name="connsiteX1" fmla="*/ 194533 w 1401412"/>
              <a:gd name="connsiteY1" fmla="*/ 1126969 h 1382847"/>
              <a:gd name="connsiteX2" fmla="*/ 141483 w 1401412"/>
              <a:gd name="connsiteY2" fmla="*/ 1169655 h 1382847"/>
              <a:gd name="connsiteX3" fmla="*/ 184171 w 1401412"/>
              <a:gd name="connsiteY3" fmla="*/ 1222705 h 1382847"/>
              <a:gd name="connsiteX4" fmla="*/ 237220 w 1401412"/>
              <a:gd name="connsiteY4" fmla="*/ 1180018 h 1382847"/>
              <a:gd name="connsiteX5" fmla="*/ 250514 w 1401412"/>
              <a:gd name="connsiteY5" fmla="*/ 1125623 h 1382847"/>
              <a:gd name="connsiteX6" fmla="*/ 517944 w 1401412"/>
              <a:gd name="connsiteY6" fmla="*/ 1076233 h 1382847"/>
              <a:gd name="connsiteX7" fmla="*/ 461963 w 1401412"/>
              <a:gd name="connsiteY7" fmla="*/ 1077578 h 1382847"/>
              <a:gd name="connsiteX8" fmla="*/ 408913 w 1401412"/>
              <a:gd name="connsiteY8" fmla="*/ 1120266 h 1382847"/>
              <a:gd name="connsiteX9" fmla="*/ 451600 w 1401412"/>
              <a:gd name="connsiteY9" fmla="*/ 1173316 h 1382847"/>
              <a:gd name="connsiteX10" fmla="*/ 451599 w 1401412"/>
              <a:gd name="connsiteY10" fmla="*/ 1173315 h 1382847"/>
              <a:gd name="connsiteX11" fmla="*/ 504650 w 1401412"/>
              <a:gd name="connsiteY11" fmla="*/ 1130628 h 1382847"/>
              <a:gd name="connsiteX12" fmla="*/ 517944 w 1401412"/>
              <a:gd name="connsiteY12" fmla="*/ 1076233 h 1382847"/>
              <a:gd name="connsiteX13" fmla="*/ 326560 w 1401412"/>
              <a:gd name="connsiteY13" fmla="*/ 864518 h 1382847"/>
              <a:gd name="connsiteX14" fmla="*/ 270578 w 1401412"/>
              <a:gd name="connsiteY14" fmla="*/ 865864 h 1382847"/>
              <a:gd name="connsiteX15" fmla="*/ 217527 w 1401412"/>
              <a:gd name="connsiteY15" fmla="*/ 908551 h 1382847"/>
              <a:gd name="connsiteX16" fmla="*/ 260214 w 1401412"/>
              <a:gd name="connsiteY16" fmla="*/ 961601 h 1382847"/>
              <a:gd name="connsiteX17" fmla="*/ 260216 w 1401412"/>
              <a:gd name="connsiteY17" fmla="*/ 961600 h 1382847"/>
              <a:gd name="connsiteX18" fmla="*/ 313267 w 1401412"/>
              <a:gd name="connsiteY18" fmla="*/ 918913 h 1382847"/>
              <a:gd name="connsiteX19" fmla="*/ 326560 w 1401412"/>
              <a:gd name="connsiteY19" fmla="*/ 864518 h 1382847"/>
              <a:gd name="connsiteX20" fmla="*/ 785375 w 1401412"/>
              <a:gd name="connsiteY20" fmla="*/ 1026841 h 1382847"/>
              <a:gd name="connsiteX21" fmla="*/ 729394 w 1401412"/>
              <a:gd name="connsiteY21" fmla="*/ 1028188 h 1382847"/>
              <a:gd name="connsiteX22" fmla="*/ 676343 w 1401412"/>
              <a:gd name="connsiteY22" fmla="*/ 1070875 h 1382847"/>
              <a:gd name="connsiteX23" fmla="*/ 719031 w 1401412"/>
              <a:gd name="connsiteY23" fmla="*/ 1123925 h 1382847"/>
              <a:gd name="connsiteX24" fmla="*/ 719032 w 1401412"/>
              <a:gd name="connsiteY24" fmla="*/ 1123924 h 1382847"/>
              <a:gd name="connsiteX25" fmla="*/ 772082 w 1401412"/>
              <a:gd name="connsiteY25" fmla="*/ 1081236 h 1382847"/>
              <a:gd name="connsiteX26" fmla="*/ 785375 w 1401412"/>
              <a:gd name="connsiteY26" fmla="*/ 1026841 h 1382847"/>
              <a:gd name="connsiteX27" fmla="*/ 593991 w 1401412"/>
              <a:gd name="connsiteY27" fmla="*/ 815127 h 1382847"/>
              <a:gd name="connsiteX28" fmla="*/ 538010 w 1401412"/>
              <a:gd name="connsiteY28" fmla="*/ 816473 h 1382847"/>
              <a:gd name="connsiteX29" fmla="*/ 484959 w 1401412"/>
              <a:gd name="connsiteY29" fmla="*/ 859160 h 1382847"/>
              <a:gd name="connsiteX30" fmla="*/ 527646 w 1401412"/>
              <a:gd name="connsiteY30" fmla="*/ 912211 h 1382847"/>
              <a:gd name="connsiteX31" fmla="*/ 527647 w 1401412"/>
              <a:gd name="connsiteY31" fmla="*/ 912210 h 1382847"/>
              <a:gd name="connsiteX32" fmla="*/ 580697 w 1401412"/>
              <a:gd name="connsiteY32" fmla="*/ 869522 h 1382847"/>
              <a:gd name="connsiteX33" fmla="*/ 593991 w 1401412"/>
              <a:gd name="connsiteY33" fmla="*/ 815127 h 1382847"/>
              <a:gd name="connsiteX34" fmla="*/ 402606 w 1401412"/>
              <a:gd name="connsiteY34" fmla="*/ 603412 h 1382847"/>
              <a:gd name="connsiteX35" fmla="*/ 346625 w 1401412"/>
              <a:gd name="connsiteY35" fmla="*/ 604759 h 1382847"/>
              <a:gd name="connsiteX36" fmla="*/ 293574 w 1401412"/>
              <a:gd name="connsiteY36" fmla="*/ 647446 h 1382847"/>
              <a:gd name="connsiteX37" fmla="*/ 336262 w 1401412"/>
              <a:gd name="connsiteY37" fmla="*/ 700498 h 1382847"/>
              <a:gd name="connsiteX38" fmla="*/ 336262 w 1401412"/>
              <a:gd name="connsiteY38" fmla="*/ 700494 h 1382847"/>
              <a:gd name="connsiteX39" fmla="*/ 389313 w 1401412"/>
              <a:gd name="connsiteY39" fmla="*/ 657807 h 1382847"/>
              <a:gd name="connsiteX40" fmla="*/ 402606 w 1401412"/>
              <a:gd name="connsiteY40" fmla="*/ 603412 h 1382847"/>
              <a:gd name="connsiteX41" fmla="*/ 1052808 w 1401412"/>
              <a:gd name="connsiteY41" fmla="*/ 977453 h 1382847"/>
              <a:gd name="connsiteX42" fmla="*/ 996827 w 1401412"/>
              <a:gd name="connsiteY42" fmla="*/ 978800 h 1382847"/>
              <a:gd name="connsiteX43" fmla="*/ 943776 w 1401412"/>
              <a:gd name="connsiteY43" fmla="*/ 1021487 h 1382847"/>
              <a:gd name="connsiteX44" fmla="*/ 986464 w 1401412"/>
              <a:gd name="connsiteY44" fmla="*/ 1074537 h 1382847"/>
              <a:gd name="connsiteX45" fmla="*/ 986465 w 1401412"/>
              <a:gd name="connsiteY45" fmla="*/ 1074536 h 1382847"/>
              <a:gd name="connsiteX46" fmla="*/ 1039515 w 1401412"/>
              <a:gd name="connsiteY46" fmla="*/ 1031848 h 1382847"/>
              <a:gd name="connsiteX47" fmla="*/ 1052808 w 1401412"/>
              <a:gd name="connsiteY47" fmla="*/ 977453 h 1382847"/>
              <a:gd name="connsiteX48" fmla="*/ 861422 w 1401412"/>
              <a:gd name="connsiteY48" fmla="*/ 765736 h 1382847"/>
              <a:gd name="connsiteX49" fmla="*/ 805440 w 1401412"/>
              <a:gd name="connsiteY49" fmla="*/ 767083 h 1382847"/>
              <a:gd name="connsiteX50" fmla="*/ 752390 w 1401412"/>
              <a:gd name="connsiteY50" fmla="*/ 809770 h 1382847"/>
              <a:gd name="connsiteX51" fmla="*/ 795077 w 1401412"/>
              <a:gd name="connsiteY51" fmla="*/ 862820 h 1382847"/>
              <a:gd name="connsiteX52" fmla="*/ 848128 w 1401412"/>
              <a:gd name="connsiteY52" fmla="*/ 820132 h 1382847"/>
              <a:gd name="connsiteX53" fmla="*/ 861422 w 1401412"/>
              <a:gd name="connsiteY53" fmla="*/ 765736 h 1382847"/>
              <a:gd name="connsiteX54" fmla="*/ 670038 w 1401412"/>
              <a:gd name="connsiteY54" fmla="*/ 554023 h 1382847"/>
              <a:gd name="connsiteX55" fmla="*/ 614055 w 1401412"/>
              <a:gd name="connsiteY55" fmla="*/ 555368 h 1382847"/>
              <a:gd name="connsiteX56" fmla="*/ 561005 w 1401412"/>
              <a:gd name="connsiteY56" fmla="*/ 598056 h 1382847"/>
              <a:gd name="connsiteX57" fmla="*/ 603692 w 1401412"/>
              <a:gd name="connsiteY57" fmla="*/ 651107 h 1382847"/>
              <a:gd name="connsiteX58" fmla="*/ 603694 w 1401412"/>
              <a:gd name="connsiteY58" fmla="*/ 651105 h 1382847"/>
              <a:gd name="connsiteX59" fmla="*/ 656744 w 1401412"/>
              <a:gd name="connsiteY59" fmla="*/ 608417 h 1382847"/>
              <a:gd name="connsiteX60" fmla="*/ 670038 w 1401412"/>
              <a:gd name="connsiteY60" fmla="*/ 554023 h 1382847"/>
              <a:gd name="connsiteX61" fmla="*/ 478653 w 1401412"/>
              <a:gd name="connsiteY61" fmla="*/ 342307 h 1382847"/>
              <a:gd name="connsiteX62" fmla="*/ 422672 w 1401412"/>
              <a:gd name="connsiteY62" fmla="*/ 343654 h 1382847"/>
              <a:gd name="connsiteX63" fmla="*/ 369621 w 1401412"/>
              <a:gd name="connsiteY63" fmla="*/ 386341 h 1382847"/>
              <a:gd name="connsiteX64" fmla="*/ 412308 w 1401412"/>
              <a:gd name="connsiteY64" fmla="*/ 439391 h 1382847"/>
              <a:gd name="connsiteX65" fmla="*/ 412308 w 1401412"/>
              <a:gd name="connsiteY65" fmla="*/ 439390 h 1382847"/>
              <a:gd name="connsiteX66" fmla="*/ 465359 w 1401412"/>
              <a:gd name="connsiteY66" fmla="*/ 396703 h 1382847"/>
              <a:gd name="connsiteX67" fmla="*/ 478653 w 1401412"/>
              <a:gd name="connsiteY67" fmla="*/ 342307 h 1382847"/>
              <a:gd name="connsiteX68" fmla="*/ 1333626 w 1401412"/>
              <a:gd name="connsiteY68" fmla="*/ 415222 h 1382847"/>
              <a:gd name="connsiteX69" fmla="*/ 1173287 w 1401412"/>
              <a:gd name="connsiteY69" fmla="*/ 607201 h 1382847"/>
              <a:gd name="connsiteX70" fmla="*/ 1401412 w 1401412"/>
              <a:gd name="connsiteY70" fmla="*/ 771508 h 1382847"/>
              <a:gd name="connsiteX71" fmla="*/ 1147994 w 1401412"/>
              <a:gd name="connsiteY71" fmla="*/ 819762 h 1382847"/>
              <a:gd name="connsiteX72" fmla="*/ 1151864 w 1401412"/>
              <a:gd name="connsiteY72" fmla="*/ 827138 h 1382847"/>
              <a:gd name="connsiteX73" fmla="*/ 1190269 w 1401412"/>
              <a:gd name="connsiteY73" fmla="*/ 1097725 h 1382847"/>
              <a:gd name="connsiteX74" fmla="*/ 56098 w 1401412"/>
              <a:gd name="connsiteY74" fmla="*/ 1304350 h 1382847"/>
              <a:gd name="connsiteX75" fmla="*/ 379737 w 1401412"/>
              <a:gd name="connsiteY75" fmla="*/ 193099 h 1382847"/>
              <a:gd name="connsiteX76" fmla="*/ 565750 w 1401412"/>
              <a:gd name="connsiteY76" fmla="*/ 214483 h 1382847"/>
              <a:gd name="connsiteX77" fmla="*/ 611467 w 1401412"/>
              <a:gd name="connsiteY77" fmla="*/ 238364 h 1382847"/>
              <a:gd name="connsiteX78" fmla="*/ 713985 w 1401412"/>
              <a:gd name="connsiteY78" fmla="*/ 0 h 1382847"/>
              <a:gd name="connsiteX79" fmla="*/ 834844 w 1401412"/>
              <a:gd name="connsiteY79" fmla="*/ 281011 h 1382847"/>
              <a:gd name="connsiteX80" fmla="*/ 1050645 w 1401412"/>
              <a:gd name="connsiteY80" fmla="*/ 136033 h 1382847"/>
              <a:gd name="connsiteX81" fmla="*/ 1000091 w 1401412"/>
              <a:gd name="connsiteY81" fmla="*/ 436133 h 13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01412" h="1382847">
                <a:moveTo>
                  <a:pt x="250514" y="1125623"/>
                </a:moveTo>
                <a:cubicBezTo>
                  <a:pt x="231589" y="1128510"/>
                  <a:pt x="212930" y="1128959"/>
                  <a:pt x="194533" y="1126969"/>
                </a:cubicBezTo>
                <a:cubicBezTo>
                  <a:pt x="168096" y="1124107"/>
                  <a:pt x="144345" y="1143219"/>
                  <a:pt x="141483" y="1169655"/>
                </a:cubicBezTo>
                <a:cubicBezTo>
                  <a:pt x="138622" y="1196093"/>
                  <a:pt x="157733" y="1219844"/>
                  <a:pt x="184171" y="1222705"/>
                </a:cubicBezTo>
                <a:cubicBezTo>
                  <a:pt x="210608" y="1225567"/>
                  <a:pt x="234359" y="1206456"/>
                  <a:pt x="237220" y="1180018"/>
                </a:cubicBezTo>
                <a:cubicBezTo>
                  <a:pt x="239212" y="1161622"/>
                  <a:pt x="243644" y="1143490"/>
                  <a:pt x="250514" y="1125623"/>
                </a:cubicBezTo>
                <a:close/>
                <a:moveTo>
                  <a:pt x="517944" y="1076233"/>
                </a:moveTo>
                <a:cubicBezTo>
                  <a:pt x="499020" y="1079121"/>
                  <a:pt x="480360" y="1079570"/>
                  <a:pt x="461963" y="1077578"/>
                </a:cubicBezTo>
                <a:cubicBezTo>
                  <a:pt x="435525" y="1074717"/>
                  <a:pt x="411774" y="1093827"/>
                  <a:pt x="408913" y="1120266"/>
                </a:cubicBezTo>
                <a:cubicBezTo>
                  <a:pt x="406051" y="1146704"/>
                  <a:pt x="425162" y="1170454"/>
                  <a:pt x="451600" y="1173316"/>
                </a:cubicBezTo>
                <a:lnTo>
                  <a:pt x="451599" y="1173315"/>
                </a:lnTo>
                <a:cubicBezTo>
                  <a:pt x="478037" y="1176177"/>
                  <a:pt x="501788" y="1157065"/>
                  <a:pt x="504650" y="1130628"/>
                </a:cubicBezTo>
                <a:cubicBezTo>
                  <a:pt x="506642" y="1112233"/>
                  <a:pt x="511073" y="1094102"/>
                  <a:pt x="517944" y="1076233"/>
                </a:cubicBezTo>
                <a:close/>
                <a:moveTo>
                  <a:pt x="326560" y="864518"/>
                </a:moveTo>
                <a:cubicBezTo>
                  <a:pt x="307634" y="867405"/>
                  <a:pt x="288974" y="867855"/>
                  <a:pt x="270578" y="865864"/>
                </a:cubicBezTo>
                <a:cubicBezTo>
                  <a:pt x="244140" y="863002"/>
                  <a:pt x="220390" y="882113"/>
                  <a:pt x="217527" y="908551"/>
                </a:cubicBezTo>
                <a:cubicBezTo>
                  <a:pt x="214665" y="934989"/>
                  <a:pt x="233777" y="958740"/>
                  <a:pt x="260214" y="961601"/>
                </a:cubicBezTo>
                <a:lnTo>
                  <a:pt x="260216" y="961600"/>
                </a:lnTo>
                <a:cubicBezTo>
                  <a:pt x="286653" y="964462"/>
                  <a:pt x="310404" y="945351"/>
                  <a:pt x="313267" y="918913"/>
                </a:cubicBezTo>
                <a:cubicBezTo>
                  <a:pt x="315256" y="900518"/>
                  <a:pt x="319688" y="882386"/>
                  <a:pt x="326560" y="864518"/>
                </a:cubicBezTo>
                <a:close/>
                <a:moveTo>
                  <a:pt x="785375" y="1026841"/>
                </a:moveTo>
                <a:cubicBezTo>
                  <a:pt x="766450" y="1029730"/>
                  <a:pt x="747790" y="1030179"/>
                  <a:pt x="729394" y="1028188"/>
                </a:cubicBezTo>
                <a:cubicBezTo>
                  <a:pt x="702955" y="1025326"/>
                  <a:pt x="679204" y="1044437"/>
                  <a:pt x="676343" y="1070875"/>
                </a:cubicBezTo>
                <a:cubicBezTo>
                  <a:pt x="673482" y="1097313"/>
                  <a:pt x="692593" y="1121064"/>
                  <a:pt x="719031" y="1123925"/>
                </a:cubicBezTo>
                <a:lnTo>
                  <a:pt x="719032" y="1123924"/>
                </a:lnTo>
                <a:cubicBezTo>
                  <a:pt x="745468" y="1126786"/>
                  <a:pt x="769219" y="1107675"/>
                  <a:pt x="772082" y="1081236"/>
                </a:cubicBezTo>
                <a:cubicBezTo>
                  <a:pt x="774072" y="1062842"/>
                  <a:pt x="778504" y="1044709"/>
                  <a:pt x="785375" y="1026841"/>
                </a:cubicBezTo>
                <a:close/>
                <a:moveTo>
                  <a:pt x="593991" y="815127"/>
                </a:moveTo>
                <a:cubicBezTo>
                  <a:pt x="575066" y="818014"/>
                  <a:pt x="556406" y="818465"/>
                  <a:pt x="538010" y="816473"/>
                </a:cubicBezTo>
                <a:cubicBezTo>
                  <a:pt x="511572" y="813612"/>
                  <a:pt x="487822" y="832723"/>
                  <a:pt x="484959" y="859160"/>
                </a:cubicBezTo>
                <a:cubicBezTo>
                  <a:pt x="482098" y="885599"/>
                  <a:pt x="501210" y="909350"/>
                  <a:pt x="527646" y="912211"/>
                </a:cubicBezTo>
                <a:lnTo>
                  <a:pt x="527647" y="912210"/>
                </a:lnTo>
                <a:cubicBezTo>
                  <a:pt x="554085" y="915073"/>
                  <a:pt x="577836" y="895962"/>
                  <a:pt x="580697" y="869522"/>
                </a:cubicBezTo>
                <a:cubicBezTo>
                  <a:pt x="582689" y="851127"/>
                  <a:pt x="587120" y="832995"/>
                  <a:pt x="593991" y="815127"/>
                </a:cubicBezTo>
                <a:close/>
                <a:moveTo>
                  <a:pt x="402606" y="603412"/>
                </a:moveTo>
                <a:cubicBezTo>
                  <a:pt x="383682" y="606302"/>
                  <a:pt x="365020" y="606751"/>
                  <a:pt x="346625" y="604759"/>
                </a:cubicBezTo>
                <a:cubicBezTo>
                  <a:pt x="320187" y="601898"/>
                  <a:pt x="296436" y="621007"/>
                  <a:pt x="293574" y="647446"/>
                </a:cubicBezTo>
                <a:cubicBezTo>
                  <a:pt x="290712" y="673884"/>
                  <a:pt x="309823" y="697635"/>
                  <a:pt x="336262" y="700498"/>
                </a:cubicBezTo>
                <a:lnTo>
                  <a:pt x="336262" y="700494"/>
                </a:lnTo>
                <a:cubicBezTo>
                  <a:pt x="362699" y="703357"/>
                  <a:pt x="386450" y="684246"/>
                  <a:pt x="389313" y="657807"/>
                </a:cubicBezTo>
                <a:cubicBezTo>
                  <a:pt x="391303" y="639413"/>
                  <a:pt x="395734" y="621281"/>
                  <a:pt x="402606" y="603412"/>
                </a:cubicBezTo>
                <a:close/>
                <a:moveTo>
                  <a:pt x="1052808" y="977453"/>
                </a:moveTo>
                <a:cubicBezTo>
                  <a:pt x="1033882" y="980342"/>
                  <a:pt x="1015223" y="980791"/>
                  <a:pt x="996827" y="978800"/>
                </a:cubicBezTo>
                <a:cubicBezTo>
                  <a:pt x="970389" y="975939"/>
                  <a:pt x="946639" y="995049"/>
                  <a:pt x="943776" y="1021487"/>
                </a:cubicBezTo>
                <a:cubicBezTo>
                  <a:pt x="940914" y="1047924"/>
                  <a:pt x="960026" y="1071675"/>
                  <a:pt x="986464" y="1074537"/>
                </a:cubicBezTo>
                <a:lnTo>
                  <a:pt x="986465" y="1074536"/>
                </a:lnTo>
                <a:cubicBezTo>
                  <a:pt x="1012902" y="1077397"/>
                  <a:pt x="1036652" y="1058286"/>
                  <a:pt x="1039515" y="1031848"/>
                </a:cubicBezTo>
                <a:cubicBezTo>
                  <a:pt x="1041505" y="1013454"/>
                  <a:pt x="1045937" y="995321"/>
                  <a:pt x="1052808" y="977453"/>
                </a:cubicBezTo>
                <a:close/>
                <a:moveTo>
                  <a:pt x="861422" y="765736"/>
                </a:moveTo>
                <a:cubicBezTo>
                  <a:pt x="842496" y="768625"/>
                  <a:pt x="823837" y="769074"/>
                  <a:pt x="805440" y="767083"/>
                </a:cubicBezTo>
                <a:cubicBezTo>
                  <a:pt x="779003" y="764222"/>
                  <a:pt x="755252" y="783333"/>
                  <a:pt x="752390" y="809770"/>
                </a:cubicBezTo>
                <a:cubicBezTo>
                  <a:pt x="749528" y="836208"/>
                  <a:pt x="768640" y="859959"/>
                  <a:pt x="795077" y="862820"/>
                </a:cubicBezTo>
                <a:cubicBezTo>
                  <a:pt x="821515" y="865682"/>
                  <a:pt x="845266" y="846570"/>
                  <a:pt x="848128" y="820132"/>
                </a:cubicBezTo>
                <a:cubicBezTo>
                  <a:pt x="850119" y="801737"/>
                  <a:pt x="854551" y="783605"/>
                  <a:pt x="861422" y="765736"/>
                </a:cubicBezTo>
                <a:close/>
                <a:moveTo>
                  <a:pt x="670038" y="554023"/>
                </a:moveTo>
                <a:cubicBezTo>
                  <a:pt x="651112" y="556911"/>
                  <a:pt x="632452" y="557360"/>
                  <a:pt x="614055" y="555368"/>
                </a:cubicBezTo>
                <a:cubicBezTo>
                  <a:pt x="587617" y="552507"/>
                  <a:pt x="563868" y="571618"/>
                  <a:pt x="561005" y="598056"/>
                </a:cubicBezTo>
                <a:cubicBezTo>
                  <a:pt x="558144" y="624493"/>
                  <a:pt x="577255" y="648244"/>
                  <a:pt x="603692" y="651107"/>
                </a:cubicBezTo>
                <a:lnTo>
                  <a:pt x="603694" y="651105"/>
                </a:lnTo>
                <a:cubicBezTo>
                  <a:pt x="630131" y="653967"/>
                  <a:pt x="653882" y="634856"/>
                  <a:pt x="656744" y="608417"/>
                </a:cubicBezTo>
                <a:cubicBezTo>
                  <a:pt x="658734" y="590023"/>
                  <a:pt x="663166" y="571890"/>
                  <a:pt x="670038" y="554023"/>
                </a:cubicBezTo>
                <a:close/>
                <a:moveTo>
                  <a:pt x="478653" y="342307"/>
                </a:moveTo>
                <a:cubicBezTo>
                  <a:pt x="459727" y="345196"/>
                  <a:pt x="441067" y="345645"/>
                  <a:pt x="422672" y="343654"/>
                </a:cubicBezTo>
                <a:cubicBezTo>
                  <a:pt x="396233" y="340792"/>
                  <a:pt x="372483" y="359903"/>
                  <a:pt x="369621" y="386341"/>
                </a:cubicBezTo>
                <a:cubicBezTo>
                  <a:pt x="366759" y="412781"/>
                  <a:pt x="385870" y="436532"/>
                  <a:pt x="412308" y="439391"/>
                </a:cubicBezTo>
                <a:lnTo>
                  <a:pt x="412308" y="439390"/>
                </a:lnTo>
                <a:cubicBezTo>
                  <a:pt x="438746" y="442252"/>
                  <a:pt x="462497" y="423141"/>
                  <a:pt x="465359" y="396703"/>
                </a:cubicBezTo>
                <a:cubicBezTo>
                  <a:pt x="467350" y="378308"/>
                  <a:pt x="471782" y="360176"/>
                  <a:pt x="478653" y="342307"/>
                </a:cubicBezTo>
                <a:close/>
                <a:moveTo>
                  <a:pt x="1333626" y="415222"/>
                </a:moveTo>
                <a:lnTo>
                  <a:pt x="1173287" y="607201"/>
                </a:lnTo>
                <a:lnTo>
                  <a:pt x="1401412" y="771508"/>
                </a:lnTo>
                <a:lnTo>
                  <a:pt x="1147994" y="819762"/>
                </a:lnTo>
                <a:lnTo>
                  <a:pt x="1151864" y="827138"/>
                </a:lnTo>
                <a:cubicBezTo>
                  <a:pt x="1201037" y="932843"/>
                  <a:pt x="1219880" y="1029854"/>
                  <a:pt x="1190269" y="1097725"/>
                </a:cubicBezTo>
                <a:cubicBezTo>
                  <a:pt x="1046991" y="1439875"/>
                  <a:pt x="163909" y="1426163"/>
                  <a:pt x="56098" y="1304350"/>
                </a:cubicBezTo>
                <a:cubicBezTo>
                  <a:pt x="-65482" y="1161270"/>
                  <a:pt x="-3246" y="387955"/>
                  <a:pt x="379737" y="193099"/>
                </a:cubicBezTo>
                <a:cubicBezTo>
                  <a:pt x="430767" y="173490"/>
                  <a:pt x="495320" y="183493"/>
                  <a:pt x="565750" y="214483"/>
                </a:cubicBezTo>
                <a:lnTo>
                  <a:pt x="611467" y="238364"/>
                </a:lnTo>
                <a:lnTo>
                  <a:pt x="713985" y="0"/>
                </a:lnTo>
                <a:lnTo>
                  <a:pt x="834844" y="281011"/>
                </a:lnTo>
                <a:lnTo>
                  <a:pt x="1050645" y="136033"/>
                </a:lnTo>
                <a:lnTo>
                  <a:pt x="1000091" y="4361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84BA9576-3FF9-4E88-8CA7-7812C8923657}"/>
              </a:ext>
            </a:extLst>
          </p:cNvPr>
          <p:cNvSpPr/>
          <p:nvPr/>
        </p:nvSpPr>
        <p:spPr>
          <a:xfrm rot="8100000">
            <a:off x="7589386" y="2819863"/>
            <a:ext cx="1382246" cy="1391674"/>
          </a:xfrm>
          <a:custGeom>
            <a:avLst/>
            <a:gdLst>
              <a:gd name="connsiteX0" fmla="*/ 568330 w 1382246"/>
              <a:gd name="connsiteY0" fmla="*/ 813914 h 1391674"/>
              <a:gd name="connsiteX1" fmla="*/ 428684 w 1382246"/>
              <a:gd name="connsiteY1" fmla="*/ 476780 h 1391674"/>
              <a:gd name="connsiteX2" fmla="*/ 905465 w 1382246"/>
              <a:gd name="connsiteY2" fmla="*/ 0 h 1391674"/>
              <a:gd name="connsiteX3" fmla="*/ 1382246 w 1382246"/>
              <a:gd name="connsiteY3" fmla="*/ 0 h 1391674"/>
              <a:gd name="connsiteX4" fmla="*/ 1382246 w 1382246"/>
              <a:gd name="connsiteY4" fmla="*/ 476780 h 1391674"/>
              <a:gd name="connsiteX5" fmla="*/ 905465 w 1382246"/>
              <a:gd name="connsiteY5" fmla="*/ 953560 h 1391674"/>
              <a:gd name="connsiteX6" fmla="*/ 568330 w 1382246"/>
              <a:gd name="connsiteY6" fmla="*/ 813914 h 1391674"/>
              <a:gd name="connsiteX7" fmla="*/ 25740 w 1382246"/>
              <a:gd name="connsiteY7" fmla="*/ 780119 h 1391674"/>
              <a:gd name="connsiteX8" fmla="*/ 58140 w 1382246"/>
              <a:gd name="connsiteY8" fmla="*/ 624416 h 1391674"/>
              <a:gd name="connsiteX9" fmla="*/ 511653 w 1382246"/>
              <a:gd name="connsiteY9" fmla="*/ 785058 h 1391674"/>
              <a:gd name="connsiteX10" fmla="*/ 25740 w 1382246"/>
              <a:gd name="connsiteY10" fmla="*/ 780119 h 1391674"/>
              <a:gd name="connsiteX11" fmla="*/ 604337 w 1382246"/>
              <a:gd name="connsiteY11" fmla="*/ 1365935 h 1391674"/>
              <a:gd name="connsiteX12" fmla="*/ 599397 w 1382246"/>
              <a:gd name="connsiteY12" fmla="*/ 880021 h 1391674"/>
              <a:gd name="connsiteX13" fmla="*/ 760039 w 1382246"/>
              <a:gd name="connsiteY13" fmla="*/ 1333535 h 1391674"/>
              <a:gd name="connsiteX14" fmla="*/ 604337 w 1382246"/>
              <a:gd name="connsiteY14" fmla="*/ 1365935 h 1391674"/>
              <a:gd name="connsiteX15" fmla="*/ 153667 w 1382246"/>
              <a:gd name="connsiteY15" fmla="*/ 1235834 h 1391674"/>
              <a:gd name="connsiteX16" fmla="*/ 127492 w 1382246"/>
              <a:gd name="connsiteY16" fmla="*/ 1139717 h 1391674"/>
              <a:gd name="connsiteX17" fmla="*/ 569756 w 1382246"/>
              <a:gd name="connsiteY17" fmla="*/ 821421 h 1391674"/>
              <a:gd name="connsiteX18" fmla="*/ 251460 w 1382246"/>
              <a:gd name="connsiteY18" fmla="*/ 1270386 h 1391674"/>
              <a:gd name="connsiteX19" fmla="*/ 153667 w 1382246"/>
              <a:gd name="connsiteY19" fmla="*/ 1235834 h 13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82246" h="1391674">
                <a:moveTo>
                  <a:pt x="568330" y="813914"/>
                </a:moveTo>
                <a:cubicBezTo>
                  <a:pt x="482050" y="727634"/>
                  <a:pt x="428684" y="608439"/>
                  <a:pt x="428684" y="476780"/>
                </a:cubicBezTo>
                <a:cubicBezTo>
                  <a:pt x="428684" y="213462"/>
                  <a:pt x="642146" y="0"/>
                  <a:pt x="905465" y="0"/>
                </a:cubicBezTo>
                <a:lnTo>
                  <a:pt x="1382246" y="0"/>
                </a:lnTo>
                <a:lnTo>
                  <a:pt x="1382246" y="476780"/>
                </a:lnTo>
                <a:cubicBezTo>
                  <a:pt x="1382246" y="740098"/>
                  <a:pt x="1168784" y="953560"/>
                  <a:pt x="905465" y="953560"/>
                </a:cubicBezTo>
                <a:cubicBezTo>
                  <a:pt x="773806" y="953560"/>
                  <a:pt x="654610" y="900194"/>
                  <a:pt x="568330" y="813914"/>
                </a:cubicBezTo>
                <a:close/>
                <a:moveTo>
                  <a:pt x="25740" y="780119"/>
                </a:moveTo>
                <a:cubicBezTo>
                  <a:pt x="-16982" y="718542"/>
                  <a:pt x="-6752" y="658035"/>
                  <a:pt x="58140" y="624416"/>
                </a:cubicBezTo>
                <a:cubicBezTo>
                  <a:pt x="152521" y="580539"/>
                  <a:pt x="517104" y="747071"/>
                  <a:pt x="511653" y="785058"/>
                </a:cubicBezTo>
                <a:cubicBezTo>
                  <a:pt x="503896" y="824046"/>
                  <a:pt x="103034" y="862117"/>
                  <a:pt x="25740" y="780119"/>
                </a:cubicBezTo>
                <a:close/>
                <a:moveTo>
                  <a:pt x="604337" y="1365935"/>
                </a:moveTo>
                <a:cubicBezTo>
                  <a:pt x="522337" y="1288641"/>
                  <a:pt x="560409" y="887778"/>
                  <a:pt x="599397" y="880021"/>
                </a:cubicBezTo>
                <a:cubicBezTo>
                  <a:pt x="637384" y="874571"/>
                  <a:pt x="803915" y="1239153"/>
                  <a:pt x="760039" y="1333535"/>
                </a:cubicBezTo>
                <a:cubicBezTo>
                  <a:pt x="726420" y="1398426"/>
                  <a:pt x="665913" y="1408656"/>
                  <a:pt x="604337" y="1365935"/>
                </a:cubicBezTo>
                <a:close/>
                <a:moveTo>
                  <a:pt x="153667" y="1235834"/>
                </a:moveTo>
                <a:cubicBezTo>
                  <a:pt x="131959" y="1213428"/>
                  <a:pt x="122187" y="1180760"/>
                  <a:pt x="127492" y="1139717"/>
                </a:cubicBezTo>
                <a:cubicBezTo>
                  <a:pt x="147594" y="1023566"/>
                  <a:pt x="537927" y="791825"/>
                  <a:pt x="569756" y="821421"/>
                </a:cubicBezTo>
                <a:cubicBezTo>
                  <a:pt x="601027" y="853809"/>
                  <a:pt x="377662" y="1251400"/>
                  <a:pt x="251460" y="1270386"/>
                </a:cubicBezTo>
                <a:cubicBezTo>
                  <a:pt x="209020" y="1270386"/>
                  <a:pt x="175376" y="1258240"/>
                  <a:pt x="153667" y="1235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B1734729-E249-4DFD-980E-42022A7A37ED}"/>
              </a:ext>
            </a:extLst>
          </p:cNvPr>
          <p:cNvSpPr/>
          <p:nvPr/>
        </p:nvSpPr>
        <p:spPr>
          <a:xfrm>
            <a:off x="3391462" y="2918579"/>
            <a:ext cx="1044380" cy="1208759"/>
          </a:xfrm>
          <a:custGeom>
            <a:avLst/>
            <a:gdLst>
              <a:gd name="connsiteX0" fmla="*/ 370727 w 1044380"/>
              <a:gd name="connsiteY0" fmla="*/ 3 h 1208759"/>
              <a:gd name="connsiteX1" fmla="*/ 517202 w 1044380"/>
              <a:gd name="connsiteY1" fmla="*/ 71614 h 1208759"/>
              <a:gd name="connsiteX2" fmla="*/ 535833 w 1044380"/>
              <a:gd name="connsiteY2" fmla="*/ 151276 h 1208759"/>
              <a:gd name="connsiteX3" fmla="*/ 586877 w 1044380"/>
              <a:gd name="connsiteY3" fmla="*/ 123564 h 1208759"/>
              <a:gd name="connsiteX4" fmla="*/ 680391 w 1044380"/>
              <a:gd name="connsiteY4" fmla="*/ 100057 h 1208759"/>
              <a:gd name="connsiteX5" fmla="*/ 707398 w 1044380"/>
              <a:gd name="connsiteY5" fmla="*/ 172562 h 1208759"/>
              <a:gd name="connsiteX6" fmla="*/ 606210 w 1044380"/>
              <a:gd name="connsiteY6" fmla="*/ 194846 h 1208759"/>
              <a:gd name="connsiteX7" fmla="*/ 606148 w 1044380"/>
              <a:gd name="connsiteY7" fmla="*/ 194876 h 1208759"/>
              <a:gd name="connsiteX8" fmla="*/ 605386 w 1044380"/>
              <a:gd name="connsiteY8" fmla="*/ 196995 h 1208759"/>
              <a:gd name="connsiteX9" fmla="*/ 540129 w 1044380"/>
              <a:gd name="connsiteY9" fmla="*/ 453475 h 1208759"/>
              <a:gd name="connsiteX10" fmla="*/ 703252 w 1044380"/>
              <a:gd name="connsiteY10" fmla="*/ 658453 h 1208759"/>
              <a:gd name="connsiteX11" fmla="*/ 708070 w 1044380"/>
              <a:gd name="connsiteY11" fmla="*/ 661869 h 1208759"/>
              <a:gd name="connsiteX12" fmla="*/ 738044 w 1044380"/>
              <a:gd name="connsiteY12" fmla="*/ 652903 h 1208759"/>
              <a:gd name="connsiteX13" fmla="*/ 858597 w 1044380"/>
              <a:gd name="connsiteY13" fmla="*/ 609933 h 1208759"/>
              <a:gd name="connsiteX14" fmla="*/ 898571 w 1044380"/>
              <a:gd name="connsiteY14" fmla="*/ 614717 h 1208759"/>
              <a:gd name="connsiteX15" fmla="*/ 1023828 w 1044380"/>
              <a:gd name="connsiteY15" fmla="*/ 761728 h 1208759"/>
              <a:gd name="connsiteX16" fmla="*/ 849407 w 1044380"/>
              <a:gd name="connsiteY16" fmla="*/ 1172144 h 1208759"/>
              <a:gd name="connsiteX17" fmla="*/ 554905 w 1044380"/>
              <a:gd name="connsiteY17" fmla="*/ 1141064 h 1208759"/>
              <a:gd name="connsiteX18" fmla="*/ 545956 w 1044380"/>
              <a:gd name="connsiteY18" fmla="*/ 1134382 h 1208759"/>
              <a:gd name="connsiteX19" fmla="*/ 555298 w 1044380"/>
              <a:gd name="connsiteY19" fmla="*/ 1125924 h 1208759"/>
              <a:gd name="connsiteX20" fmla="*/ 657182 w 1044380"/>
              <a:gd name="connsiteY20" fmla="*/ 885918 h 1208759"/>
              <a:gd name="connsiteX21" fmla="*/ 592605 w 1044380"/>
              <a:gd name="connsiteY21" fmla="*/ 692435 h 1208759"/>
              <a:gd name="connsiteX22" fmla="*/ 539238 w 1044380"/>
              <a:gd name="connsiteY22" fmla="*/ 665540 h 1208759"/>
              <a:gd name="connsiteX23" fmla="*/ 534106 w 1044380"/>
              <a:gd name="connsiteY23" fmla="*/ 664051 h 1208759"/>
              <a:gd name="connsiteX24" fmla="*/ 535869 w 1044380"/>
              <a:gd name="connsiteY24" fmla="*/ 663001 h 1208759"/>
              <a:gd name="connsiteX25" fmla="*/ 641982 w 1044380"/>
              <a:gd name="connsiteY25" fmla="*/ 667284 h 1208759"/>
              <a:gd name="connsiteX26" fmla="*/ 664699 w 1044380"/>
              <a:gd name="connsiteY26" fmla="*/ 667411 h 1208759"/>
              <a:gd name="connsiteX27" fmla="*/ 613210 w 1044380"/>
              <a:gd name="connsiteY27" fmla="*/ 628032 h 1208759"/>
              <a:gd name="connsiteX28" fmla="*/ 495991 w 1044380"/>
              <a:gd name="connsiteY28" fmla="*/ 462066 h 1208759"/>
              <a:gd name="connsiteX29" fmla="*/ 491398 w 1044380"/>
              <a:gd name="connsiteY29" fmla="*/ 311399 h 1208759"/>
              <a:gd name="connsiteX30" fmla="*/ 511306 w 1044380"/>
              <a:gd name="connsiteY30" fmla="*/ 244203 h 1208759"/>
              <a:gd name="connsiteX31" fmla="*/ 453334 w 1044380"/>
              <a:gd name="connsiteY31" fmla="*/ 291176 h 1208759"/>
              <a:gd name="connsiteX32" fmla="*/ 409482 w 1044380"/>
              <a:gd name="connsiteY32" fmla="*/ 349627 h 1208759"/>
              <a:gd name="connsiteX33" fmla="*/ 365588 w 1044380"/>
              <a:gd name="connsiteY33" fmla="*/ 603130 h 1208759"/>
              <a:gd name="connsiteX34" fmla="*/ 370225 w 1044380"/>
              <a:gd name="connsiteY34" fmla="*/ 681943 h 1208759"/>
              <a:gd name="connsiteX35" fmla="*/ 412533 w 1044380"/>
              <a:gd name="connsiteY35" fmla="*/ 685131 h 1208759"/>
              <a:gd name="connsiteX36" fmla="*/ 569511 w 1044380"/>
              <a:gd name="connsiteY36" fmla="*/ 710229 h 1208759"/>
              <a:gd name="connsiteX37" fmla="*/ 630656 w 1044380"/>
              <a:gd name="connsiteY37" fmla="*/ 893431 h 1208759"/>
              <a:gd name="connsiteX38" fmla="*/ 315328 w 1044380"/>
              <a:gd name="connsiteY38" fmla="*/ 1208759 h 1208759"/>
              <a:gd name="connsiteX39" fmla="*/ 0 w 1044380"/>
              <a:gd name="connsiteY39" fmla="*/ 893431 h 1208759"/>
              <a:gd name="connsiteX40" fmla="*/ 156402 w 1044380"/>
              <a:gd name="connsiteY40" fmla="*/ 634127 h 1208759"/>
              <a:gd name="connsiteX41" fmla="*/ 326227 w 1044380"/>
              <a:gd name="connsiteY41" fmla="*/ 670775 h 1208759"/>
              <a:gd name="connsiteX42" fmla="*/ 327833 w 1044380"/>
              <a:gd name="connsiteY42" fmla="*/ 671327 h 1208759"/>
              <a:gd name="connsiteX43" fmla="*/ 315520 w 1044380"/>
              <a:gd name="connsiteY43" fmla="*/ 578931 h 1208759"/>
              <a:gd name="connsiteX44" fmla="*/ 360658 w 1044380"/>
              <a:gd name="connsiteY44" fmla="*/ 316711 h 1208759"/>
              <a:gd name="connsiteX45" fmla="*/ 417260 w 1044380"/>
              <a:gd name="connsiteY45" fmla="*/ 240049 h 1208759"/>
              <a:gd name="connsiteX46" fmla="*/ 465972 w 1044380"/>
              <a:gd name="connsiteY46" fmla="*/ 198493 h 1208759"/>
              <a:gd name="connsiteX47" fmla="*/ 341291 w 1044380"/>
              <a:gd name="connsiteY47" fmla="*/ 227652 h 1208759"/>
              <a:gd name="connsiteX48" fmla="*/ 114425 w 1044380"/>
              <a:gd name="connsiteY48" fmla="*/ 165814 h 1208759"/>
              <a:gd name="connsiteX49" fmla="*/ 114424 w 1044380"/>
              <a:gd name="connsiteY49" fmla="*/ 165813 h 1208759"/>
              <a:gd name="connsiteX50" fmla="*/ 88947 w 1044380"/>
              <a:gd name="connsiteY50" fmla="*/ 56875 h 1208759"/>
              <a:gd name="connsiteX51" fmla="*/ 290335 w 1044380"/>
              <a:gd name="connsiteY51" fmla="*/ 9776 h 1208759"/>
              <a:gd name="connsiteX52" fmla="*/ 370727 w 1044380"/>
              <a:gd name="connsiteY52" fmla="*/ 3 h 120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44380" h="1208759">
                <a:moveTo>
                  <a:pt x="370727" y="3"/>
                </a:moveTo>
                <a:cubicBezTo>
                  <a:pt x="446876" y="-364"/>
                  <a:pt x="506648" y="26491"/>
                  <a:pt x="517202" y="71614"/>
                </a:cubicBezTo>
                <a:lnTo>
                  <a:pt x="535833" y="151276"/>
                </a:lnTo>
                <a:lnTo>
                  <a:pt x="586877" y="123564"/>
                </a:lnTo>
                <a:cubicBezTo>
                  <a:pt x="618164" y="110962"/>
                  <a:pt x="649878" y="102673"/>
                  <a:pt x="680391" y="100057"/>
                </a:cubicBezTo>
                <a:cubicBezTo>
                  <a:pt x="770994" y="103592"/>
                  <a:pt x="755959" y="165849"/>
                  <a:pt x="707398" y="172562"/>
                </a:cubicBezTo>
                <a:cubicBezTo>
                  <a:pt x="671571" y="175814"/>
                  <a:pt x="637624" y="183676"/>
                  <a:pt x="606210" y="194846"/>
                </a:cubicBezTo>
                <a:lnTo>
                  <a:pt x="606148" y="194876"/>
                </a:lnTo>
                <a:lnTo>
                  <a:pt x="605386" y="196995"/>
                </a:lnTo>
                <a:cubicBezTo>
                  <a:pt x="535030" y="281403"/>
                  <a:pt x="520726" y="389389"/>
                  <a:pt x="540129" y="453475"/>
                </a:cubicBezTo>
                <a:cubicBezTo>
                  <a:pt x="557107" y="509550"/>
                  <a:pt x="639634" y="610458"/>
                  <a:pt x="703252" y="658453"/>
                </a:cubicBezTo>
                <a:lnTo>
                  <a:pt x="708070" y="661869"/>
                </a:lnTo>
                <a:lnTo>
                  <a:pt x="738044" y="652903"/>
                </a:lnTo>
                <a:cubicBezTo>
                  <a:pt x="777900" y="634221"/>
                  <a:pt x="797353" y="607546"/>
                  <a:pt x="858597" y="609933"/>
                </a:cubicBezTo>
                <a:cubicBezTo>
                  <a:pt x="870262" y="610388"/>
                  <a:pt x="883444" y="611897"/>
                  <a:pt x="898571" y="614717"/>
                </a:cubicBezTo>
                <a:cubicBezTo>
                  <a:pt x="953826" y="631020"/>
                  <a:pt x="991380" y="665267"/>
                  <a:pt x="1023828" y="761728"/>
                </a:cubicBezTo>
                <a:cubicBezTo>
                  <a:pt x="1083098" y="937921"/>
                  <a:pt x="1010905" y="1106976"/>
                  <a:pt x="849407" y="1172144"/>
                </a:cubicBezTo>
                <a:cubicBezTo>
                  <a:pt x="748471" y="1212874"/>
                  <a:pt x="638842" y="1197643"/>
                  <a:pt x="554905" y="1141064"/>
                </a:cubicBezTo>
                <a:lnTo>
                  <a:pt x="545956" y="1134382"/>
                </a:lnTo>
                <a:lnTo>
                  <a:pt x="555298" y="1125924"/>
                </a:lnTo>
                <a:cubicBezTo>
                  <a:pt x="614115" y="1067166"/>
                  <a:pt x="651390" y="983910"/>
                  <a:pt x="657182" y="885918"/>
                </a:cubicBezTo>
                <a:cubicBezTo>
                  <a:pt x="663523" y="778622"/>
                  <a:pt x="640278" y="730239"/>
                  <a:pt x="592605" y="692435"/>
                </a:cubicBezTo>
                <a:cubicBezTo>
                  <a:pt x="572053" y="679325"/>
                  <a:pt x="554624" y="670834"/>
                  <a:pt x="539238" y="665540"/>
                </a:cubicBezTo>
                <a:lnTo>
                  <a:pt x="534106" y="664051"/>
                </a:lnTo>
                <a:lnTo>
                  <a:pt x="535869" y="663001"/>
                </a:lnTo>
                <a:cubicBezTo>
                  <a:pt x="580508" y="639655"/>
                  <a:pt x="602329" y="660318"/>
                  <a:pt x="641982" y="667284"/>
                </a:cubicBezTo>
                <a:lnTo>
                  <a:pt x="664699" y="667411"/>
                </a:lnTo>
                <a:lnTo>
                  <a:pt x="613210" y="628032"/>
                </a:lnTo>
                <a:cubicBezTo>
                  <a:pt x="557224" y="578734"/>
                  <a:pt x="513189" y="519258"/>
                  <a:pt x="495991" y="462066"/>
                </a:cubicBezTo>
                <a:cubicBezTo>
                  <a:pt x="482888" y="418490"/>
                  <a:pt x="481739" y="363970"/>
                  <a:pt x="491398" y="311399"/>
                </a:cubicBezTo>
                <a:lnTo>
                  <a:pt x="511306" y="244203"/>
                </a:lnTo>
                <a:lnTo>
                  <a:pt x="453334" y="291176"/>
                </a:lnTo>
                <a:cubicBezTo>
                  <a:pt x="434661" y="310383"/>
                  <a:pt x="419826" y="330300"/>
                  <a:pt x="409482" y="349627"/>
                </a:cubicBezTo>
                <a:cubicBezTo>
                  <a:pt x="382330" y="400361"/>
                  <a:pt x="365969" y="508587"/>
                  <a:pt x="365588" y="603130"/>
                </a:cubicBezTo>
                <a:lnTo>
                  <a:pt x="370225" y="681943"/>
                </a:lnTo>
                <a:lnTo>
                  <a:pt x="412533" y="685131"/>
                </a:lnTo>
                <a:cubicBezTo>
                  <a:pt x="461142" y="680888"/>
                  <a:pt x="491670" y="660576"/>
                  <a:pt x="569511" y="710229"/>
                </a:cubicBezTo>
                <a:cubicBezTo>
                  <a:pt x="614650" y="746025"/>
                  <a:pt x="636660" y="791836"/>
                  <a:pt x="630656" y="893431"/>
                </a:cubicBezTo>
                <a:cubicBezTo>
                  <a:pt x="619688" y="1079001"/>
                  <a:pt x="489479" y="1208759"/>
                  <a:pt x="315328" y="1208759"/>
                </a:cubicBezTo>
                <a:cubicBezTo>
                  <a:pt x="141177" y="1208759"/>
                  <a:pt x="0" y="1067582"/>
                  <a:pt x="0" y="893431"/>
                </a:cubicBezTo>
                <a:cubicBezTo>
                  <a:pt x="0" y="784586"/>
                  <a:pt x="48631" y="686450"/>
                  <a:pt x="156402" y="634127"/>
                </a:cubicBezTo>
                <a:cubicBezTo>
                  <a:pt x="269696" y="593303"/>
                  <a:pt x="267795" y="643316"/>
                  <a:pt x="326227" y="670775"/>
                </a:cubicBezTo>
                <a:lnTo>
                  <a:pt x="327833" y="671327"/>
                </a:lnTo>
                <a:lnTo>
                  <a:pt x="315520" y="578931"/>
                </a:lnTo>
                <a:cubicBezTo>
                  <a:pt x="309327" y="481441"/>
                  <a:pt x="323624" y="385594"/>
                  <a:pt x="360658" y="316711"/>
                </a:cubicBezTo>
                <a:cubicBezTo>
                  <a:pt x="374766" y="290470"/>
                  <a:pt x="394175" y="264463"/>
                  <a:pt x="417260" y="240049"/>
                </a:cubicBezTo>
                <a:lnTo>
                  <a:pt x="465972" y="198493"/>
                </a:lnTo>
                <a:lnTo>
                  <a:pt x="341291" y="227652"/>
                </a:lnTo>
                <a:cubicBezTo>
                  <a:pt x="230067" y="253665"/>
                  <a:pt x="128496" y="225978"/>
                  <a:pt x="114425" y="165814"/>
                </a:cubicBezTo>
                <a:lnTo>
                  <a:pt x="114424" y="165813"/>
                </a:lnTo>
                <a:lnTo>
                  <a:pt x="88947" y="56875"/>
                </a:lnTo>
                <a:lnTo>
                  <a:pt x="290335" y="9776"/>
                </a:lnTo>
                <a:cubicBezTo>
                  <a:pt x="318141" y="3273"/>
                  <a:pt x="345344" y="126"/>
                  <a:pt x="370727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64EEB7FA-CF5A-48B8-B0B7-3383D70A127B}"/>
              </a:ext>
            </a:extLst>
          </p:cNvPr>
          <p:cNvSpPr/>
          <p:nvPr/>
        </p:nvSpPr>
        <p:spPr>
          <a:xfrm>
            <a:off x="1287196" y="2806119"/>
            <a:ext cx="1056620" cy="1402236"/>
          </a:xfrm>
          <a:custGeom>
            <a:avLst/>
            <a:gdLst>
              <a:gd name="connsiteX0" fmla="*/ 698393 w 1056620"/>
              <a:gd name="connsiteY0" fmla="*/ 152983 h 1402236"/>
              <a:gd name="connsiteX1" fmla="*/ 702045 w 1056620"/>
              <a:gd name="connsiteY1" fmla="*/ 184621 h 1402236"/>
              <a:gd name="connsiteX2" fmla="*/ 605657 w 1056620"/>
              <a:gd name="connsiteY2" fmla="*/ 397614 h 1402236"/>
              <a:gd name="connsiteX3" fmla="*/ 613102 w 1056620"/>
              <a:gd name="connsiteY3" fmla="*/ 449907 h 1402236"/>
              <a:gd name="connsiteX4" fmla="*/ 652193 w 1056620"/>
              <a:gd name="connsiteY4" fmla="*/ 448639 h 1402236"/>
              <a:gd name="connsiteX5" fmla="*/ 924236 w 1056620"/>
              <a:gd name="connsiteY5" fmla="*/ 497883 h 1402236"/>
              <a:gd name="connsiteX6" fmla="*/ 1056615 w 1056620"/>
              <a:gd name="connsiteY6" fmla="*/ 849723 h 1402236"/>
              <a:gd name="connsiteX7" fmla="*/ 528307 w 1056620"/>
              <a:gd name="connsiteY7" fmla="*/ 1378030 h 1402236"/>
              <a:gd name="connsiteX8" fmla="*/ 0 w 1056620"/>
              <a:gd name="connsiteY8" fmla="*/ 849723 h 1402236"/>
              <a:gd name="connsiteX9" fmla="*/ 262040 w 1056620"/>
              <a:gd name="connsiteY9" fmla="*/ 415283 h 1402236"/>
              <a:gd name="connsiteX10" fmla="*/ 539349 w 1056620"/>
              <a:gd name="connsiteY10" fmla="*/ 442424 h 1402236"/>
              <a:gd name="connsiteX11" fmla="*/ 546458 w 1056620"/>
              <a:gd name="connsiteY11" fmla="*/ 444130 h 1402236"/>
              <a:gd name="connsiteX12" fmla="*/ 547235 w 1056620"/>
              <a:gd name="connsiteY12" fmla="*/ 417044 h 1402236"/>
              <a:gd name="connsiteX13" fmla="*/ 698393 w 1056620"/>
              <a:gd name="connsiteY13" fmla="*/ 152983 h 1402236"/>
              <a:gd name="connsiteX14" fmla="*/ 164541 w 1056620"/>
              <a:gd name="connsiteY14" fmla="*/ 0 h 1402236"/>
              <a:gd name="connsiteX15" fmla="*/ 372420 w 1056620"/>
              <a:gd name="connsiteY15" fmla="*/ 41227 h 1402236"/>
              <a:gd name="connsiteX16" fmla="*/ 550276 w 1056620"/>
              <a:gd name="connsiteY16" fmla="*/ 233839 h 1402236"/>
              <a:gd name="connsiteX17" fmla="*/ 520253 w 1056620"/>
              <a:gd name="connsiteY17" fmla="*/ 385223 h 1402236"/>
              <a:gd name="connsiteX18" fmla="*/ 312374 w 1056620"/>
              <a:gd name="connsiteY18" fmla="*/ 343995 h 1402236"/>
              <a:gd name="connsiteX19" fmla="*/ 134518 w 1056620"/>
              <a:gd name="connsiteY19" fmla="*/ 151384 h 140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56620" h="1402236">
                <a:moveTo>
                  <a:pt x="698393" y="152983"/>
                </a:moveTo>
                <a:lnTo>
                  <a:pt x="702045" y="184621"/>
                </a:lnTo>
                <a:cubicBezTo>
                  <a:pt x="614929" y="225395"/>
                  <a:pt x="600634" y="321537"/>
                  <a:pt x="605657" y="397614"/>
                </a:cubicBezTo>
                <a:lnTo>
                  <a:pt x="613102" y="449907"/>
                </a:lnTo>
                <a:lnTo>
                  <a:pt x="652193" y="448639"/>
                </a:lnTo>
                <a:cubicBezTo>
                  <a:pt x="725009" y="437729"/>
                  <a:pt x="793821" y="414692"/>
                  <a:pt x="924236" y="497883"/>
                </a:cubicBezTo>
                <a:cubicBezTo>
                  <a:pt x="999864" y="557854"/>
                  <a:pt x="1057271" y="688875"/>
                  <a:pt x="1056615" y="849723"/>
                </a:cubicBezTo>
                <a:cubicBezTo>
                  <a:pt x="1055487" y="1126135"/>
                  <a:pt x="884113" y="1501513"/>
                  <a:pt x="528307" y="1378030"/>
                </a:cubicBezTo>
                <a:cubicBezTo>
                  <a:pt x="113047" y="1460353"/>
                  <a:pt x="0" y="1141499"/>
                  <a:pt x="0" y="849723"/>
                </a:cubicBezTo>
                <a:cubicBezTo>
                  <a:pt x="0" y="667364"/>
                  <a:pt x="81477" y="502945"/>
                  <a:pt x="262040" y="415283"/>
                </a:cubicBezTo>
                <a:cubicBezTo>
                  <a:pt x="451854" y="346886"/>
                  <a:pt x="465073" y="415084"/>
                  <a:pt x="539349" y="442424"/>
                </a:cubicBezTo>
                <a:lnTo>
                  <a:pt x="546458" y="444130"/>
                </a:lnTo>
                <a:lnTo>
                  <a:pt x="547235" y="417044"/>
                </a:lnTo>
                <a:cubicBezTo>
                  <a:pt x="549294" y="343808"/>
                  <a:pt x="559115" y="231311"/>
                  <a:pt x="698393" y="152983"/>
                </a:cubicBezTo>
                <a:close/>
                <a:moveTo>
                  <a:pt x="164541" y="0"/>
                </a:moveTo>
                <a:lnTo>
                  <a:pt x="372420" y="41227"/>
                </a:lnTo>
                <a:cubicBezTo>
                  <a:pt x="487229" y="63997"/>
                  <a:pt x="566858" y="150232"/>
                  <a:pt x="550276" y="233839"/>
                </a:cubicBezTo>
                <a:lnTo>
                  <a:pt x="520253" y="385223"/>
                </a:lnTo>
                <a:lnTo>
                  <a:pt x="312374" y="343995"/>
                </a:lnTo>
                <a:cubicBezTo>
                  <a:pt x="197565" y="321226"/>
                  <a:pt x="117937" y="234991"/>
                  <a:pt x="134518" y="1513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C9394238-5C22-4AD2-9770-62A119F78655}"/>
              </a:ext>
            </a:extLst>
          </p:cNvPr>
          <p:cNvSpPr/>
          <p:nvPr/>
        </p:nvSpPr>
        <p:spPr>
          <a:xfrm>
            <a:off x="7847578" y="4952391"/>
            <a:ext cx="1002621" cy="1278231"/>
          </a:xfrm>
          <a:custGeom>
            <a:avLst/>
            <a:gdLst>
              <a:gd name="connsiteX0" fmla="*/ 748210 w 1002621"/>
              <a:gd name="connsiteY0" fmla="*/ 360145 h 1278231"/>
              <a:gd name="connsiteX1" fmla="*/ 783295 w 1002621"/>
              <a:gd name="connsiteY1" fmla="*/ 361899 h 1278231"/>
              <a:gd name="connsiteX2" fmla="*/ 893221 w 1002621"/>
              <a:gd name="connsiteY2" fmla="*/ 382556 h 1278231"/>
              <a:gd name="connsiteX3" fmla="*/ 995018 w 1002621"/>
              <a:gd name="connsiteY3" fmla="*/ 631484 h 1278231"/>
              <a:gd name="connsiteX4" fmla="*/ 913933 w 1002621"/>
              <a:gd name="connsiteY4" fmla="*/ 1062987 h 1278231"/>
              <a:gd name="connsiteX5" fmla="*/ 672239 w 1002621"/>
              <a:gd name="connsiteY5" fmla="*/ 1253782 h 1278231"/>
              <a:gd name="connsiteX6" fmla="*/ 659081 w 1002621"/>
              <a:gd name="connsiteY6" fmla="*/ 1247171 h 1278231"/>
              <a:gd name="connsiteX7" fmla="*/ 637027 w 1002621"/>
              <a:gd name="connsiteY7" fmla="*/ 1239921 h 1278231"/>
              <a:gd name="connsiteX8" fmla="*/ 646319 w 1002621"/>
              <a:gd name="connsiteY8" fmla="*/ 1232490 h 1278231"/>
              <a:gd name="connsiteX9" fmla="*/ 721703 w 1002621"/>
              <a:gd name="connsiteY9" fmla="*/ 1031213 h 1278231"/>
              <a:gd name="connsiteX10" fmla="*/ 721703 w 1002621"/>
              <a:gd name="connsiteY10" fmla="*/ 572952 h 1278231"/>
              <a:gd name="connsiteX11" fmla="*/ 692870 w 1002621"/>
              <a:gd name="connsiteY11" fmla="*/ 407870 h 1278231"/>
              <a:gd name="connsiteX12" fmla="*/ 683440 w 1002621"/>
              <a:gd name="connsiteY12" fmla="*/ 392543 h 1278231"/>
              <a:gd name="connsiteX13" fmla="*/ 690708 w 1002621"/>
              <a:gd name="connsiteY13" fmla="*/ 384844 h 1278231"/>
              <a:gd name="connsiteX14" fmla="*/ 748210 w 1002621"/>
              <a:gd name="connsiteY14" fmla="*/ 360145 h 1278231"/>
              <a:gd name="connsiteX15" fmla="*/ 256593 w 1002621"/>
              <a:gd name="connsiteY15" fmla="*/ 359415 h 1278231"/>
              <a:gd name="connsiteX16" fmla="*/ 287288 w 1002621"/>
              <a:gd name="connsiteY16" fmla="*/ 367779 h 1278231"/>
              <a:gd name="connsiteX17" fmla="*/ 311143 w 1002621"/>
              <a:gd name="connsiteY17" fmla="*/ 383047 h 1278231"/>
              <a:gd name="connsiteX18" fmla="*/ 307978 w 1002621"/>
              <a:gd name="connsiteY18" fmla="*/ 385847 h 1278231"/>
              <a:gd name="connsiteX19" fmla="*/ 252648 w 1002621"/>
              <a:gd name="connsiteY19" fmla="*/ 580187 h 1278231"/>
              <a:gd name="connsiteX20" fmla="*/ 252648 w 1002621"/>
              <a:gd name="connsiteY20" fmla="*/ 1038449 h 1278231"/>
              <a:gd name="connsiteX21" fmla="*/ 342309 w 1002621"/>
              <a:gd name="connsiteY21" fmla="*/ 1239430 h 1278231"/>
              <a:gd name="connsiteX22" fmla="*/ 356239 w 1002621"/>
              <a:gd name="connsiteY22" fmla="*/ 1249420 h 1278231"/>
              <a:gd name="connsiteX23" fmla="*/ 348550 w 1002621"/>
              <a:gd name="connsiteY23" fmla="*/ 1251934 h 1278231"/>
              <a:gd name="connsiteX24" fmla="*/ 328496 w 1002621"/>
              <a:gd name="connsiteY24" fmla="*/ 1253916 h 1278231"/>
              <a:gd name="connsiteX25" fmla="*/ 82999 w 1002621"/>
              <a:gd name="connsiteY25" fmla="*/ 1060355 h 1278231"/>
              <a:gd name="connsiteX26" fmla="*/ 6757 w 1002621"/>
              <a:gd name="connsiteY26" fmla="*/ 627969 h 1278231"/>
              <a:gd name="connsiteX27" fmla="*/ 111340 w 1002621"/>
              <a:gd name="connsiteY27" fmla="*/ 380198 h 1278231"/>
              <a:gd name="connsiteX28" fmla="*/ 221490 w 1002621"/>
              <a:gd name="connsiteY28" fmla="*/ 360775 h 1278231"/>
              <a:gd name="connsiteX29" fmla="*/ 256593 w 1002621"/>
              <a:gd name="connsiteY29" fmla="*/ 359415 h 1278231"/>
              <a:gd name="connsiteX30" fmla="*/ 745242 w 1002621"/>
              <a:gd name="connsiteY30" fmla="*/ 118 h 1278231"/>
              <a:gd name="connsiteX31" fmla="*/ 737390 w 1002621"/>
              <a:gd name="connsiteY31" fmla="*/ 78861 h 1278231"/>
              <a:gd name="connsiteX32" fmla="*/ 587992 w 1002621"/>
              <a:gd name="connsiteY32" fmla="*/ 170414 h 1278231"/>
              <a:gd name="connsiteX33" fmla="*/ 567609 w 1002621"/>
              <a:gd name="connsiteY33" fmla="*/ 300591 h 1278231"/>
              <a:gd name="connsiteX34" fmla="*/ 574316 w 1002621"/>
              <a:gd name="connsiteY34" fmla="*/ 344263 h 1278231"/>
              <a:gd name="connsiteX35" fmla="*/ 617110 w 1002621"/>
              <a:gd name="connsiteY35" fmla="*/ 357135 h 1278231"/>
              <a:gd name="connsiteX36" fmla="*/ 687119 w 1002621"/>
              <a:gd name="connsiteY36" fmla="*/ 573735 h 1278231"/>
              <a:gd name="connsiteX37" fmla="*/ 687119 w 1002621"/>
              <a:gd name="connsiteY37" fmla="*/ 1031996 h 1278231"/>
              <a:gd name="connsiteX38" fmla="*/ 511763 w 1002621"/>
              <a:gd name="connsiteY38" fmla="*/ 1277867 h 1278231"/>
              <a:gd name="connsiteX39" fmla="*/ 491899 w 1002621"/>
              <a:gd name="connsiteY39" fmla="*/ 1277434 h 1278231"/>
              <a:gd name="connsiteX40" fmla="*/ 295659 w 1002621"/>
              <a:gd name="connsiteY40" fmla="*/ 1031996 h 1278231"/>
              <a:gd name="connsiteX41" fmla="*/ 295659 w 1002621"/>
              <a:gd name="connsiteY41" fmla="*/ 573735 h 1278231"/>
              <a:gd name="connsiteX42" fmla="*/ 376154 w 1002621"/>
              <a:gd name="connsiteY42" fmla="*/ 357136 h 1278231"/>
              <a:gd name="connsiteX43" fmla="*/ 437306 w 1002621"/>
              <a:gd name="connsiteY43" fmla="*/ 339287 h 1278231"/>
              <a:gd name="connsiteX44" fmla="*/ 435109 w 1002621"/>
              <a:gd name="connsiteY44" fmla="*/ 280572 h 1278231"/>
              <a:gd name="connsiteX45" fmla="*/ 510555 w 1002621"/>
              <a:gd name="connsiteY45" fmla="*/ 101691 h 1278231"/>
              <a:gd name="connsiteX46" fmla="*/ 745242 w 1002621"/>
              <a:gd name="connsiteY46" fmla="*/ 118 h 127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02621" h="1278231">
                <a:moveTo>
                  <a:pt x="748210" y="360145"/>
                </a:moveTo>
                <a:cubicBezTo>
                  <a:pt x="759176" y="359039"/>
                  <a:pt x="770858" y="359562"/>
                  <a:pt x="783295" y="361899"/>
                </a:cubicBezTo>
                <a:lnTo>
                  <a:pt x="893221" y="382556"/>
                </a:lnTo>
                <a:cubicBezTo>
                  <a:pt x="992713" y="401252"/>
                  <a:pt x="1017299" y="512917"/>
                  <a:pt x="995018" y="631484"/>
                </a:cubicBezTo>
                <a:lnTo>
                  <a:pt x="913933" y="1062987"/>
                </a:lnTo>
                <a:cubicBezTo>
                  <a:pt x="891653" y="1181553"/>
                  <a:pt x="771732" y="1272478"/>
                  <a:pt x="672239" y="1253782"/>
                </a:cubicBezTo>
                <a:cubicBezTo>
                  <a:pt x="671781" y="1256207"/>
                  <a:pt x="659538" y="1244746"/>
                  <a:pt x="659081" y="1247171"/>
                </a:cubicBezTo>
                <a:lnTo>
                  <a:pt x="637027" y="1239921"/>
                </a:lnTo>
                <a:lnTo>
                  <a:pt x="646319" y="1232490"/>
                </a:lnTo>
                <a:cubicBezTo>
                  <a:pt x="692749" y="1186281"/>
                  <a:pt x="721703" y="1109912"/>
                  <a:pt x="721703" y="1031213"/>
                </a:cubicBezTo>
                <a:lnTo>
                  <a:pt x="721703" y="572952"/>
                </a:lnTo>
                <a:cubicBezTo>
                  <a:pt x="721703" y="509993"/>
                  <a:pt x="713614" y="451062"/>
                  <a:pt x="692870" y="407870"/>
                </a:cubicBezTo>
                <a:lnTo>
                  <a:pt x="683440" y="392543"/>
                </a:lnTo>
                <a:lnTo>
                  <a:pt x="690708" y="384844"/>
                </a:lnTo>
                <a:cubicBezTo>
                  <a:pt x="707211" y="371085"/>
                  <a:pt x="726278" y="362358"/>
                  <a:pt x="748210" y="360145"/>
                </a:cubicBezTo>
                <a:close/>
                <a:moveTo>
                  <a:pt x="256593" y="359415"/>
                </a:moveTo>
                <a:cubicBezTo>
                  <a:pt x="267546" y="360644"/>
                  <a:pt x="277764" y="363494"/>
                  <a:pt x="287288" y="367779"/>
                </a:cubicBezTo>
                <a:lnTo>
                  <a:pt x="311143" y="383047"/>
                </a:lnTo>
                <a:lnTo>
                  <a:pt x="307978" y="385847"/>
                </a:lnTo>
                <a:cubicBezTo>
                  <a:pt x="270142" y="429083"/>
                  <a:pt x="252648" y="501488"/>
                  <a:pt x="252648" y="580187"/>
                </a:cubicBezTo>
                <a:lnTo>
                  <a:pt x="252648" y="1038449"/>
                </a:lnTo>
                <a:cubicBezTo>
                  <a:pt x="252648" y="1117148"/>
                  <a:pt x="289759" y="1193348"/>
                  <a:pt x="342309" y="1239430"/>
                </a:cubicBezTo>
                <a:lnTo>
                  <a:pt x="356239" y="1249420"/>
                </a:lnTo>
                <a:lnTo>
                  <a:pt x="348550" y="1251934"/>
                </a:lnTo>
                <a:cubicBezTo>
                  <a:pt x="348120" y="1249504"/>
                  <a:pt x="328926" y="1256346"/>
                  <a:pt x="328496" y="1253916"/>
                </a:cubicBezTo>
                <a:cubicBezTo>
                  <a:pt x="228800" y="1271495"/>
                  <a:pt x="103948" y="1179164"/>
                  <a:pt x="82999" y="1060355"/>
                </a:cubicBezTo>
                <a:lnTo>
                  <a:pt x="6757" y="627969"/>
                </a:lnTo>
                <a:cubicBezTo>
                  <a:pt x="-14192" y="509160"/>
                  <a:pt x="11644" y="397777"/>
                  <a:pt x="111340" y="380198"/>
                </a:cubicBezTo>
                <a:lnTo>
                  <a:pt x="221490" y="360775"/>
                </a:lnTo>
                <a:cubicBezTo>
                  <a:pt x="233952" y="358578"/>
                  <a:pt x="245640" y="358186"/>
                  <a:pt x="256593" y="359415"/>
                </a:cubicBezTo>
                <a:close/>
                <a:moveTo>
                  <a:pt x="745242" y="118"/>
                </a:moveTo>
                <a:lnTo>
                  <a:pt x="737390" y="78861"/>
                </a:lnTo>
                <a:cubicBezTo>
                  <a:pt x="678594" y="77212"/>
                  <a:pt x="627034" y="126421"/>
                  <a:pt x="587992" y="170414"/>
                </a:cubicBezTo>
                <a:cubicBezTo>
                  <a:pt x="558710" y="203409"/>
                  <a:pt x="560997" y="253207"/>
                  <a:pt x="567609" y="300591"/>
                </a:cubicBezTo>
                <a:lnTo>
                  <a:pt x="574316" y="344263"/>
                </a:lnTo>
                <a:lnTo>
                  <a:pt x="617110" y="357135"/>
                </a:lnTo>
                <a:cubicBezTo>
                  <a:pt x="668918" y="393921"/>
                  <a:pt x="687119" y="479296"/>
                  <a:pt x="687119" y="573735"/>
                </a:cubicBezTo>
                <a:lnTo>
                  <a:pt x="687119" y="1031996"/>
                </a:lnTo>
                <a:cubicBezTo>
                  <a:pt x="687119" y="1157915"/>
                  <a:pt x="612997" y="1277867"/>
                  <a:pt x="511763" y="1277867"/>
                </a:cubicBezTo>
                <a:cubicBezTo>
                  <a:pt x="511762" y="1275291"/>
                  <a:pt x="491900" y="1280010"/>
                  <a:pt x="491899" y="1277434"/>
                </a:cubicBezTo>
                <a:cubicBezTo>
                  <a:pt x="390664" y="1277434"/>
                  <a:pt x="295659" y="1157915"/>
                  <a:pt x="295659" y="1031996"/>
                </a:cubicBezTo>
                <a:lnTo>
                  <a:pt x="295659" y="573735"/>
                </a:lnTo>
                <a:cubicBezTo>
                  <a:pt x="295659" y="479296"/>
                  <a:pt x="320851" y="393921"/>
                  <a:pt x="376154" y="357136"/>
                </a:cubicBezTo>
                <a:lnTo>
                  <a:pt x="437306" y="339287"/>
                </a:lnTo>
                <a:lnTo>
                  <a:pt x="435109" y="280572"/>
                </a:lnTo>
                <a:cubicBezTo>
                  <a:pt x="439874" y="214876"/>
                  <a:pt x="466033" y="151859"/>
                  <a:pt x="510555" y="101691"/>
                </a:cubicBezTo>
                <a:cubicBezTo>
                  <a:pt x="569919" y="34800"/>
                  <a:pt x="655843" y="-2388"/>
                  <a:pt x="745242" y="118"/>
                </a:cubicBezTo>
                <a:close/>
              </a:path>
            </a:pathLst>
          </a:custGeom>
          <a:solidFill>
            <a:schemeClr val="accent3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0356DF-D267-4D29-A7FF-8BEFAF6858BF}"/>
              </a:ext>
            </a:extLst>
          </p:cNvPr>
          <p:cNvGrpSpPr/>
          <p:nvPr/>
        </p:nvGrpSpPr>
        <p:grpSpPr>
          <a:xfrm>
            <a:off x="5492633" y="2924149"/>
            <a:ext cx="1204455" cy="1204455"/>
            <a:chOff x="5492633" y="2924149"/>
            <a:chExt cx="1204455" cy="1204455"/>
          </a:xfrm>
          <a:solidFill>
            <a:schemeClr val="accent2"/>
          </a:solidFill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E519DC4-F45E-4684-8F95-9414443BDD50}"/>
                </a:ext>
              </a:extLst>
            </p:cNvPr>
            <p:cNvSpPr/>
            <p:nvPr/>
          </p:nvSpPr>
          <p:spPr>
            <a:xfrm>
              <a:off x="5605244" y="3040121"/>
              <a:ext cx="979234" cy="972512"/>
            </a:xfrm>
            <a:custGeom>
              <a:avLst/>
              <a:gdLst>
                <a:gd name="connsiteX0" fmla="*/ 773108 w 1546216"/>
                <a:gd name="connsiteY0" fmla="*/ 812220 h 1535602"/>
                <a:gd name="connsiteX1" fmla="*/ 1014235 w 1546216"/>
                <a:gd name="connsiteY1" fmla="*/ 1535602 h 1535602"/>
                <a:gd name="connsiteX2" fmla="*/ 531981 w 1546216"/>
                <a:gd name="connsiteY2" fmla="*/ 1535602 h 1535602"/>
                <a:gd name="connsiteX3" fmla="*/ 812454 w 1546216"/>
                <a:gd name="connsiteY3" fmla="*/ 794439 h 1535602"/>
                <a:gd name="connsiteX4" fmla="*/ 1485297 w 1546216"/>
                <a:gd name="connsiteY4" fmla="*/ 1153195 h 1535602"/>
                <a:gd name="connsiteX5" fmla="*/ 1135476 w 1546216"/>
                <a:gd name="connsiteY5" fmla="*/ 1485150 h 1535602"/>
                <a:gd name="connsiteX6" fmla="*/ 735369 w 1546216"/>
                <a:gd name="connsiteY6" fmla="*/ 794439 h 1535602"/>
                <a:gd name="connsiteX7" fmla="*/ 412347 w 1546216"/>
                <a:gd name="connsiteY7" fmla="*/ 1485150 h 1535602"/>
                <a:gd name="connsiteX8" fmla="*/ 62526 w 1546216"/>
                <a:gd name="connsiteY8" fmla="*/ 1153195 h 1535602"/>
                <a:gd name="connsiteX9" fmla="*/ 1546216 w 1546216"/>
                <a:gd name="connsiteY9" fmla="*/ 528939 h 1535602"/>
                <a:gd name="connsiteX10" fmla="*/ 1546216 w 1546216"/>
                <a:gd name="connsiteY10" fmla="*/ 1011193 h 1535602"/>
                <a:gd name="connsiteX11" fmla="*/ 822834 w 1546216"/>
                <a:gd name="connsiteY11" fmla="*/ 770066 h 1535602"/>
                <a:gd name="connsiteX12" fmla="*/ 0 w 1546216"/>
                <a:gd name="connsiteY12" fmla="*/ 528939 h 1535602"/>
                <a:gd name="connsiteX13" fmla="*/ 723382 w 1546216"/>
                <a:gd name="connsiteY13" fmla="*/ 770066 h 1535602"/>
                <a:gd name="connsiteX14" fmla="*/ 0 w 1546216"/>
                <a:gd name="connsiteY14" fmla="*/ 1011193 h 1535602"/>
                <a:gd name="connsiteX15" fmla="*/ 1152010 w 1546216"/>
                <a:gd name="connsiteY15" fmla="*/ 61443 h 1535602"/>
                <a:gd name="connsiteX16" fmla="*/ 1491031 w 1546216"/>
                <a:gd name="connsiteY16" fmla="*/ 404420 h 1535602"/>
                <a:gd name="connsiteX17" fmla="*/ 807054 w 1546216"/>
                <a:gd name="connsiteY17" fmla="*/ 741464 h 1535602"/>
                <a:gd name="connsiteX18" fmla="*/ 395813 w 1546216"/>
                <a:gd name="connsiteY18" fmla="*/ 61443 h 1535602"/>
                <a:gd name="connsiteX19" fmla="*/ 740769 w 1546216"/>
                <a:gd name="connsiteY19" fmla="*/ 741464 h 1535602"/>
                <a:gd name="connsiteX20" fmla="*/ 56792 w 1546216"/>
                <a:gd name="connsiteY20" fmla="*/ 404420 h 1535602"/>
                <a:gd name="connsiteX21" fmla="*/ 531981 w 1546216"/>
                <a:gd name="connsiteY21" fmla="*/ 0 h 1535602"/>
                <a:gd name="connsiteX22" fmla="*/ 1014235 w 1546216"/>
                <a:gd name="connsiteY22" fmla="*/ 0 h 1535602"/>
                <a:gd name="connsiteX23" fmla="*/ 773108 w 1546216"/>
                <a:gd name="connsiteY23" fmla="*/ 723382 h 15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46216" h="1535602">
                  <a:moveTo>
                    <a:pt x="773108" y="812220"/>
                  </a:moveTo>
                  <a:lnTo>
                    <a:pt x="1014235" y="1535602"/>
                  </a:lnTo>
                  <a:lnTo>
                    <a:pt x="531981" y="1535602"/>
                  </a:lnTo>
                  <a:close/>
                  <a:moveTo>
                    <a:pt x="812454" y="794439"/>
                  </a:moveTo>
                  <a:lnTo>
                    <a:pt x="1485297" y="1153195"/>
                  </a:lnTo>
                  <a:lnTo>
                    <a:pt x="1135476" y="1485150"/>
                  </a:lnTo>
                  <a:close/>
                  <a:moveTo>
                    <a:pt x="735369" y="794439"/>
                  </a:moveTo>
                  <a:lnTo>
                    <a:pt x="412347" y="1485150"/>
                  </a:lnTo>
                  <a:lnTo>
                    <a:pt x="62526" y="1153195"/>
                  </a:lnTo>
                  <a:close/>
                  <a:moveTo>
                    <a:pt x="1546216" y="528939"/>
                  </a:moveTo>
                  <a:lnTo>
                    <a:pt x="1546216" y="1011193"/>
                  </a:lnTo>
                  <a:lnTo>
                    <a:pt x="822834" y="770066"/>
                  </a:lnTo>
                  <a:close/>
                  <a:moveTo>
                    <a:pt x="0" y="528939"/>
                  </a:moveTo>
                  <a:lnTo>
                    <a:pt x="723382" y="770066"/>
                  </a:lnTo>
                  <a:lnTo>
                    <a:pt x="0" y="1011193"/>
                  </a:lnTo>
                  <a:close/>
                  <a:moveTo>
                    <a:pt x="1152010" y="61443"/>
                  </a:moveTo>
                  <a:lnTo>
                    <a:pt x="1491031" y="404420"/>
                  </a:lnTo>
                  <a:lnTo>
                    <a:pt x="807054" y="741464"/>
                  </a:lnTo>
                  <a:close/>
                  <a:moveTo>
                    <a:pt x="395813" y="61443"/>
                  </a:moveTo>
                  <a:lnTo>
                    <a:pt x="740769" y="741464"/>
                  </a:lnTo>
                  <a:lnTo>
                    <a:pt x="56792" y="404420"/>
                  </a:lnTo>
                  <a:close/>
                  <a:moveTo>
                    <a:pt x="531981" y="0"/>
                  </a:moveTo>
                  <a:lnTo>
                    <a:pt x="1014235" y="0"/>
                  </a:lnTo>
                  <a:lnTo>
                    <a:pt x="773108" y="723382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원형: 비어 있음 48">
              <a:extLst>
                <a:ext uri="{FF2B5EF4-FFF2-40B4-BE49-F238E27FC236}">
                  <a16:creationId xmlns:a16="http://schemas.microsoft.com/office/drawing/2014/main" id="{05E237BC-9F52-4C02-A641-BB5D0BC5AE42}"/>
                </a:ext>
              </a:extLst>
            </p:cNvPr>
            <p:cNvSpPr/>
            <p:nvPr/>
          </p:nvSpPr>
          <p:spPr>
            <a:xfrm>
              <a:off x="5492633" y="2924149"/>
              <a:ext cx="1204455" cy="1204455"/>
            </a:xfrm>
            <a:prstGeom prst="donut">
              <a:avLst>
                <a:gd name="adj" fmla="val 3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0E4FEB81-8EAF-4DCE-827A-B7B30D35F567}"/>
              </a:ext>
            </a:extLst>
          </p:cNvPr>
          <p:cNvSpPr/>
          <p:nvPr/>
        </p:nvSpPr>
        <p:spPr>
          <a:xfrm rot="1023001">
            <a:off x="9563080" y="4874516"/>
            <a:ext cx="1301876" cy="1442749"/>
          </a:xfrm>
          <a:custGeom>
            <a:avLst/>
            <a:gdLst>
              <a:gd name="connsiteX0" fmla="*/ 795754 w 1301876"/>
              <a:gd name="connsiteY0" fmla="*/ 799563 h 1442749"/>
              <a:gd name="connsiteX1" fmla="*/ 813062 w 1301876"/>
              <a:gd name="connsiteY1" fmla="*/ 858774 h 1442749"/>
              <a:gd name="connsiteX2" fmla="*/ 869758 w 1301876"/>
              <a:gd name="connsiteY2" fmla="*/ 788823 h 1442749"/>
              <a:gd name="connsiteX3" fmla="*/ 880054 w 1301876"/>
              <a:gd name="connsiteY3" fmla="*/ 780200 h 1442749"/>
              <a:gd name="connsiteX4" fmla="*/ 866242 w 1301876"/>
              <a:gd name="connsiteY4" fmla="*/ 787859 h 1442749"/>
              <a:gd name="connsiteX5" fmla="*/ 574482 w 1301876"/>
              <a:gd name="connsiteY5" fmla="*/ 846582 h 1442749"/>
              <a:gd name="connsiteX6" fmla="*/ 614179 w 1301876"/>
              <a:gd name="connsiteY6" fmla="*/ 883234 h 1442749"/>
              <a:gd name="connsiteX7" fmla="*/ 611934 w 1301876"/>
              <a:gd name="connsiteY7" fmla="*/ 840363 h 1442749"/>
              <a:gd name="connsiteX8" fmla="*/ 578568 w 1301876"/>
              <a:gd name="connsiteY8" fmla="*/ 5242 h 1442749"/>
              <a:gd name="connsiteX9" fmla="*/ 626672 w 1301876"/>
              <a:gd name="connsiteY9" fmla="*/ 0 h 1442749"/>
              <a:gd name="connsiteX10" fmla="*/ 795448 w 1301876"/>
              <a:gd name="connsiteY10" fmla="*/ 75585 h 1442749"/>
              <a:gd name="connsiteX11" fmla="*/ 808968 w 1301876"/>
              <a:gd name="connsiteY11" fmla="*/ 93300 h 1442749"/>
              <a:gd name="connsiteX12" fmla="*/ 837807 w 1301876"/>
              <a:gd name="connsiteY12" fmla="*/ 87825 h 1442749"/>
              <a:gd name="connsiteX13" fmla="*/ 989553 w 1301876"/>
              <a:gd name="connsiteY13" fmla="*/ 182414 h 1442749"/>
              <a:gd name="connsiteX14" fmla="*/ 995360 w 1301876"/>
              <a:gd name="connsiteY14" fmla="*/ 209462 h 1442749"/>
              <a:gd name="connsiteX15" fmla="*/ 1076294 w 1301876"/>
              <a:gd name="connsiteY15" fmla="*/ 224828 h 1442749"/>
              <a:gd name="connsiteX16" fmla="*/ 1233677 w 1301876"/>
              <a:gd name="connsiteY16" fmla="*/ 448113 h 1442749"/>
              <a:gd name="connsiteX17" fmla="*/ 1228442 w 1301876"/>
              <a:gd name="connsiteY17" fmla="*/ 496950 h 1442749"/>
              <a:gd name="connsiteX18" fmla="*/ 1214685 w 1301876"/>
              <a:gd name="connsiteY18" fmla="*/ 538627 h 1442749"/>
              <a:gd name="connsiteX19" fmla="*/ 1236885 w 1301876"/>
              <a:gd name="connsiteY19" fmla="*/ 550937 h 1442749"/>
              <a:gd name="connsiteX20" fmla="*/ 1301876 w 1301876"/>
              <a:gd name="connsiteY20" fmla="*/ 679974 h 1442749"/>
              <a:gd name="connsiteX21" fmla="*/ 1079985 w 1301876"/>
              <a:gd name="connsiteY21" fmla="*/ 862461 h 1442749"/>
              <a:gd name="connsiteX22" fmla="*/ 993615 w 1301876"/>
              <a:gd name="connsiteY22" fmla="*/ 848121 h 1442749"/>
              <a:gd name="connsiteX23" fmla="*/ 971782 w 1301876"/>
              <a:gd name="connsiteY23" fmla="*/ 836015 h 1442749"/>
              <a:gd name="connsiteX24" fmla="*/ 912783 w 1301876"/>
              <a:gd name="connsiteY24" fmla="*/ 895091 h 1442749"/>
              <a:gd name="connsiteX25" fmla="*/ 849757 w 1301876"/>
              <a:gd name="connsiteY25" fmla="*/ 993417 h 1442749"/>
              <a:gd name="connsiteX26" fmla="*/ 894692 w 1301876"/>
              <a:gd name="connsiteY26" fmla="*/ 990040 h 1442749"/>
              <a:gd name="connsiteX27" fmla="*/ 855151 w 1301876"/>
              <a:gd name="connsiteY27" fmla="*/ 1027571 h 1442749"/>
              <a:gd name="connsiteX28" fmla="*/ 896595 w 1301876"/>
              <a:gd name="connsiteY28" fmla="*/ 1213986 h 1442749"/>
              <a:gd name="connsiteX29" fmla="*/ 928677 w 1301876"/>
              <a:gd name="connsiteY29" fmla="*/ 1206567 h 1442749"/>
              <a:gd name="connsiteX30" fmla="*/ 921655 w 1301876"/>
              <a:gd name="connsiteY30" fmla="*/ 1369859 h 1442749"/>
              <a:gd name="connsiteX31" fmla="*/ 661895 w 1301876"/>
              <a:gd name="connsiteY31" fmla="*/ 1442749 h 1442749"/>
              <a:gd name="connsiteX32" fmla="*/ 581493 w 1301876"/>
              <a:gd name="connsiteY32" fmla="*/ 1287880 h 1442749"/>
              <a:gd name="connsiteX33" fmla="*/ 616489 w 1301876"/>
              <a:gd name="connsiteY33" fmla="*/ 1293115 h 1442749"/>
              <a:gd name="connsiteX34" fmla="*/ 529828 w 1301876"/>
              <a:gd name="connsiteY34" fmla="*/ 1065000 h 1442749"/>
              <a:gd name="connsiteX35" fmla="*/ 574961 w 1301876"/>
              <a:gd name="connsiteY35" fmla="*/ 1067773 h 1442749"/>
              <a:gd name="connsiteX36" fmla="*/ 467178 w 1301876"/>
              <a:gd name="connsiteY36" fmla="*/ 935765 h 1442749"/>
              <a:gd name="connsiteX37" fmla="*/ 442988 w 1301876"/>
              <a:gd name="connsiteY37" fmla="*/ 919320 h 1442749"/>
              <a:gd name="connsiteX38" fmla="*/ 418024 w 1301876"/>
              <a:gd name="connsiteY38" fmla="*/ 954139 h 1442749"/>
              <a:gd name="connsiteX39" fmla="*/ 277938 w 1301876"/>
              <a:gd name="connsiteY39" fmla="*/ 1008707 h 1442749"/>
              <a:gd name="connsiteX40" fmla="*/ 79826 w 1301876"/>
              <a:gd name="connsiteY40" fmla="*/ 822403 h 1442749"/>
              <a:gd name="connsiteX41" fmla="*/ 95394 w 1301876"/>
              <a:gd name="connsiteY41" fmla="*/ 749885 h 1442749"/>
              <a:gd name="connsiteX42" fmla="*/ 108283 w 1301876"/>
              <a:gd name="connsiteY42" fmla="*/ 731908 h 1442749"/>
              <a:gd name="connsiteX43" fmla="*/ 105235 w 1301876"/>
              <a:gd name="connsiteY43" fmla="*/ 730352 h 1442749"/>
              <a:gd name="connsiteX44" fmla="*/ 0 w 1301876"/>
              <a:gd name="connsiteY44" fmla="*/ 544228 h 1442749"/>
              <a:gd name="connsiteX45" fmla="*/ 190583 w 1301876"/>
              <a:gd name="connsiteY45" fmla="*/ 324329 h 1442749"/>
              <a:gd name="connsiteX46" fmla="*/ 196446 w 1301876"/>
              <a:gd name="connsiteY46" fmla="*/ 323773 h 1442749"/>
              <a:gd name="connsiteX47" fmla="*/ 200787 w 1301876"/>
              <a:gd name="connsiteY47" fmla="*/ 296771 h 1442749"/>
              <a:gd name="connsiteX48" fmla="*/ 335836 w 1301876"/>
              <a:gd name="connsiteY48" fmla="*/ 156697 h 1442749"/>
              <a:gd name="connsiteX49" fmla="*/ 416474 w 1301876"/>
              <a:gd name="connsiteY49" fmla="*/ 141388 h 1442749"/>
              <a:gd name="connsiteX50" fmla="*/ 428749 w 1301876"/>
              <a:gd name="connsiteY50" fmla="*/ 113779 h 1442749"/>
              <a:gd name="connsiteX51" fmla="*/ 533764 w 1301876"/>
              <a:gd name="connsiteY51" fmla="*/ 20280 h 1442749"/>
              <a:gd name="connsiteX52" fmla="*/ 578568 w 1301876"/>
              <a:gd name="connsiteY52" fmla="*/ 5242 h 144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01876" h="1442749">
                <a:moveTo>
                  <a:pt x="795754" y="799563"/>
                </a:moveTo>
                <a:lnTo>
                  <a:pt x="813062" y="858774"/>
                </a:lnTo>
                <a:cubicBezTo>
                  <a:pt x="833214" y="831262"/>
                  <a:pt x="849791" y="808657"/>
                  <a:pt x="869758" y="788823"/>
                </a:cubicBezTo>
                <a:lnTo>
                  <a:pt x="880054" y="780200"/>
                </a:lnTo>
                <a:lnTo>
                  <a:pt x="866242" y="787859"/>
                </a:lnTo>
                <a:close/>
                <a:moveTo>
                  <a:pt x="574482" y="846582"/>
                </a:moveTo>
                <a:lnTo>
                  <a:pt x="614179" y="883234"/>
                </a:lnTo>
                <a:lnTo>
                  <a:pt x="611934" y="840363"/>
                </a:lnTo>
                <a:close/>
                <a:moveTo>
                  <a:pt x="578568" y="5242"/>
                </a:moveTo>
                <a:cubicBezTo>
                  <a:pt x="594106" y="1805"/>
                  <a:pt x="610194" y="0"/>
                  <a:pt x="626672" y="0"/>
                </a:cubicBezTo>
                <a:cubicBezTo>
                  <a:pt x="692584" y="-1"/>
                  <a:pt x="752255" y="28884"/>
                  <a:pt x="795448" y="75585"/>
                </a:cubicBezTo>
                <a:lnTo>
                  <a:pt x="808968" y="93300"/>
                </a:lnTo>
                <a:lnTo>
                  <a:pt x="837807" y="87825"/>
                </a:lnTo>
                <a:cubicBezTo>
                  <a:pt x="906024" y="87825"/>
                  <a:pt x="964552" y="126828"/>
                  <a:pt x="989553" y="182414"/>
                </a:cubicBezTo>
                <a:lnTo>
                  <a:pt x="995360" y="209462"/>
                </a:lnTo>
                <a:lnTo>
                  <a:pt x="1076294" y="224828"/>
                </a:lnTo>
                <a:cubicBezTo>
                  <a:pt x="1168782" y="261615"/>
                  <a:pt x="1233678" y="347737"/>
                  <a:pt x="1233677" y="448113"/>
                </a:cubicBezTo>
                <a:cubicBezTo>
                  <a:pt x="1233677" y="464842"/>
                  <a:pt x="1231874" y="481176"/>
                  <a:pt x="1228442" y="496950"/>
                </a:cubicBezTo>
                <a:lnTo>
                  <a:pt x="1214685" y="538627"/>
                </a:lnTo>
                <a:lnTo>
                  <a:pt x="1236885" y="550937"/>
                </a:lnTo>
                <a:cubicBezTo>
                  <a:pt x="1277039" y="583960"/>
                  <a:pt x="1301876" y="629582"/>
                  <a:pt x="1301876" y="679974"/>
                </a:cubicBezTo>
                <a:cubicBezTo>
                  <a:pt x="1301876" y="780760"/>
                  <a:pt x="1202532" y="862462"/>
                  <a:pt x="1079985" y="862461"/>
                </a:cubicBezTo>
                <a:cubicBezTo>
                  <a:pt x="1049348" y="862461"/>
                  <a:pt x="1020162" y="857355"/>
                  <a:pt x="993615" y="848121"/>
                </a:cubicBezTo>
                <a:lnTo>
                  <a:pt x="971782" y="836015"/>
                </a:lnTo>
                <a:lnTo>
                  <a:pt x="912783" y="895091"/>
                </a:lnTo>
                <a:cubicBezTo>
                  <a:pt x="881422" y="934146"/>
                  <a:pt x="864274" y="970536"/>
                  <a:pt x="849757" y="993417"/>
                </a:cubicBezTo>
                <a:cubicBezTo>
                  <a:pt x="857669" y="995023"/>
                  <a:pt x="864757" y="988413"/>
                  <a:pt x="894692" y="990040"/>
                </a:cubicBezTo>
                <a:cubicBezTo>
                  <a:pt x="863168" y="1012692"/>
                  <a:pt x="871895" y="1023000"/>
                  <a:pt x="855151" y="1027571"/>
                </a:cubicBezTo>
                <a:lnTo>
                  <a:pt x="896595" y="1213986"/>
                </a:lnTo>
                <a:cubicBezTo>
                  <a:pt x="907289" y="1211513"/>
                  <a:pt x="911316" y="1209390"/>
                  <a:pt x="928677" y="1206567"/>
                </a:cubicBezTo>
                <a:cubicBezTo>
                  <a:pt x="906563" y="1273837"/>
                  <a:pt x="916957" y="1331136"/>
                  <a:pt x="921655" y="1369859"/>
                </a:cubicBezTo>
                <a:lnTo>
                  <a:pt x="661895" y="1442749"/>
                </a:lnTo>
                <a:cubicBezTo>
                  <a:pt x="638610" y="1365772"/>
                  <a:pt x="627896" y="1340830"/>
                  <a:pt x="581493" y="1287880"/>
                </a:cubicBezTo>
                <a:cubicBezTo>
                  <a:pt x="605576" y="1291462"/>
                  <a:pt x="605739" y="1288832"/>
                  <a:pt x="616489" y="1293115"/>
                </a:cubicBezTo>
                <a:cubicBezTo>
                  <a:pt x="601211" y="1219113"/>
                  <a:pt x="583600" y="1093324"/>
                  <a:pt x="529828" y="1065000"/>
                </a:cubicBezTo>
                <a:lnTo>
                  <a:pt x="574961" y="1067773"/>
                </a:lnTo>
                <a:cubicBezTo>
                  <a:pt x="569592" y="1034881"/>
                  <a:pt x="540329" y="989311"/>
                  <a:pt x="467178" y="935765"/>
                </a:cubicBezTo>
                <a:lnTo>
                  <a:pt x="442988" y="919320"/>
                </a:lnTo>
                <a:lnTo>
                  <a:pt x="418024" y="954139"/>
                </a:lnTo>
                <a:cubicBezTo>
                  <a:pt x="382173" y="987854"/>
                  <a:pt x="332645" y="1008706"/>
                  <a:pt x="277938" y="1008707"/>
                </a:cubicBezTo>
                <a:cubicBezTo>
                  <a:pt x="168524" y="1008707"/>
                  <a:pt x="79826" y="925296"/>
                  <a:pt x="79826" y="822403"/>
                </a:cubicBezTo>
                <a:cubicBezTo>
                  <a:pt x="79826" y="796680"/>
                  <a:pt x="85369" y="772174"/>
                  <a:pt x="95394" y="749885"/>
                </a:cubicBezTo>
                <a:lnTo>
                  <a:pt x="108283" y="731908"/>
                </a:lnTo>
                <a:lnTo>
                  <a:pt x="105235" y="730352"/>
                </a:lnTo>
                <a:cubicBezTo>
                  <a:pt x="41743" y="690015"/>
                  <a:pt x="0" y="621706"/>
                  <a:pt x="0" y="544228"/>
                </a:cubicBezTo>
                <a:cubicBezTo>
                  <a:pt x="1" y="435758"/>
                  <a:pt x="81818" y="345258"/>
                  <a:pt x="190583" y="324329"/>
                </a:cubicBezTo>
                <a:lnTo>
                  <a:pt x="196446" y="323773"/>
                </a:lnTo>
                <a:lnTo>
                  <a:pt x="200787" y="296771"/>
                </a:lnTo>
                <a:cubicBezTo>
                  <a:pt x="221710" y="233514"/>
                  <a:pt x="271585" y="182254"/>
                  <a:pt x="335836" y="156697"/>
                </a:cubicBezTo>
                <a:lnTo>
                  <a:pt x="416474" y="141388"/>
                </a:lnTo>
                <a:lnTo>
                  <a:pt x="428749" y="113779"/>
                </a:lnTo>
                <a:cubicBezTo>
                  <a:pt x="454486" y="72591"/>
                  <a:pt x="490930" y="39868"/>
                  <a:pt x="533764" y="20280"/>
                </a:cubicBezTo>
                <a:cubicBezTo>
                  <a:pt x="548042" y="13750"/>
                  <a:pt x="563030" y="8680"/>
                  <a:pt x="578568" y="52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13C3A8E1-5A1E-4855-9C3D-F8199FE3A43E}"/>
              </a:ext>
            </a:extLst>
          </p:cNvPr>
          <p:cNvSpPr/>
          <p:nvPr/>
        </p:nvSpPr>
        <p:spPr>
          <a:xfrm>
            <a:off x="5778616" y="1552983"/>
            <a:ext cx="1201283" cy="703344"/>
          </a:xfrm>
          <a:custGeom>
            <a:avLst/>
            <a:gdLst>
              <a:gd name="connsiteX0" fmla="*/ 0 w 1201283"/>
              <a:gd name="connsiteY0" fmla="*/ 524124 h 703344"/>
              <a:gd name="connsiteX1" fmla="*/ 1201282 w 1201283"/>
              <a:gd name="connsiteY1" fmla="*/ 524124 h 703344"/>
              <a:gd name="connsiteX2" fmla="*/ 1201282 w 1201283"/>
              <a:gd name="connsiteY2" fmla="*/ 613734 h 703344"/>
              <a:gd name="connsiteX3" fmla="*/ 1111672 w 1201283"/>
              <a:gd name="connsiteY3" fmla="*/ 703344 h 703344"/>
              <a:gd name="connsiteX4" fmla="*/ 89610 w 1201283"/>
              <a:gd name="connsiteY4" fmla="*/ 703344 h 703344"/>
              <a:gd name="connsiteX5" fmla="*/ 0 w 1201283"/>
              <a:gd name="connsiteY5" fmla="*/ 613734 h 703344"/>
              <a:gd name="connsiteX6" fmla="*/ 376819 w 1201283"/>
              <a:gd name="connsiteY6" fmla="*/ 287840 h 703344"/>
              <a:gd name="connsiteX7" fmla="*/ 302185 w 1201283"/>
              <a:gd name="connsiteY7" fmla="*/ 320552 h 703344"/>
              <a:gd name="connsiteX8" fmla="*/ 286277 w 1201283"/>
              <a:gd name="connsiteY8" fmla="*/ 343579 h 703344"/>
              <a:gd name="connsiteX9" fmla="*/ 286231 w 1201283"/>
              <a:gd name="connsiteY9" fmla="*/ 343556 h 703344"/>
              <a:gd name="connsiteX10" fmla="*/ 227517 w 1201283"/>
              <a:gd name="connsiteY10" fmla="*/ 379767 h 703344"/>
              <a:gd name="connsiteX11" fmla="*/ 168830 w 1201283"/>
              <a:gd name="connsiteY11" fmla="*/ 343512 h 703344"/>
              <a:gd name="connsiteX12" fmla="*/ 136880 w 1201283"/>
              <a:gd name="connsiteY12" fmla="*/ 359517 h 703344"/>
              <a:gd name="connsiteX13" fmla="*/ 227503 w 1201283"/>
              <a:gd name="connsiteY13" fmla="*/ 415501 h 703344"/>
              <a:gd name="connsiteX14" fmla="*/ 302137 w 1201283"/>
              <a:gd name="connsiteY14" fmla="*/ 382789 h 703344"/>
              <a:gd name="connsiteX15" fmla="*/ 318045 w 1201283"/>
              <a:gd name="connsiteY15" fmla="*/ 359762 h 703344"/>
              <a:gd name="connsiteX16" fmla="*/ 318091 w 1201283"/>
              <a:gd name="connsiteY16" fmla="*/ 359785 h 703344"/>
              <a:gd name="connsiteX17" fmla="*/ 376805 w 1201283"/>
              <a:gd name="connsiteY17" fmla="*/ 323574 h 703344"/>
              <a:gd name="connsiteX18" fmla="*/ 435493 w 1201283"/>
              <a:gd name="connsiteY18" fmla="*/ 359829 h 703344"/>
              <a:gd name="connsiteX19" fmla="*/ 435554 w 1201283"/>
              <a:gd name="connsiteY19" fmla="*/ 359799 h 703344"/>
              <a:gd name="connsiteX20" fmla="*/ 451373 w 1201283"/>
              <a:gd name="connsiteY20" fmla="*/ 382735 h 703344"/>
              <a:gd name="connsiteX21" fmla="*/ 525983 w 1201283"/>
              <a:gd name="connsiteY21" fmla="*/ 415501 h 703344"/>
              <a:gd name="connsiteX22" fmla="*/ 600617 w 1201283"/>
              <a:gd name="connsiteY22" fmla="*/ 382789 h 703344"/>
              <a:gd name="connsiteX23" fmla="*/ 616525 w 1201283"/>
              <a:gd name="connsiteY23" fmla="*/ 359763 h 703344"/>
              <a:gd name="connsiteX24" fmla="*/ 616570 w 1201283"/>
              <a:gd name="connsiteY24" fmla="*/ 359785 h 703344"/>
              <a:gd name="connsiteX25" fmla="*/ 675284 w 1201283"/>
              <a:gd name="connsiteY25" fmla="*/ 323574 h 703344"/>
              <a:gd name="connsiteX26" fmla="*/ 733971 w 1201283"/>
              <a:gd name="connsiteY26" fmla="*/ 359829 h 703344"/>
              <a:gd name="connsiteX27" fmla="*/ 734033 w 1201283"/>
              <a:gd name="connsiteY27" fmla="*/ 359799 h 703344"/>
              <a:gd name="connsiteX28" fmla="*/ 749852 w 1201283"/>
              <a:gd name="connsiteY28" fmla="*/ 382735 h 703344"/>
              <a:gd name="connsiteX29" fmla="*/ 824462 w 1201283"/>
              <a:gd name="connsiteY29" fmla="*/ 415501 h 703344"/>
              <a:gd name="connsiteX30" fmla="*/ 899095 w 1201283"/>
              <a:gd name="connsiteY30" fmla="*/ 382789 h 703344"/>
              <a:gd name="connsiteX31" fmla="*/ 915004 w 1201283"/>
              <a:gd name="connsiteY31" fmla="*/ 359762 h 703344"/>
              <a:gd name="connsiteX32" fmla="*/ 915049 w 1201283"/>
              <a:gd name="connsiteY32" fmla="*/ 359785 h 703344"/>
              <a:gd name="connsiteX33" fmla="*/ 973764 w 1201283"/>
              <a:gd name="connsiteY33" fmla="*/ 323574 h 703344"/>
              <a:gd name="connsiteX34" fmla="*/ 1032451 w 1201283"/>
              <a:gd name="connsiteY34" fmla="*/ 359829 h 703344"/>
              <a:gd name="connsiteX35" fmla="*/ 1064400 w 1201283"/>
              <a:gd name="connsiteY35" fmla="*/ 343824 h 703344"/>
              <a:gd name="connsiteX36" fmla="*/ 973777 w 1201283"/>
              <a:gd name="connsiteY36" fmla="*/ 287840 h 703344"/>
              <a:gd name="connsiteX37" fmla="*/ 899143 w 1201283"/>
              <a:gd name="connsiteY37" fmla="*/ 320552 h 703344"/>
              <a:gd name="connsiteX38" fmla="*/ 883235 w 1201283"/>
              <a:gd name="connsiteY38" fmla="*/ 343579 h 703344"/>
              <a:gd name="connsiteX39" fmla="*/ 883190 w 1201283"/>
              <a:gd name="connsiteY39" fmla="*/ 343556 h 703344"/>
              <a:gd name="connsiteX40" fmla="*/ 824475 w 1201283"/>
              <a:gd name="connsiteY40" fmla="*/ 379767 h 703344"/>
              <a:gd name="connsiteX41" fmla="*/ 765788 w 1201283"/>
              <a:gd name="connsiteY41" fmla="*/ 343512 h 703344"/>
              <a:gd name="connsiteX42" fmla="*/ 765726 w 1201283"/>
              <a:gd name="connsiteY42" fmla="*/ 343543 h 703344"/>
              <a:gd name="connsiteX43" fmla="*/ 749907 w 1201283"/>
              <a:gd name="connsiteY43" fmla="*/ 320607 h 703344"/>
              <a:gd name="connsiteX44" fmla="*/ 675297 w 1201283"/>
              <a:gd name="connsiteY44" fmla="*/ 287840 h 703344"/>
              <a:gd name="connsiteX45" fmla="*/ 600664 w 1201283"/>
              <a:gd name="connsiteY45" fmla="*/ 320552 h 703344"/>
              <a:gd name="connsiteX46" fmla="*/ 584756 w 1201283"/>
              <a:gd name="connsiteY46" fmla="*/ 343578 h 703344"/>
              <a:gd name="connsiteX47" fmla="*/ 584711 w 1201283"/>
              <a:gd name="connsiteY47" fmla="*/ 343556 h 703344"/>
              <a:gd name="connsiteX48" fmla="*/ 525996 w 1201283"/>
              <a:gd name="connsiteY48" fmla="*/ 379767 h 703344"/>
              <a:gd name="connsiteX49" fmla="*/ 467309 w 1201283"/>
              <a:gd name="connsiteY49" fmla="*/ 343512 h 703344"/>
              <a:gd name="connsiteX50" fmla="*/ 467248 w 1201283"/>
              <a:gd name="connsiteY50" fmla="*/ 343543 h 703344"/>
              <a:gd name="connsiteX51" fmla="*/ 451428 w 1201283"/>
              <a:gd name="connsiteY51" fmla="*/ 320607 h 703344"/>
              <a:gd name="connsiteX52" fmla="*/ 376819 w 1201283"/>
              <a:gd name="connsiteY52" fmla="*/ 287840 h 703344"/>
              <a:gd name="connsiteX53" fmla="*/ 113563 w 1201283"/>
              <a:gd name="connsiteY53" fmla="*/ 238108 h 703344"/>
              <a:gd name="connsiteX54" fmla="*/ 1087720 w 1201283"/>
              <a:gd name="connsiteY54" fmla="*/ 238108 h 703344"/>
              <a:gd name="connsiteX55" fmla="*/ 1201283 w 1201283"/>
              <a:gd name="connsiteY55" fmla="*/ 351671 h 703344"/>
              <a:gd name="connsiteX56" fmla="*/ 1201282 w 1201283"/>
              <a:gd name="connsiteY56" fmla="*/ 351671 h 703344"/>
              <a:gd name="connsiteX57" fmla="*/ 1087719 w 1201283"/>
              <a:gd name="connsiteY57" fmla="*/ 465234 h 703344"/>
              <a:gd name="connsiteX58" fmla="*/ 113563 w 1201283"/>
              <a:gd name="connsiteY58" fmla="*/ 465233 h 703344"/>
              <a:gd name="connsiteX59" fmla="*/ 8925 w 1201283"/>
              <a:gd name="connsiteY59" fmla="*/ 395874 h 703344"/>
              <a:gd name="connsiteX60" fmla="*/ 0 w 1201283"/>
              <a:gd name="connsiteY60" fmla="*/ 351671 h 703344"/>
              <a:gd name="connsiteX61" fmla="*/ 8925 w 1201283"/>
              <a:gd name="connsiteY61" fmla="*/ 307467 h 703344"/>
              <a:gd name="connsiteX62" fmla="*/ 113563 w 1201283"/>
              <a:gd name="connsiteY62" fmla="*/ 238108 h 703344"/>
              <a:gd name="connsiteX63" fmla="*/ 89610 w 1201283"/>
              <a:gd name="connsiteY63" fmla="*/ 0 h 703344"/>
              <a:gd name="connsiteX64" fmla="*/ 1111672 w 1201283"/>
              <a:gd name="connsiteY64" fmla="*/ 0 h 703344"/>
              <a:gd name="connsiteX65" fmla="*/ 1201282 w 1201283"/>
              <a:gd name="connsiteY65" fmla="*/ 89610 h 703344"/>
              <a:gd name="connsiteX66" fmla="*/ 1201282 w 1201283"/>
              <a:gd name="connsiteY66" fmla="*/ 179220 h 703344"/>
              <a:gd name="connsiteX67" fmla="*/ 0 w 1201283"/>
              <a:gd name="connsiteY67" fmla="*/ 179220 h 703344"/>
              <a:gd name="connsiteX68" fmla="*/ 0 w 1201283"/>
              <a:gd name="connsiteY68" fmla="*/ 89610 h 703344"/>
              <a:gd name="connsiteX69" fmla="*/ 89610 w 1201283"/>
              <a:gd name="connsiteY69" fmla="*/ 0 h 70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01283" h="703344">
                <a:moveTo>
                  <a:pt x="0" y="524124"/>
                </a:moveTo>
                <a:lnTo>
                  <a:pt x="1201282" y="524124"/>
                </a:lnTo>
                <a:lnTo>
                  <a:pt x="1201282" y="613734"/>
                </a:lnTo>
                <a:cubicBezTo>
                  <a:pt x="1201282" y="663224"/>
                  <a:pt x="1161162" y="703344"/>
                  <a:pt x="1111672" y="703344"/>
                </a:cubicBezTo>
                <a:lnTo>
                  <a:pt x="89610" y="703344"/>
                </a:lnTo>
                <a:cubicBezTo>
                  <a:pt x="40120" y="703344"/>
                  <a:pt x="0" y="663224"/>
                  <a:pt x="0" y="613734"/>
                </a:cubicBezTo>
                <a:close/>
                <a:moveTo>
                  <a:pt x="376819" y="287840"/>
                </a:moveTo>
                <a:cubicBezTo>
                  <a:pt x="348044" y="287829"/>
                  <a:pt x="321113" y="300000"/>
                  <a:pt x="302185" y="320552"/>
                </a:cubicBezTo>
                <a:lnTo>
                  <a:pt x="286277" y="343579"/>
                </a:lnTo>
                <a:lnTo>
                  <a:pt x="286231" y="343556"/>
                </a:lnTo>
                <a:cubicBezTo>
                  <a:pt x="275086" y="365763"/>
                  <a:pt x="252363" y="379777"/>
                  <a:pt x="227517" y="379767"/>
                </a:cubicBezTo>
                <a:cubicBezTo>
                  <a:pt x="202671" y="379757"/>
                  <a:pt x="179958" y="365726"/>
                  <a:pt x="168830" y="343512"/>
                </a:cubicBezTo>
                <a:lnTo>
                  <a:pt x="136880" y="359517"/>
                </a:lnTo>
                <a:cubicBezTo>
                  <a:pt x="154064" y="393820"/>
                  <a:pt x="189137" y="415487"/>
                  <a:pt x="227503" y="415501"/>
                </a:cubicBezTo>
                <a:cubicBezTo>
                  <a:pt x="256278" y="415512"/>
                  <a:pt x="283209" y="403341"/>
                  <a:pt x="302137" y="382789"/>
                </a:cubicBezTo>
                <a:lnTo>
                  <a:pt x="318045" y="359762"/>
                </a:lnTo>
                <a:lnTo>
                  <a:pt x="318091" y="359785"/>
                </a:lnTo>
                <a:cubicBezTo>
                  <a:pt x="329236" y="337579"/>
                  <a:pt x="351959" y="323565"/>
                  <a:pt x="376805" y="323574"/>
                </a:cubicBezTo>
                <a:cubicBezTo>
                  <a:pt x="401651" y="323584"/>
                  <a:pt x="424364" y="337615"/>
                  <a:pt x="435493" y="359829"/>
                </a:cubicBezTo>
                <a:lnTo>
                  <a:pt x="435554" y="359799"/>
                </a:lnTo>
                <a:lnTo>
                  <a:pt x="451373" y="382735"/>
                </a:lnTo>
                <a:cubicBezTo>
                  <a:pt x="470286" y="403300"/>
                  <a:pt x="497208" y="415490"/>
                  <a:pt x="525983" y="415501"/>
                </a:cubicBezTo>
                <a:cubicBezTo>
                  <a:pt x="554758" y="415512"/>
                  <a:pt x="581689" y="403341"/>
                  <a:pt x="600617" y="382789"/>
                </a:cubicBezTo>
                <a:lnTo>
                  <a:pt x="616525" y="359763"/>
                </a:lnTo>
                <a:lnTo>
                  <a:pt x="616570" y="359785"/>
                </a:lnTo>
                <a:cubicBezTo>
                  <a:pt x="627715" y="337579"/>
                  <a:pt x="650438" y="323565"/>
                  <a:pt x="675284" y="323574"/>
                </a:cubicBezTo>
                <a:cubicBezTo>
                  <a:pt x="700130" y="323584"/>
                  <a:pt x="722843" y="337615"/>
                  <a:pt x="733971" y="359829"/>
                </a:cubicBezTo>
                <a:lnTo>
                  <a:pt x="734033" y="359799"/>
                </a:lnTo>
                <a:lnTo>
                  <a:pt x="749852" y="382735"/>
                </a:lnTo>
                <a:cubicBezTo>
                  <a:pt x="768765" y="403300"/>
                  <a:pt x="795687" y="415490"/>
                  <a:pt x="824462" y="415501"/>
                </a:cubicBezTo>
                <a:cubicBezTo>
                  <a:pt x="853237" y="415512"/>
                  <a:pt x="880168" y="403341"/>
                  <a:pt x="899095" y="382789"/>
                </a:cubicBezTo>
                <a:lnTo>
                  <a:pt x="915004" y="359762"/>
                </a:lnTo>
                <a:lnTo>
                  <a:pt x="915049" y="359785"/>
                </a:lnTo>
                <a:cubicBezTo>
                  <a:pt x="926194" y="337579"/>
                  <a:pt x="948918" y="323565"/>
                  <a:pt x="973764" y="323574"/>
                </a:cubicBezTo>
                <a:cubicBezTo>
                  <a:pt x="998610" y="323584"/>
                  <a:pt x="1021323" y="337615"/>
                  <a:pt x="1032451" y="359829"/>
                </a:cubicBezTo>
                <a:lnTo>
                  <a:pt x="1064400" y="343824"/>
                </a:lnTo>
                <a:cubicBezTo>
                  <a:pt x="1047217" y="309522"/>
                  <a:pt x="1012143" y="287854"/>
                  <a:pt x="973777" y="287840"/>
                </a:cubicBezTo>
                <a:cubicBezTo>
                  <a:pt x="945002" y="287829"/>
                  <a:pt x="918071" y="300000"/>
                  <a:pt x="899143" y="320552"/>
                </a:cubicBezTo>
                <a:lnTo>
                  <a:pt x="883235" y="343579"/>
                </a:lnTo>
                <a:lnTo>
                  <a:pt x="883190" y="343556"/>
                </a:lnTo>
                <a:cubicBezTo>
                  <a:pt x="872045" y="365763"/>
                  <a:pt x="849321" y="379777"/>
                  <a:pt x="824475" y="379767"/>
                </a:cubicBezTo>
                <a:cubicBezTo>
                  <a:pt x="799629" y="379757"/>
                  <a:pt x="776916" y="365726"/>
                  <a:pt x="765788" y="343512"/>
                </a:cubicBezTo>
                <a:lnTo>
                  <a:pt x="765726" y="343543"/>
                </a:lnTo>
                <a:lnTo>
                  <a:pt x="749907" y="320607"/>
                </a:lnTo>
                <a:cubicBezTo>
                  <a:pt x="730994" y="300041"/>
                  <a:pt x="704072" y="287851"/>
                  <a:pt x="675297" y="287840"/>
                </a:cubicBezTo>
                <a:cubicBezTo>
                  <a:pt x="646523" y="287829"/>
                  <a:pt x="619592" y="300000"/>
                  <a:pt x="600664" y="320552"/>
                </a:cubicBezTo>
                <a:lnTo>
                  <a:pt x="584756" y="343578"/>
                </a:lnTo>
                <a:lnTo>
                  <a:pt x="584711" y="343556"/>
                </a:lnTo>
                <a:cubicBezTo>
                  <a:pt x="573566" y="365763"/>
                  <a:pt x="550842" y="379777"/>
                  <a:pt x="525996" y="379767"/>
                </a:cubicBezTo>
                <a:cubicBezTo>
                  <a:pt x="501150" y="379757"/>
                  <a:pt x="478437" y="365726"/>
                  <a:pt x="467309" y="343512"/>
                </a:cubicBezTo>
                <a:lnTo>
                  <a:pt x="467248" y="343543"/>
                </a:lnTo>
                <a:lnTo>
                  <a:pt x="451428" y="320607"/>
                </a:lnTo>
                <a:cubicBezTo>
                  <a:pt x="432516" y="300041"/>
                  <a:pt x="405594" y="287851"/>
                  <a:pt x="376819" y="287840"/>
                </a:cubicBezTo>
                <a:close/>
                <a:moveTo>
                  <a:pt x="113563" y="238108"/>
                </a:moveTo>
                <a:lnTo>
                  <a:pt x="1087720" y="238108"/>
                </a:lnTo>
                <a:cubicBezTo>
                  <a:pt x="1150439" y="238108"/>
                  <a:pt x="1201283" y="288952"/>
                  <a:pt x="1201283" y="351671"/>
                </a:cubicBezTo>
                <a:lnTo>
                  <a:pt x="1201282" y="351671"/>
                </a:lnTo>
                <a:cubicBezTo>
                  <a:pt x="1201282" y="414390"/>
                  <a:pt x="1150438" y="465234"/>
                  <a:pt x="1087719" y="465234"/>
                </a:cubicBezTo>
                <a:lnTo>
                  <a:pt x="113563" y="465233"/>
                </a:lnTo>
                <a:cubicBezTo>
                  <a:pt x="66524" y="465233"/>
                  <a:pt x="26164" y="436633"/>
                  <a:pt x="8925" y="395874"/>
                </a:cubicBezTo>
                <a:lnTo>
                  <a:pt x="0" y="351671"/>
                </a:lnTo>
                <a:lnTo>
                  <a:pt x="8925" y="307467"/>
                </a:lnTo>
                <a:cubicBezTo>
                  <a:pt x="26164" y="266708"/>
                  <a:pt x="66524" y="238108"/>
                  <a:pt x="113563" y="238108"/>
                </a:cubicBezTo>
                <a:close/>
                <a:moveTo>
                  <a:pt x="89610" y="0"/>
                </a:moveTo>
                <a:lnTo>
                  <a:pt x="1111672" y="0"/>
                </a:lnTo>
                <a:cubicBezTo>
                  <a:pt x="1161162" y="0"/>
                  <a:pt x="1201282" y="40120"/>
                  <a:pt x="1201282" y="89610"/>
                </a:cubicBezTo>
                <a:lnTo>
                  <a:pt x="1201282" y="179220"/>
                </a:lnTo>
                <a:lnTo>
                  <a:pt x="0" y="179220"/>
                </a:lnTo>
                <a:lnTo>
                  <a:pt x="0" y="89610"/>
                </a:lnTo>
                <a:cubicBezTo>
                  <a:pt x="0" y="40120"/>
                  <a:pt x="40120" y="0"/>
                  <a:pt x="89610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6CAB2D54-2096-41B0-9DB1-2C14A2CE394C}"/>
              </a:ext>
            </a:extLst>
          </p:cNvPr>
          <p:cNvSpPr/>
          <p:nvPr/>
        </p:nvSpPr>
        <p:spPr>
          <a:xfrm>
            <a:off x="7769892" y="1379919"/>
            <a:ext cx="1077093" cy="925447"/>
          </a:xfrm>
          <a:custGeom>
            <a:avLst/>
            <a:gdLst>
              <a:gd name="connsiteX0" fmla="*/ 0 w 1077093"/>
              <a:gd name="connsiteY0" fmla="*/ 764755 h 925447"/>
              <a:gd name="connsiteX1" fmla="*/ 1077092 w 1077093"/>
              <a:gd name="connsiteY1" fmla="*/ 764755 h 925447"/>
              <a:gd name="connsiteX2" fmla="*/ 1077092 w 1077093"/>
              <a:gd name="connsiteY2" fmla="*/ 845101 h 925447"/>
              <a:gd name="connsiteX3" fmla="*/ 996746 w 1077093"/>
              <a:gd name="connsiteY3" fmla="*/ 925447 h 925447"/>
              <a:gd name="connsiteX4" fmla="*/ 80346 w 1077093"/>
              <a:gd name="connsiteY4" fmla="*/ 925447 h 925447"/>
              <a:gd name="connsiteX5" fmla="*/ 0 w 1077093"/>
              <a:gd name="connsiteY5" fmla="*/ 845101 h 925447"/>
              <a:gd name="connsiteX6" fmla="*/ 60395 w 1077093"/>
              <a:gd name="connsiteY6" fmla="*/ 584858 h 925447"/>
              <a:gd name="connsiteX7" fmla="*/ 1016698 w 1077093"/>
              <a:gd name="connsiteY7" fmla="*/ 584858 h 925447"/>
              <a:gd name="connsiteX8" fmla="*/ 1077093 w 1077093"/>
              <a:gd name="connsiteY8" fmla="*/ 645253 h 925447"/>
              <a:gd name="connsiteX9" fmla="*/ 1077092 w 1077093"/>
              <a:gd name="connsiteY9" fmla="*/ 645253 h 925447"/>
              <a:gd name="connsiteX10" fmla="*/ 1016697 w 1077093"/>
              <a:gd name="connsiteY10" fmla="*/ 705648 h 925447"/>
              <a:gd name="connsiteX11" fmla="*/ 60395 w 1077093"/>
              <a:gd name="connsiteY11" fmla="*/ 705647 h 925447"/>
              <a:gd name="connsiteX12" fmla="*/ 17690 w 1077093"/>
              <a:gd name="connsiteY12" fmla="*/ 687958 h 925447"/>
              <a:gd name="connsiteX13" fmla="*/ 0 w 1077093"/>
              <a:gd name="connsiteY13" fmla="*/ 645253 h 925447"/>
              <a:gd name="connsiteX14" fmla="*/ 17690 w 1077093"/>
              <a:gd name="connsiteY14" fmla="*/ 602547 h 925447"/>
              <a:gd name="connsiteX15" fmla="*/ 60395 w 1077093"/>
              <a:gd name="connsiteY15" fmla="*/ 584858 h 925447"/>
              <a:gd name="connsiteX16" fmla="*/ 299658 w 1077093"/>
              <a:gd name="connsiteY16" fmla="*/ 413308 h 925447"/>
              <a:gd name="connsiteX17" fmla="*/ 379290 w 1077093"/>
              <a:gd name="connsiteY17" fmla="*/ 448281 h 925447"/>
              <a:gd name="connsiteX18" fmla="*/ 396174 w 1077093"/>
              <a:gd name="connsiteY18" fmla="*/ 472760 h 925447"/>
              <a:gd name="connsiteX19" fmla="*/ 396238 w 1077093"/>
              <a:gd name="connsiteY19" fmla="*/ 472728 h 925447"/>
              <a:gd name="connsiteX20" fmla="*/ 458876 w 1077093"/>
              <a:gd name="connsiteY20" fmla="*/ 511423 h 925447"/>
              <a:gd name="connsiteX21" fmla="*/ 521543 w 1077093"/>
              <a:gd name="connsiteY21" fmla="*/ 472775 h 925447"/>
              <a:gd name="connsiteX22" fmla="*/ 521592 w 1077093"/>
              <a:gd name="connsiteY22" fmla="*/ 472799 h 925447"/>
              <a:gd name="connsiteX23" fmla="*/ 538571 w 1077093"/>
              <a:gd name="connsiteY23" fmla="*/ 448222 h 925447"/>
              <a:gd name="connsiteX24" fmla="*/ 618228 w 1077093"/>
              <a:gd name="connsiteY24" fmla="*/ 413308 h 925447"/>
              <a:gd name="connsiteX25" fmla="*/ 697860 w 1077093"/>
              <a:gd name="connsiteY25" fmla="*/ 448281 h 925447"/>
              <a:gd name="connsiteX26" fmla="*/ 714744 w 1077093"/>
              <a:gd name="connsiteY26" fmla="*/ 472760 h 925447"/>
              <a:gd name="connsiteX27" fmla="*/ 714809 w 1077093"/>
              <a:gd name="connsiteY27" fmla="*/ 472728 h 925447"/>
              <a:gd name="connsiteX28" fmla="*/ 777446 w 1077093"/>
              <a:gd name="connsiteY28" fmla="*/ 511423 h 925447"/>
              <a:gd name="connsiteX29" fmla="*/ 840113 w 1077093"/>
              <a:gd name="connsiteY29" fmla="*/ 472775 h 925447"/>
              <a:gd name="connsiteX30" fmla="*/ 840163 w 1077093"/>
              <a:gd name="connsiteY30" fmla="*/ 472799 h 925447"/>
              <a:gd name="connsiteX31" fmla="*/ 857142 w 1077093"/>
              <a:gd name="connsiteY31" fmla="*/ 448222 h 925447"/>
              <a:gd name="connsiteX32" fmla="*/ 936799 w 1077093"/>
              <a:gd name="connsiteY32" fmla="*/ 413308 h 925447"/>
              <a:gd name="connsiteX33" fmla="*/ 1033522 w 1077093"/>
              <a:gd name="connsiteY33" fmla="*/ 473061 h 925447"/>
              <a:gd name="connsiteX34" fmla="*/ 999423 w 1077093"/>
              <a:gd name="connsiteY34" fmla="*/ 490143 h 925447"/>
              <a:gd name="connsiteX35" fmla="*/ 936785 w 1077093"/>
              <a:gd name="connsiteY35" fmla="*/ 451448 h 925447"/>
              <a:gd name="connsiteX36" fmla="*/ 874118 w 1077093"/>
              <a:gd name="connsiteY36" fmla="*/ 490097 h 925447"/>
              <a:gd name="connsiteX37" fmla="*/ 874069 w 1077093"/>
              <a:gd name="connsiteY37" fmla="*/ 490072 h 925447"/>
              <a:gd name="connsiteX38" fmla="*/ 857090 w 1077093"/>
              <a:gd name="connsiteY38" fmla="*/ 514650 h 925447"/>
              <a:gd name="connsiteX39" fmla="*/ 777432 w 1077093"/>
              <a:gd name="connsiteY39" fmla="*/ 549563 h 925447"/>
              <a:gd name="connsiteX40" fmla="*/ 697801 w 1077093"/>
              <a:gd name="connsiteY40" fmla="*/ 514590 h 925447"/>
              <a:gd name="connsiteX41" fmla="*/ 680917 w 1077093"/>
              <a:gd name="connsiteY41" fmla="*/ 490111 h 925447"/>
              <a:gd name="connsiteX42" fmla="*/ 680852 w 1077093"/>
              <a:gd name="connsiteY42" fmla="*/ 490143 h 925447"/>
              <a:gd name="connsiteX43" fmla="*/ 618214 w 1077093"/>
              <a:gd name="connsiteY43" fmla="*/ 451448 h 925447"/>
              <a:gd name="connsiteX44" fmla="*/ 555547 w 1077093"/>
              <a:gd name="connsiteY44" fmla="*/ 490097 h 925447"/>
              <a:gd name="connsiteX45" fmla="*/ 555499 w 1077093"/>
              <a:gd name="connsiteY45" fmla="*/ 490072 h 925447"/>
              <a:gd name="connsiteX46" fmla="*/ 538520 w 1077093"/>
              <a:gd name="connsiteY46" fmla="*/ 514650 h 925447"/>
              <a:gd name="connsiteX47" fmla="*/ 458862 w 1077093"/>
              <a:gd name="connsiteY47" fmla="*/ 549563 h 925447"/>
              <a:gd name="connsiteX48" fmla="*/ 379231 w 1077093"/>
              <a:gd name="connsiteY48" fmla="*/ 514590 h 925447"/>
              <a:gd name="connsiteX49" fmla="*/ 362346 w 1077093"/>
              <a:gd name="connsiteY49" fmla="*/ 490111 h 925447"/>
              <a:gd name="connsiteX50" fmla="*/ 362282 w 1077093"/>
              <a:gd name="connsiteY50" fmla="*/ 490143 h 925447"/>
              <a:gd name="connsiteX51" fmla="*/ 299644 w 1077093"/>
              <a:gd name="connsiteY51" fmla="*/ 451448 h 925447"/>
              <a:gd name="connsiteX52" fmla="*/ 236977 w 1077093"/>
              <a:gd name="connsiteY52" fmla="*/ 490097 h 925447"/>
              <a:gd name="connsiteX53" fmla="*/ 236928 w 1077093"/>
              <a:gd name="connsiteY53" fmla="*/ 490072 h 925447"/>
              <a:gd name="connsiteX54" fmla="*/ 219949 w 1077093"/>
              <a:gd name="connsiteY54" fmla="*/ 514650 h 925447"/>
              <a:gd name="connsiteX55" fmla="*/ 140291 w 1077093"/>
              <a:gd name="connsiteY55" fmla="*/ 549563 h 925447"/>
              <a:gd name="connsiteX56" fmla="*/ 43568 w 1077093"/>
              <a:gd name="connsiteY56" fmla="*/ 489810 h 925447"/>
              <a:gd name="connsiteX57" fmla="*/ 77668 w 1077093"/>
              <a:gd name="connsiteY57" fmla="*/ 472728 h 925447"/>
              <a:gd name="connsiteX58" fmla="*/ 140306 w 1077093"/>
              <a:gd name="connsiteY58" fmla="*/ 511423 h 925447"/>
              <a:gd name="connsiteX59" fmla="*/ 202973 w 1077093"/>
              <a:gd name="connsiteY59" fmla="*/ 472775 h 925447"/>
              <a:gd name="connsiteX60" fmla="*/ 203022 w 1077093"/>
              <a:gd name="connsiteY60" fmla="*/ 472799 h 925447"/>
              <a:gd name="connsiteX61" fmla="*/ 220001 w 1077093"/>
              <a:gd name="connsiteY61" fmla="*/ 448222 h 925447"/>
              <a:gd name="connsiteX62" fmla="*/ 299658 w 1077093"/>
              <a:gd name="connsiteY62" fmla="*/ 413308 h 925447"/>
              <a:gd name="connsiteX63" fmla="*/ 641096 w 1077093"/>
              <a:gd name="connsiteY63" fmla="*/ 184440 h 925447"/>
              <a:gd name="connsiteX64" fmla="*/ 598866 w 1077093"/>
              <a:gd name="connsiteY64" fmla="*/ 226670 h 925447"/>
              <a:gd name="connsiteX65" fmla="*/ 641096 w 1077093"/>
              <a:gd name="connsiteY65" fmla="*/ 268900 h 925447"/>
              <a:gd name="connsiteX66" fmla="*/ 683326 w 1077093"/>
              <a:gd name="connsiteY66" fmla="*/ 226670 h 925447"/>
              <a:gd name="connsiteX67" fmla="*/ 641096 w 1077093"/>
              <a:gd name="connsiteY67" fmla="*/ 184440 h 925447"/>
              <a:gd name="connsiteX68" fmla="*/ 427430 w 1077093"/>
              <a:gd name="connsiteY68" fmla="*/ 184440 h 925447"/>
              <a:gd name="connsiteX69" fmla="*/ 385200 w 1077093"/>
              <a:gd name="connsiteY69" fmla="*/ 226670 h 925447"/>
              <a:gd name="connsiteX70" fmla="*/ 427430 w 1077093"/>
              <a:gd name="connsiteY70" fmla="*/ 268900 h 925447"/>
              <a:gd name="connsiteX71" fmla="*/ 469660 w 1077093"/>
              <a:gd name="connsiteY71" fmla="*/ 226670 h 925447"/>
              <a:gd name="connsiteX72" fmla="*/ 427430 w 1077093"/>
              <a:gd name="connsiteY72" fmla="*/ 184440 h 925447"/>
              <a:gd name="connsiteX73" fmla="*/ 272438 w 1077093"/>
              <a:gd name="connsiteY73" fmla="*/ 121297 h 925447"/>
              <a:gd name="connsiteX74" fmla="*/ 230208 w 1077093"/>
              <a:gd name="connsiteY74" fmla="*/ 163527 h 925447"/>
              <a:gd name="connsiteX75" fmla="*/ 272438 w 1077093"/>
              <a:gd name="connsiteY75" fmla="*/ 205757 h 925447"/>
              <a:gd name="connsiteX76" fmla="*/ 314668 w 1077093"/>
              <a:gd name="connsiteY76" fmla="*/ 163527 h 925447"/>
              <a:gd name="connsiteX77" fmla="*/ 272438 w 1077093"/>
              <a:gd name="connsiteY77" fmla="*/ 121297 h 925447"/>
              <a:gd name="connsiteX78" fmla="*/ 806602 w 1077093"/>
              <a:gd name="connsiteY78" fmla="*/ 102097 h 925447"/>
              <a:gd name="connsiteX79" fmla="*/ 764372 w 1077093"/>
              <a:gd name="connsiteY79" fmla="*/ 144327 h 925447"/>
              <a:gd name="connsiteX80" fmla="*/ 806602 w 1077093"/>
              <a:gd name="connsiteY80" fmla="*/ 186557 h 925447"/>
              <a:gd name="connsiteX81" fmla="*/ 848832 w 1077093"/>
              <a:gd name="connsiteY81" fmla="*/ 144327 h 925447"/>
              <a:gd name="connsiteX82" fmla="*/ 806602 w 1077093"/>
              <a:gd name="connsiteY82" fmla="*/ 102097 h 925447"/>
              <a:gd name="connsiteX83" fmla="*/ 628548 w 1077093"/>
              <a:gd name="connsiteY83" fmla="*/ 59868 h 925447"/>
              <a:gd name="connsiteX84" fmla="*/ 586318 w 1077093"/>
              <a:gd name="connsiteY84" fmla="*/ 102098 h 925447"/>
              <a:gd name="connsiteX85" fmla="*/ 628548 w 1077093"/>
              <a:gd name="connsiteY85" fmla="*/ 144328 h 925447"/>
              <a:gd name="connsiteX86" fmla="*/ 670778 w 1077093"/>
              <a:gd name="connsiteY86" fmla="*/ 102098 h 925447"/>
              <a:gd name="connsiteX87" fmla="*/ 628548 w 1077093"/>
              <a:gd name="connsiteY87" fmla="*/ 59868 h 925447"/>
              <a:gd name="connsiteX88" fmla="*/ 450493 w 1077093"/>
              <a:gd name="connsiteY88" fmla="*/ 59868 h 925447"/>
              <a:gd name="connsiteX89" fmla="*/ 408263 w 1077093"/>
              <a:gd name="connsiteY89" fmla="*/ 102098 h 925447"/>
              <a:gd name="connsiteX90" fmla="*/ 450493 w 1077093"/>
              <a:gd name="connsiteY90" fmla="*/ 144328 h 925447"/>
              <a:gd name="connsiteX91" fmla="*/ 492723 w 1077093"/>
              <a:gd name="connsiteY91" fmla="*/ 102098 h 925447"/>
              <a:gd name="connsiteX92" fmla="*/ 450493 w 1077093"/>
              <a:gd name="connsiteY92" fmla="*/ 59868 h 925447"/>
              <a:gd name="connsiteX93" fmla="*/ 535561 w 1077093"/>
              <a:gd name="connsiteY93" fmla="*/ 6 h 925447"/>
              <a:gd name="connsiteX94" fmla="*/ 721689 w 1077093"/>
              <a:gd name="connsiteY94" fmla="*/ 20290 h 925447"/>
              <a:gd name="connsiteX95" fmla="*/ 1076852 w 1077093"/>
              <a:gd name="connsiteY95" fmla="*/ 342384 h 925447"/>
              <a:gd name="connsiteX96" fmla="*/ 471 w 1077093"/>
              <a:gd name="connsiteY96" fmla="*/ 350389 h 925447"/>
              <a:gd name="connsiteX97" fmla="*/ 349800 w 1077093"/>
              <a:gd name="connsiteY97" fmla="*/ 21593 h 925447"/>
              <a:gd name="connsiteX98" fmla="*/ 535561 w 1077093"/>
              <a:gd name="connsiteY98" fmla="*/ 6 h 92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77093" h="925447">
                <a:moveTo>
                  <a:pt x="0" y="764755"/>
                </a:moveTo>
                <a:lnTo>
                  <a:pt x="1077092" y="764755"/>
                </a:lnTo>
                <a:lnTo>
                  <a:pt x="1077092" y="845101"/>
                </a:lnTo>
                <a:cubicBezTo>
                  <a:pt x="1077092" y="889475"/>
                  <a:pt x="1041120" y="925447"/>
                  <a:pt x="996746" y="925447"/>
                </a:cubicBezTo>
                <a:lnTo>
                  <a:pt x="80346" y="925447"/>
                </a:lnTo>
                <a:cubicBezTo>
                  <a:pt x="35972" y="925447"/>
                  <a:pt x="0" y="889475"/>
                  <a:pt x="0" y="845101"/>
                </a:cubicBezTo>
                <a:close/>
                <a:moveTo>
                  <a:pt x="60395" y="584858"/>
                </a:moveTo>
                <a:lnTo>
                  <a:pt x="1016698" y="584858"/>
                </a:lnTo>
                <a:cubicBezTo>
                  <a:pt x="1050053" y="584858"/>
                  <a:pt x="1077093" y="611898"/>
                  <a:pt x="1077093" y="645253"/>
                </a:cubicBezTo>
                <a:lnTo>
                  <a:pt x="1077092" y="645253"/>
                </a:lnTo>
                <a:cubicBezTo>
                  <a:pt x="1077092" y="678608"/>
                  <a:pt x="1050052" y="705648"/>
                  <a:pt x="1016697" y="705648"/>
                </a:cubicBezTo>
                <a:lnTo>
                  <a:pt x="60395" y="705647"/>
                </a:lnTo>
                <a:cubicBezTo>
                  <a:pt x="43718" y="705647"/>
                  <a:pt x="28619" y="698887"/>
                  <a:pt x="17690" y="687958"/>
                </a:cubicBezTo>
                <a:lnTo>
                  <a:pt x="0" y="645253"/>
                </a:lnTo>
                <a:lnTo>
                  <a:pt x="17690" y="602547"/>
                </a:lnTo>
                <a:cubicBezTo>
                  <a:pt x="28619" y="591618"/>
                  <a:pt x="43718" y="584858"/>
                  <a:pt x="60395" y="584858"/>
                </a:cubicBezTo>
                <a:close/>
                <a:moveTo>
                  <a:pt x="299658" y="413308"/>
                </a:moveTo>
                <a:cubicBezTo>
                  <a:pt x="330370" y="413320"/>
                  <a:pt x="359104" y="426331"/>
                  <a:pt x="379290" y="448281"/>
                </a:cubicBezTo>
                <a:lnTo>
                  <a:pt x="396174" y="472760"/>
                </a:lnTo>
                <a:lnTo>
                  <a:pt x="396238" y="472728"/>
                </a:lnTo>
                <a:cubicBezTo>
                  <a:pt x="408115" y="496437"/>
                  <a:pt x="432358" y="511414"/>
                  <a:pt x="458876" y="511423"/>
                </a:cubicBezTo>
                <a:cubicBezTo>
                  <a:pt x="485395" y="511433"/>
                  <a:pt x="509648" y="496475"/>
                  <a:pt x="521543" y="472775"/>
                </a:cubicBezTo>
                <a:lnTo>
                  <a:pt x="521592" y="472799"/>
                </a:lnTo>
                <a:lnTo>
                  <a:pt x="538571" y="448222"/>
                </a:lnTo>
                <a:cubicBezTo>
                  <a:pt x="558773" y="426286"/>
                  <a:pt x="587517" y="413297"/>
                  <a:pt x="618228" y="413308"/>
                </a:cubicBezTo>
                <a:cubicBezTo>
                  <a:pt x="648940" y="413320"/>
                  <a:pt x="677675" y="426331"/>
                  <a:pt x="697860" y="448281"/>
                </a:cubicBezTo>
                <a:lnTo>
                  <a:pt x="714744" y="472760"/>
                </a:lnTo>
                <a:lnTo>
                  <a:pt x="714809" y="472728"/>
                </a:lnTo>
                <a:cubicBezTo>
                  <a:pt x="726686" y="496437"/>
                  <a:pt x="750928" y="511414"/>
                  <a:pt x="777446" y="511423"/>
                </a:cubicBezTo>
                <a:cubicBezTo>
                  <a:pt x="803965" y="511433"/>
                  <a:pt x="828218" y="496475"/>
                  <a:pt x="840113" y="472775"/>
                </a:cubicBezTo>
                <a:lnTo>
                  <a:pt x="840163" y="472799"/>
                </a:lnTo>
                <a:lnTo>
                  <a:pt x="857142" y="448222"/>
                </a:lnTo>
                <a:cubicBezTo>
                  <a:pt x="877343" y="426286"/>
                  <a:pt x="906087" y="413297"/>
                  <a:pt x="936799" y="413308"/>
                </a:cubicBezTo>
                <a:cubicBezTo>
                  <a:pt x="977748" y="413324"/>
                  <a:pt x="1015182" y="436448"/>
                  <a:pt x="1033522" y="473061"/>
                </a:cubicBezTo>
                <a:lnTo>
                  <a:pt x="999423" y="490143"/>
                </a:lnTo>
                <a:cubicBezTo>
                  <a:pt x="987545" y="466434"/>
                  <a:pt x="963303" y="451458"/>
                  <a:pt x="936785" y="451448"/>
                </a:cubicBezTo>
                <a:cubicBezTo>
                  <a:pt x="910266" y="451438"/>
                  <a:pt x="886013" y="466396"/>
                  <a:pt x="874118" y="490097"/>
                </a:cubicBezTo>
                <a:lnTo>
                  <a:pt x="874069" y="490072"/>
                </a:lnTo>
                <a:lnTo>
                  <a:pt x="857090" y="514650"/>
                </a:lnTo>
                <a:cubicBezTo>
                  <a:pt x="836888" y="536585"/>
                  <a:pt x="808145" y="549574"/>
                  <a:pt x="777432" y="549563"/>
                </a:cubicBezTo>
                <a:cubicBezTo>
                  <a:pt x="746721" y="549551"/>
                  <a:pt x="717987" y="536541"/>
                  <a:pt x="697801" y="514590"/>
                </a:cubicBezTo>
                <a:lnTo>
                  <a:pt x="680917" y="490111"/>
                </a:lnTo>
                <a:lnTo>
                  <a:pt x="680852" y="490143"/>
                </a:lnTo>
                <a:cubicBezTo>
                  <a:pt x="668975" y="466434"/>
                  <a:pt x="644733" y="451458"/>
                  <a:pt x="618214" y="451448"/>
                </a:cubicBezTo>
                <a:cubicBezTo>
                  <a:pt x="591696" y="451438"/>
                  <a:pt x="567442" y="466396"/>
                  <a:pt x="555547" y="490097"/>
                </a:cubicBezTo>
                <a:lnTo>
                  <a:pt x="555499" y="490072"/>
                </a:lnTo>
                <a:lnTo>
                  <a:pt x="538520" y="514650"/>
                </a:lnTo>
                <a:cubicBezTo>
                  <a:pt x="518318" y="536585"/>
                  <a:pt x="489574" y="549574"/>
                  <a:pt x="458862" y="549563"/>
                </a:cubicBezTo>
                <a:cubicBezTo>
                  <a:pt x="428151" y="549551"/>
                  <a:pt x="399416" y="536541"/>
                  <a:pt x="379231" y="514590"/>
                </a:cubicBezTo>
                <a:lnTo>
                  <a:pt x="362346" y="490111"/>
                </a:lnTo>
                <a:lnTo>
                  <a:pt x="362282" y="490143"/>
                </a:lnTo>
                <a:cubicBezTo>
                  <a:pt x="350405" y="466434"/>
                  <a:pt x="326162" y="451458"/>
                  <a:pt x="299644" y="451448"/>
                </a:cubicBezTo>
                <a:cubicBezTo>
                  <a:pt x="273125" y="451438"/>
                  <a:pt x="248872" y="466396"/>
                  <a:pt x="236977" y="490097"/>
                </a:cubicBezTo>
                <a:lnTo>
                  <a:pt x="236928" y="490072"/>
                </a:lnTo>
                <a:lnTo>
                  <a:pt x="219949" y="514650"/>
                </a:lnTo>
                <a:cubicBezTo>
                  <a:pt x="199748" y="536585"/>
                  <a:pt x="171003" y="549574"/>
                  <a:pt x="140291" y="549563"/>
                </a:cubicBezTo>
                <a:cubicBezTo>
                  <a:pt x="99343" y="549547"/>
                  <a:pt x="61909" y="526423"/>
                  <a:pt x="43568" y="489810"/>
                </a:cubicBezTo>
                <a:lnTo>
                  <a:pt x="77668" y="472728"/>
                </a:lnTo>
                <a:cubicBezTo>
                  <a:pt x="89545" y="496437"/>
                  <a:pt x="113787" y="511414"/>
                  <a:pt x="140306" y="511423"/>
                </a:cubicBezTo>
                <a:cubicBezTo>
                  <a:pt x="166824" y="511433"/>
                  <a:pt x="191078" y="496475"/>
                  <a:pt x="202973" y="472775"/>
                </a:cubicBezTo>
                <a:lnTo>
                  <a:pt x="203022" y="472799"/>
                </a:lnTo>
                <a:lnTo>
                  <a:pt x="220001" y="448222"/>
                </a:lnTo>
                <a:cubicBezTo>
                  <a:pt x="240203" y="426286"/>
                  <a:pt x="268946" y="413297"/>
                  <a:pt x="299658" y="413308"/>
                </a:cubicBezTo>
                <a:close/>
                <a:moveTo>
                  <a:pt x="641096" y="184440"/>
                </a:moveTo>
                <a:cubicBezTo>
                  <a:pt x="617773" y="184440"/>
                  <a:pt x="598866" y="203347"/>
                  <a:pt x="598866" y="226670"/>
                </a:cubicBezTo>
                <a:cubicBezTo>
                  <a:pt x="598866" y="249993"/>
                  <a:pt x="617773" y="268900"/>
                  <a:pt x="641096" y="268900"/>
                </a:cubicBezTo>
                <a:cubicBezTo>
                  <a:pt x="664419" y="268900"/>
                  <a:pt x="683326" y="249993"/>
                  <a:pt x="683326" y="226670"/>
                </a:cubicBezTo>
                <a:cubicBezTo>
                  <a:pt x="683326" y="203347"/>
                  <a:pt x="664419" y="184440"/>
                  <a:pt x="641096" y="184440"/>
                </a:cubicBezTo>
                <a:close/>
                <a:moveTo>
                  <a:pt x="427430" y="184440"/>
                </a:moveTo>
                <a:cubicBezTo>
                  <a:pt x="404107" y="184440"/>
                  <a:pt x="385200" y="203347"/>
                  <a:pt x="385200" y="226670"/>
                </a:cubicBezTo>
                <a:cubicBezTo>
                  <a:pt x="385200" y="249993"/>
                  <a:pt x="404107" y="268900"/>
                  <a:pt x="427430" y="268900"/>
                </a:cubicBezTo>
                <a:cubicBezTo>
                  <a:pt x="450753" y="268900"/>
                  <a:pt x="469660" y="249993"/>
                  <a:pt x="469660" y="226670"/>
                </a:cubicBezTo>
                <a:cubicBezTo>
                  <a:pt x="469660" y="203347"/>
                  <a:pt x="450753" y="184440"/>
                  <a:pt x="427430" y="184440"/>
                </a:cubicBezTo>
                <a:close/>
                <a:moveTo>
                  <a:pt x="272438" y="121297"/>
                </a:moveTo>
                <a:cubicBezTo>
                  <a:pt x="249115" y="121297"/>
                  <a:pt x="230208" y="140204"/>
                  <a:pt x="230208" y="163527"/>
                </a:cubicBezTo>
                <a:cubicBezTo>
                  <a:pt x="230208" y="186850"/>
                  <a:pt x="249115" y="205757"/>
                  <a:pt x="272438" y="205757"/>
                </a:cubicBezTo>
                <a:cubicBezTo>
                  <a:pt x="295761" y="205757"/>
                  <a:pt x="314668" y="186850"/>
                  <a:pt x="314668" y="163527"/>
                </a:cubicBezTo>
                <a:cubicBezTo>
                  <a:pt x="314668" y="140204"/>
                  <a:pt x="295761" y="121297"/>
                  <a:pt x="272438" y="121297"/>
                </a:cubicBezTo>
                <a:close/>
                <a:moveTo>
                  <a:pt x="806602" y="102097"/>
                </a:moveTo>
                <a:cubicBezTo>
                  <a:pt x="783279" y="102097"/>
                  <a:pt x="764372" y="121004"/>
                  <a:pt x="764372" y="144327"/>
                </a:cubicBezTo>
                <a:cubicBezTo>
                  <a:pt x="764372" y="167650"/>
                  <a:pt x="783279" y="186557"/>
                  <a:pt x="806602" y="186557"/>
                </a:cubicBezTo>
                <a:cubicBezTo>
                  <a:pt x="829925" y="186557"/>
                  <a:pt x="848832" y="167650"/>
                  <a:pt x="848832" y="144327"/>
                </a:cubicBezTo>
                <a:cubicBezTo>
                  <a:pt x="848832" y="121004"/>
                  <a:pt x="829925" y="102097"/>
                  <a:pt x="806602" y="102097"/>
                </a:cubicBezTo>
                <a:close/>
                <a:moveTo>
                  <a:pt x="628548" y="59868"/>
                </a:moveTo>
                <a:cubicBezTo>
                  <a:pt x="605225" y="59868"/>
                  <a:pt x="586318" y="78775"/>
                  <a:pt x="586318" y="102098"/>
                </a:cubicBezTo>
                <a:cubicBezTo>
                  <a:pt x="586318" y="125421"/>
                  <a:pt x="605225" y="144328"/>
                  <a:pt x="628548" y="144328"/>
                </a:cubicBezTo>
                <a:cubicBezTo>
                  <a:pt x="651871" y="144328"/>
                  <a:pt x="670778" y="125421"/>
                  <a:pt x="670778" y="102098"/>
                </a:cubicBezTo>
                <a:cubicBezTo>
                  <a:pt x="670778" y="78775"/>
                  <a:pt x="651871" y="59868"/>
                  <a:pt x="628548" y="59868"/>
                </a:cubicBezTo>
                <a:close/>
                <a:moveTo>
                  <a:pt x="450493" y="59868"/>
                </a:moveTo>
                <a:cubicBezTo>
                  <a:pt x="427170" y="59868"/>
                  <a:pt x="408263" y="78775"/>
                  <a:pt x="408263" y="102098"/>
                </a:cubicBezTo>
                <a:cubicBezTo>
                  <a:pt x="408263" y="125421"/>
                  <a:pt x="427170" y="144328"/>
                  <a:pt x="450493" y="144328"/>
                </a:cubicBezTo>
                <a:cubicBezTo>
                  <a:pt x="473816" y="144328"/>
                  <a:pt x="492723" y="125421"/>
                  <a:pt x="492723" y="102098"/>
                </a:cubicBezTo>
                <a:cubicBezTo>
                  <a:pt x="492723" y="78775"/>
                  <a:pt x="473816" y="59868"/>
                  <a:pt x="450493" y="59868"/>
                </a:cubicBezTo>
                <a:close/>
                <a:moveTo>
                  <a:pt x="535561" y="6"/>
                </a:moveTo>
                <a:cubicBezTo>
                  <a:pt x="598527" y="-215"/>
                  <a:pt x="661553" y="6543"/>
                  <a:pt x="721689" y="20290"/>
                </a:cubicBezTo>
                <a:cubicBezTo>
                  <a:pt x="936083" y="69300"/>
                  <a:pt x="1078361" y="198331"/>
                  <a:pt x="1076852" y="342384"/>
                </a:cubicBezTo>
                <a:lnTo>
                  <a:pt x="471" y="350389"/>
                </a:lnTo>
                <a:cubicBezTo>
                  <a:pt x="-6478" y="204843"/>
                  <a:pt x="133973" y="72647"/>
                  <a:pt x="349800" y="21593"/>
                </a:cubicBezTo>
                <a:cubicBezTo>
                  <a:pt x="409691" y="7426"/>
                  <a:pt x="472596" y="226"/>
                  <a:pt x="535561" y="6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C0BF3CD7-CDC8-44CB-B318-A8F43222A9FB}"/>
              </a:ext>
            </a:extLst>
          </p:cNvPr>
          <p:cNvSpPr/>
          <p:nvPr/>
        </p:nvSpPr>
        <p:spPr>
          <a:xfrm rot="10800000">
            <a:off x="1266087" y="1186174"/>
            <a:ext cx="781752" cy="1044621"/>
          </a:xfrm>
          <a:custGeom>
            <a:avLst/>
            <a:gdLst>
              <a:gd name="connsiteX0" fmla="*/ 644308 w 781752"/>
              <a:gd name="connsiteY0" fmla="*/ 328715 h 1044621"/>
              <a:gd name="connsiteX1" fmla="*/ 616706 w 781752"/>
              <a:gd name="connsiteY1" fmla="*/ 144934 h 1044621"/>
              <a:gd name="connsiteX2" fmla="*/ 160232 w 781752"/>
              <a:gd name="connsiteY2" fmla="*/ 144934 h 1044621"/>
              <a:gd name="connsiteX3" fmla="*/ 132630 w 781752"/>
              <a:gd name="connsiteY3" fmla="*/ 328715 h 1044621"/>
              <a:gd name="connsiteX4" fmla="*/ 202128 w 781752"/>
              <a:gd name="connsiteY4" fmla="*/ 328715 h 1044621"/>
              <a:gd name="connsiteX5" fmla="*/ 202271 w 781752"/>
              <a:gd name="connsiteY5" fmla="*/ 327832 h 1044621"/>
              <a:gd name="connsiteX6" fmla="*/ 208728 w 781752"/>
              <a:gd name="connsiteY6" fmla="*/ 328715 h 1044621"/>
              <a:gd name="connsiteX7" fmla="*/ 405236 w 781752"/>
              <a:gd name="connsiteY7" fmla="*/ 1044621 h 1044621"/>
              <a:gd name="connsiteX8" fmla="*/ 382542 w 781752"/>
              <a:gd name="connsiteY8" fmla="*/ 473999 h 1044621"/>
              <a:gd name="connsiteX9" fmla="*/ 380337 w 781752"/>
              <a:gd name="connsiteY9" fmla="*/ 473999 h 1044621"/>
              <a:gd name="connsiteX10" fmla="*/ 357784 w 781752"/>
              <a:gd name="connsiteY10" fmla="*/ 1041086 h 1044621"/>
              <a:gd name="connsiteX11" fmla="*/ 234609 w 781752"/>
              <a:gd name="connsiteY11" fmla="*/ 1033139 h 1044621"/>
              <a:gd name="connsiteX12" fmla="*/ 284571 w 781752"/>
              <a:gd name="connsiteY12" fmla="*/ 473999 h 1044621"/>
              <a:gd name="connsiteX13" fmla="*/ 278584 w 781752"/>
              <a:gd name="connsiteY13" fmla="*/ 473999 h 1044621"/>
              <a:gd name="connsiteX14" fmla="*/ 223057 w 781752"/>
              <a:gd name="connsiteY14" fmla="*/ 971237 h 1044621"/>
              <a:gd name="connsiteX15" fmla="*/ 100763 w 781752"/>
              <a:gd name="connsiteY15" fmla="*/ 954514 h 1044621"/>
              <a:gd name="connsiteX16" fmla="*/ 178595 w 781752"/>
              <a:gd name="connsiteY16" fmla="*/ 473999 h 1044621"/>
              <a:gd name="connsiteX17" fmla="*/ 172722 w 781752"/>
              <a:gd name="connsiteY17" fmla="*/ 473999 h 1044621"/>
              <a:gd name="connsiteX18" fmla="*/ 120588 w 781752"/>
              <a:gd name="connsiteY18" fmla="*/ 768844 h 1044621"/>
              <a:gd name="connsiteX19" fmla="*/ 0 w 781752"/>
              <a:gd name="connsiteY19" fmla="*/ 742501 h 1044621"/>
              <a:gd name="connsiteX20" fmla="*/ 70035 w 781752"/>
              <a:gd name="connsiteY20" fmla="*/ 473999 h 1044621"/>
              <a:gd name="connsiteX21" fmla="*/ 69554 w 781752"/>
              <a:gd name="connsiteY21" fmla="*/ 473999 h 1044621"/>
              <a:gd name="connsiteX22" fmla="*/ 140744 w 781752"/>
              <a:gd name="connsiteY22" fmla="*/ 0 h 1044621"/>
              <a:gd name="connsiteX23" fmla="*/ 636196 w 781752"/>
              <a:gd name="connsiteY23" fmla="*/ 0 h 1044621"/>
              <a:gd name="connsiteX24" fmla="*/ 701507 w 781752"/>
              <a:gd name="connsiteY24" fmla="*/ 434858 h 1044621"/>
              <a:gd name="connsiteX25" fmla="*/ 781752 w 781752"/>
              <a:gd name="connsiteY25" fmla="*/ 742501 h 1044621"/>
              <a:gd name="connsiteX26" fmla="*/ 661164 w 781752"/>
              <a:gd name="connsiteY26" fmla="*/ 768844 h 1044621"/>
              <a:gd name="connsiteX27" fmla="*/ 609031 w 781752"/>
              <a:gd name="connsiteY27" fmla="*/ 473999 h 1044621"/>
              <a:gd name="connsiteX28" fmla="*/ 589024 w 781752"/>
              <a:gd name="connsiteY28" fmla="*/ 473999 h 1044621"/>
              <a:gd name="connsiteX29" fmla="*/ 667429 w 781752"/>
              <a:gd name="connsiteY29" fmla="*/ 958049 h 1044621"/>
              <a:gd name="connsiteX30" fmla="*/ 545136 w 781752"/>
              <a:gd name="connsiteY30" fmla="*/ 974772 h 1044621"/>
              <a:gd name="connsiteX31" fmla="*/ 489213 w 781752"/>
              <a:gd name="connsiteY31" fmla="*/ 473999 h 1044621"/>
              <a:gd name="connsiteX32" fmla="*/ 478133 w 781752"/>
              <a:gd name="connsiteY32" fmla="*/ 473999 h 1044621"/>
              <a:gd name="connsiteX33" fmla="*/ 528411 w 781752"/>
              <a:gd name="connsiteY33" fmla="*/ 1036674 h 104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1752" h="1044621">
                <a:moveTo>
                  <a:pt x="644308" y="328715"/>
                </a:moveTo>
                <a:lnTo>
                  <a:pt x="616706" y="144934"/>
                </a:lnTo>
                <a:lnTo>
                  <a:pt x="160232" y="144934"/>
                </a:lnTo>
                <a:lnTo>
                  <a:pt x="132630" y="328715"/>
                </a:lnTo>
                <a:lnTo>
                  <a:pt x="202128" y="328715"/>
                </a:lnTo>
                <a:lnTo>
                  <a:pt x="202271" y="327832"/>
                </a:lnTo>
                <a:lnTo>
                  <a:pt x="208728" y="328715"/>
                </a:lnTo>
                <a:close/>
                <a:moveTo>
                  <a:pt x="405236" y="1044621"/>
                </a:moveTo>
                <a:lnTo>
                  <a:pt x="382542" y="473999"/>
                </a:lnTo>
                <a:lnTo>
                  <a:pt x="380337" y="473999"/>
                </a:lnTo>
                <a:lnTo>
                  <a:pt x="357784" y="1041086"/>
                </a:lnTo>
                <a:lnTo>
                  <a:pt x="234609" y="1033139"/>
                </a:lnTo>
                <a:lnTo>
                  <a:pt x="284571" y="473999"/>
                </a:lnTo>
                <a:lnTo>
                  <a:pt x="278584" y="473999"/>
                </a:lnTo>
                <a:lnTo>
                  <a:pt x="223057" y="971237"/>
                </a:lnTo>
                <a:lnTo>
                  <a:pt x="100763" y="954514"/>
                </a:lnTo>
                <a:lnTo>
                  <a:pt x="178595" y="473999"/>
                </a:lnTo>
                <a:lnTo>
                  <a:pt x="172722" y="473999"/>
                </a:lnTo>
                <a:lnTo>
                  <a:pt x="120588" y="768844"/>
                </a:lnTo>
                <a:lnTo>
                  <a:pt x="0" y="742501"/>
                </a:lnTo>
                <a:lnTo>
                  <a:pt x="70035" y="473999"/>
                </a:lnTo>
                <a:lnTo>
                  <a:pt x="69554" y="473999"/>
                </a:lnTo>
                <a:lnTo>
                  <a:pt x="140744" y="0"/>
                </a:lnTo>
                <a:lnTo>
                  <a:pt x="636196" y="0"/>
                </a:lnTo>
                <a:lnTo>
                  <a:pt x="701507" y="434858"/>
                </a:lnTo>
                <a:lnTo>
                  <a:pt x="781752" y="742501"/>
                </a:lnTo>
                <a:lnTo>
                  <a:pt x="661164" y="768844"/>
                </a:lnTo>
                <a:lnTo>
                  <a:pt x="609031" y="473999"/>
                </a:lnTo>
                <a:lnTo>
                  <a:pt x="589024" y="473999"/>
                </a:lnTo>
                <a:lnTo>
                  <a:pt x="667429" y="958049"/>
                </a:lnTo>
                <a:lnTo>
                  <a:pt x="545136" y="974772"/>
                </a:lnTo>
                <a:lnTo>
                  <a:pt x="489213" y="473999"/>
                </a:lnTo>
                <a:lnTo>
                  <a:pt x="478133" y="473999"/>
                </a:lnTo>
                <a:lnTo>
                  <a:pt x="528411" y="10366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3A0D31F-C3E6-4B08-B3D9-BEDEA2296E06}"/>
              </a:ext>
            </a:extLst>
          </p:cNvPr>
          <p:cNvSpPr/>
          <p:nvPr/>
        </p:nvSpPr>
        <p:spPr>
          <a:xfrm rot="5400000">
            <a:off x="3465063" y="1240713"/>
            <a:ext cx="841094" cy="1032165"/>
          </a:xfrm>
          <a:custGeom>
            <a:avLst/>
            <a:gdLst>
              <a:gd name="connsiteX0" fmla="*/ 668355 w 841094"/>
              <a:gd name="connsiteY0" fmla="*/ 732830 h 1032165"/>
              <a:gd name="connsiteX1" fmla="*/ 714653 w 841094"/>
              <a:gd name="connsiteY1" fmla="*/ 779127 h 1032165"/>
              <a:gd name="connsiteX2" fmla="*/ 760950 w 841094"/>
              <a:gd name="connsiteY2" fmla="*/ 732830 h 1032165"/>
              <a:gd name="connsiteX3" fmla="*/ 714653 w 841094"/>
              <a:gd name="connsiteY3" fmla="*/ 686532 h 1032165"/>
              <a:gd name="connsiteX4" fmla="*/ 668355 w 841094"/>
              <a:gd name="connsiteY4" fmla="*/ 732830 h 1032165"/>
              <a:gd name="connsiteX5" fmla="*/ 624524 w 841094"/>
              <a:gd name="connsiteY5" fmla="*/ 504682 h 1032165"/>
              <a:gd name="connsiteX6" fmla="*/ 696801 w 841094"/>
              <a:gd name="connsiteY6" fmla="*/ 576959 h 1032165"/>
              <a:gd name="connsiteX7" fmla="*/ 769078 w 841094"/>
              <a:gd name="connsiteY7" fmla="*/ 504682 h 1032165"/>
              <a:gd name="connsiteX8" fmla="*/ 696801 w 841094"/>
              <a:gd name="connsiteY8" fmla="*/ 432404 h 1032165"/>
              <a:gd name="connsiteX9" fmla="*/ 624524 w 841094"/>
              <a:gd name="connsiteY9" fmla="*/ 504682 h 1032165"/>
              <a:gd name="connsiteX10" fmla="*/ 377020 w 841094"/>
              <a:gd name="connsiteY10" fmla="*/ 568769 h 1032165"/>
              <a:gd name="connsiteX11" fmla="*/ 453957 w 841094"/>
              <a:gd name="connsiteY11" fmla="*/ 645705 h 1032165"/>
              <a:gd name="connsiteX12" fmla="*/ 530893 w 841094"/>
              <a:gd name="connsiteY12" fmla="*/ 568769 h 1032165"/>
              <a:gd name="connsiteX13" fmla="*/ 453957 w 841094"/>
              <a:gd name="connsiteY13" fmla="*/ 491832 h 1032165"/>
              <a:gd name="connsiteX14" fmla="*/ 377020 w 841094"/>
              <a:gd name="connsiteY14" fmla="*/ 568769 h 1032165"/>
              <a:gd name="connsiteX15" fmla="*/ 173950 w 841094"/>
              <a:gd name="connsiteY15" fmla="*/ 575685 h 1032165"/>
              <a:gd name="connsiteX16" fmla="*/ 834082 w 841094"/>
              <a:gd name="connsiteY16" fmla="*/ 226531 h 1032165"/>
              <a:gd name="connsiteX17" fmla="*/ 841094 w 841094"/>
              <a:gd name="connsiteY17" fmla="*/ 1032165 h 1032165"/>
              <a:gd name="connsiteX18" fmla="*/ 0 w 841094"/>
              <a:gd name="connsiteY18" fmla="*/ 435906 h 1032165"/>
              <a:gd name="connsiteX19" fmla="*/ 824151 w 841094"/>
              <a:gd name="connsiteY19" fmla="*/ 0 h 1032165"/>
              <a:gd name="connsiteX20" fmla="*/ 819926 w 841094"/>
              <a:gd name="connsiteY20" fmla="*/ 171187 h 1032165"/>
              <a:gd name="connsiteX21" fmla="*/ 199557 w 841094"/>
              <a:gd name="connsiteY21" fmla="*/ 451883 h 1032165"/>
              <a:gd name="connsiteX22" fmla="*/ 138736 w 841094"/>
              <a:gd name="connsiteY22" fmla="*/ 530367 h 103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41094" h="1032165">
                <a:moveTo>
                  <a:pt x="668355" y="732830"/>
                </a:moveTo>
                <a:cubicBezTo>
                  <a:pt x="668355" y="758399"/>
                  <a:pt x="689083" y="779127"/>
                  <a:pt x="714653" y="779127"/>
                </a:cubicBezTo>
                <a:cubicBezTo>
                  <a:pt x="740222" y="779127"/>
                  <a:pt x="760950" y="758399"/>
                  <a:pt x="760950" y="732830"/>
                </a:cubicBezTo>
                <a:cubicBezTo>
                  <a:pt x="760950" y="707260"/>
                  <a:pt x="740222" y="686532"/>
                  <a:pt x="714653" y="686532"/>
                </a:cubicBezTo>
                <a:cubicBezTo>
                  <a:pt x="689083" y="686532"/>
                  <a:pt x="668355" y="707260"/>
                  <a:pt x="668355" y="732830"/>
                </a:cubicBezTo>
                <a:close/>
                <a:moveTo>
                  <a:pt x="624524" y="504682"/>
                </a:moveTo>
                <a:cubicBezTo>
                  <a:pt x="624524" y="544599"/>
                  <a:pt x="656884" y="576959"/>
                  <a:pt x="696801" y="576959"/>
                </a:cubicBezTo>
                <a:cubicBezTo>
                  <a:pt x="736718" y="576959"/>
                  <a:pt x="769078" y="544599"/>
                  <a:pt x="769078" y="504682"/>
                </a:cubicBezTo>
                <a:cubicBezTo>
                  <a:pt x="769078" y="464764"/>
                  <a:pt x="736718" y="432404"/>
                  <a:pt x="696801" y="432404"/>
                </a:cubicBezTo>
                <a:cubicBezTo>
                  <a:pt x="656884" y="432404"/>
                  <a:pt x="624524" y="464764"/>
                  <a:pt x="624524" y="504682"/>
                </a:cubicBezTo>
                <a:close/>
                <a:moveTo>
                  <a:pt x="377020" y="568769"/>
                </a:moveTo>
                <a:cubicBezTo>
                  <a:pt x="377020" y="611259"/>
                  <a:pt x="411466" y="645705"/>
                  <a:pt x="453957" y="645705"/>
                </a:cubicBezTo>
                <a:cubicBezTo>
                  <a:pt x="496447" y="645705"/>
                  <a:pt x="530893" y="611259"/>
                  <a:pt x="530893" y="568769"/>
                </a:cubicBezTo>
                <a:cubicBezTo>
                  <a:pt x="530893" y="526278"/>
                  <a:pt x="496447" y="491832"/>
                  <a:pt x="453957" y="491832"/>
                </a:cubicBezTo>
                <a:cubicBezTo>
                  <a:pt x="411466" y="491832"/>
                  <a:pt x="377020" y="526278"/>
                  <a:pt x="377020" y="568769"/>
                </a:cubicBezTo>
                <a:close/>
                <a:moveTo>
                  <a:pt x="173950" y="575685"/>
                </a:moveTo>
                <a:cubicBezTo>
                  <a:pt x="322675" y="357251"/>
                  <a:pt x="569823" y="226531"/>
                  <a:pt x="834082" y="226531"/>
                </a:cubicBezTo>
                <a:cubicBezTo>
                  <a:pt x="836419" y="495075"/>
                  <a:pt x="838757" y="763620"/>
                  <a:pt x="841094" y="1032165"/>
                </a:cubicBezTo>
                <a:close/>
                <a:moveTo>
                  <a:pt x="0" y="435906"/>
                </a:moveTo>
                <a:cubicBezTo>
                  <a:pt x="185678" y="163199"/>
                  <a:pt x="494234" y="0"/>
                  <a:pt x="824151" y="0"/>
                </a:cubicBezTo>
                <a:lnTo>
                  <a:pt x="819926" y="171187"/>
                </a:lnTo>
                <a:cubicBezTo>
                  <a:pt x="580813" y="171187"/>
                  <a:pt x="355246" y="274684"/>
                  <a:pt x="199557" y="451883"/>
                </a:cubicBezTo>
                <a:lnTo>
                  <a:pt x="138736" y="5303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4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 IMAGES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06" y="4743182"/>
            <a:ext cx="835580" cy="1682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412" y="5512652"/>
            <a:ext cx="903132" cy="913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85993" y="5397498"/>
            <a:ext cx="804414" cy="102821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86C3E8-590A-42C4-8156-47992D6CCA99}"/>
              </a:ext>
            </a:extLst>
          </p:cNvPr>
          <p:cNvGrpSpPr/>
          <p:nvPr/>
        </p:nvGrpSpPr>
        <p:grpSpPr>
          <a:xfrm>
            <a:off x="375608" y="781434"/>
            <a:ext cx="3079840" cy="2920411"/>
            <a:chOff x="962952" y="1762609"/>
            <a:chExt cx="4221574" cy="4003044"/>
          </a:xfrm>
        </p:grpSpPr>
        <p:pic>
          <p:nvPicPr>
            <p:cNvPr id="12" name="Picture 49" descr="E:\002-KIMS BUSINESS\000-B-KIMS-소스 분류-2014\02-OBJECTS-모컴-액션-이미지\05-모니터\01-imac-kims수정-모니터.png">
              <a:extLst>
                <a:ext uri="{FF2B5EF4-FFF2-40B4-BE49-F238E27FC236}">
                  <a16:creationId xmlns:a16="http://schemas.microsoft.com/office/drawing/2014/main" id="{E0FFAA09-D324-4032-BA8F-B2A45D93E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2952" y="1762609"/>
              <a:ext cx="4221574" cy="400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그림 개체 틀 2">
              <a:extLst>
                <a:ext uri="{FF2B5EF4-FFF2-40B4-BE49-F238E27FC236}">
                  <a16:creationId xmlns:a16="http://schemas.microsoft.com/office/drawing/2014/main" id="{E71163C9-A9C7-4190-8919-4A04E871362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50905" y="1946734"/>
              <a:ext cx="3845667" cy="2564084"/>
            </a:xfrm>
            <a:custGeom>
              <a:avLst/>
              <a:gdLst>
                <a:gd name="connsiteX0" fmla="*/ 0 w 4495800"/>
                <a:gd name="connsiteY0" fmla="*/ 0 h 2593057"/>
                <a:gd name="connsiteX1" fmla="*/ 4495800 w 4495800"/>
                <a:gd name="connsiteY1" fmla="*/ 0 h 2593057"/>
                <a:gd name="connsiteX2" fmla="*/ 4495800 w 4495800"/>
                <a:gd name="connsiteY2" fmla="*/ 2593057 h 2593057"/>
                <a:gd name="connsiteX3" fmla="*/ 0 w 4495800"/>
                <a:gd name="connsiteY3" fmla="*/ 2593057 h 2593057"/>
                <a:gd name="connsiteX4" fmla="*/ 0 w 4495800"/>
                <a:gd name="connsiteY4" fmla="*/ 0 h 2593057"/>
                <a:gd name="connsiteX0" fmla="*/ 0 w 4495800"/>
                <a:gd name="connsiteY0" fmla="*/ 656948 h 3250005"/>
                <a:gd name="connsiteX1" fmla="*/ 2951085 w 4495800"/>
                <a:gd name="connsiteY1" fmla="*/ 0 h 3250005"/>
                <a:gd name="connsiteX2" fmla="*/ 4495800 w 4495800"/>
                <a:gd name="connsiteY2" fmla="*/ 3250005 h 3250005"/>
                <a:gd name="connsiteX3" fmla="*/ 0 w 4495800"/>
                <a:gd name="connsiteY3" fmla="*/ 3250005 h 3250005"/>
                <a:gd name="connsiteX4" fmla="*/ 0 w 4495800"/>
                <a:gd name="connsiteY4" fmla="*/ 656948 h 3250005"/>
                <a:gd name="connsiteX0" fmla="*/ 106532 w 4602332"/>
                <a:gd name="connsiteY0" fmla="*/ 656948 h 3250005"/>
                <a:gd name="connsiteX1" fmla="*/ 3057617 w 4602332"/>
                <a:gd name="connsiteY1" fmla="*/ 0 h 3250005"/>
                <a:gd name="connsiteX2" fmla="*/ 4602332 w 4602332"/>
                <a:gd name="connsiteY2" fmla="*/ 3250005 h 3250005"/>
                <a:gd name="connsiteX3" fmla="*/ 0 w 4602332"/>
                <a:gd name="connsiteY3" fmla="*/ 2584180 h 3250005"/>
                <a:gd name="connsiteX4" fmla="*/ 106532 w 4602332"/>
                <a:gd name="connsiteY4" fmla="*/ 656948 h 3250005"/>
                <a:gd name="connsiteX0" fmla="*/ 106532 w 3057617"/>
                <a:gd name="connsiteY0" fmla="*/ 656948 h 2584180"/>
                <a:gd name="connsiteX1" fmla="*/ 3057617 w 3057617"/>
                <a:gd name="connsiteY1" fmla="*/ 0 h 2584180"/>
                <a:gd name="connsiteX2" fmla="*/ 2196483 w 3057617"/>
                <a:gd name="connsiteY2" fmla="*/ 2122541 h 2584180"/>
                <a:gd name="connsiteX3" fmla="*/ 0 w 3057617"/>
                <a:gd name="connsiteY3" fmla="*/ 2584180 h 2584180"/>
                <a:gd name="connsiteX4" fmla="*/ 106532 w 3057617"/>
                <a:gd name="connsiteY4" fmla="*/ 656948 h 2584180"/>
                <a:gd name="connsiteX0" fmla="*/ 106532 w 3057617"/>
                <a:gd name="connsiteY0" fmla="*/ 656948 h 2681834"/>
                <a:gd name="connsiteX1" fmla="*/ 3057617 w 3057617"/>
                <a:gd name="connsiteY1" fmla="*/ 0 h 2681834"/>
                <a:gd name="connsiteX2" fmla="*/ 2897819 w 3057617"/>
                <a:gd name="connsiteY2" fmla="*/ 2681834 h 2681834"/>
                <a:gd name="connsiteX3" fmla="*/ 0 w 3057617"/>
                <a:gd name="connsiteY3" fmla="*/ 2584180 h 2681834"/>
                <a:gd name="connsiteX4" fmla="*/ 106532 w 3057617"/>
                <a:gd name="connsiteY4" fmla="*/ 656948 h 2681834"/>
                <a:gd name="connsiteX0" fmla="*/ 0 w 2951085"/>
                <a:gd name="connsiteY0" fmla="*/ 656948 h 2681834"/>
                <a:gd name="connsiteX1" fmla="*/ 2951085 w 2951085"/>
                <a:gd name="connsiteY1" fmla="*/ 0 h 2681834"/>
                <a:gd name="connsiteX2" fmla="*/ 2791287 w 2951085"/>
                <a:gd name="connsiteY2" fmla="*/ 2681834 h 2681834"/>
                <a:gd name="connsiteX3" fmla="*/ 594804 w 2951085"/>
                <a:gd name="connsiteY3" fmla="*/ 2335605 h 2681834"/>
                <a:gd name="connsiteX4" fmla="*/ 0 w 2951085"/>
                <a:gd name="connsiteY4" fmla="*/ 656948 h 2681834"/>
                <a:gd name="connsiteX0" fmla="*/ 115409 w 3066494"/>
                <a:gd name="connsiteY0" fmla="*/ 656948 h 2681834"/>
                <a:gd name="connsiteX1" fmla="*/ 3066494 w 3066494"/>
                <a:gd name="connsiteY1" fmla="*/ 0 h 2681834"/>
                <a:gd name="connsiteX2" fmla="*/ 2906696 w 3066494"/>
                <a:gd name="connsiteY2" fmla="*/ 2681834 h 2681834"/>
                <a:gd name="connsiteX3" fmla="*/ 0 w 3066494"/>
                <a:gd name="connsiteY3" fmla="*/ 2557547 h 2681834"/>
                <a:gd name="connsiteX4" fmla="*/ 115409 w 3066494"/>
                <a:gd name="connsiteY4" fmla="*/ 656948 h 2681834"/>
                <a:gd name="connsiteX0" fmla="*/ 115409 w 2906696"/>
                <a:gd name="connsiteY0" fmla="*/ 292964 h 2317850"/>
                <a:gd name="connsiteX1" fmla="*/ 2853430 w 2906696"/>
                <a:gd name="connsiteY1" fmla="*/ 0 h 2317850"/>
                <a:gd name="connsiteX2" fmla="*/ 2906696 w 2906696"/>
                <a:gd name="connsiteY2" fmla="*/ 2317850 h 2317850"/>
                <a:gd name="connsiteX3" fmla="*/ 0 w 2906696"/>
                <a:gd name="connsiteY3" fmla="*/ 2193563 h 2317850"/>
                <a:gd name="connsiteX4" fmla="*/ 115409 w 2906696"/>
                <a:gd name="connsiteY4" fmla="*/ 292964 h 2317850"/>
                <a:gd name="connsiteX0" fmla="*/ 115409 w 3057617"/>
                <a:gd name="connsiteY0" fmla="*/ 648071 h 2672957"/>
                <a:gd name="connsiteX1" fmla="*/ 3057617 w 3057617"/>
                <a:gd name="connsiteY1" fmla="*/ 0 h 2672957"/>
                <a:gd name="connsiteX2" fmla="*/ 2906696 w 3057617"/>
                <a:gd name="connsiteY2" fmla="*/ 2672957 h 2672957"/>
                <a:gd name="connsiteX3" fmla="*/ 0 w 3057617"/>
                <a:gd name="connsiteY3" fmla="*/ 2548670 h 2672957"/>
                <a:gd name="connsiteX4" fmla="*/ 115409 w 3057617"/>
                <a:gd name="connsiteY4" fmla="*/ 648071 h 2672957"/>
                <a:gd name="connsiteX0" fmla="*/ 115409 w 2971257"/>
                <a:gd name="connsiteY0" fmla="*/ 510911 h 2535797"/>
                <a:gd name="connsiteX1" fmla="*/ 2971257 w 2971257"/>
                <a:gd name="connsiteY1" fmla="*/ 0 h 2535797"/>
                <a:gd name="connsiteX2" fmla="*/ 2906696 w 2971257"/>
                <a:gd name="connsiteY2" fmla="*/ 2535797 h 2535797"/>
                <a:gd name="connsiteX3" fmla="*/ 0 w 2971257"/>
                <a:gd name="connsiteY3" fmla="*/ 2411510 h 2535797"/>
                <a:gd name="connsiteX4" fmla="*/ 115409 w 2971257"/>
                <a:gd name="connsiteY4" fmla="*/ 510911 h 2535797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0669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115409 w 3077937"/>
                <a:gd name="connsiteY0" fmla="*/ 668391 h 2568990"/>
                <a:gd name="connsiteX1" fmla="*/ 3077937 w 3077937"/>
                <a:gd name="connsiteY1" fmla="*/ 0 h 2568990"/>
                <a:gd name="connsiteX2" fmla="*/ 2769536 w 3077937"/>
                <a:gd name="connsiteY2" fmla="*/ 2535797 h 2568990"/>
                <a:gd name="connsiteX3" fmla="*/ 0 w 3077937"/>
                <a:gd name="connsiteY3" fmla="*/ 2568990 h 2568990"/>
                <a:gd name="connsiteX4" fmla="*/ 115409 w 3077937"/>
                <a:gd name="connsiteY4" fmla="*/ 668391 h 2568990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1685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0 w 2962528"/>
                <a:gd name="connsiteY0" fmla="*/ 668391 h 2693277"/>
                <a:gd name="connsiteX1" fmla="*/ 2962528 w 2962528"/>
                <a:gd name="connsiteY1" fmla="*/ 0 h 2693277"/>
                <a:gd name="connsiteX2" fmla="*/ 2801447 w 2962528"/>
                <a:gd name="connsiteY2" fmla="*/ 2693277 h 2693277"/>
                <a:gd name="connsiteX3" fmla="*/ 331631 w 2962528"/>
                <a:gd name="connsiteY3" fmla="*/ 2289590 h 2693277"/>
                <a:gd name="connsiteX4" fmla="*/ 0 w 2962528"/>
                <a:gd name="connsiteY4" fmla="*/ 668391 h 2693277"/>
                <a:gd name="connsiteX0" fmla="*/ 120489 w 3083017"/>
                <a:gd name="connsiteY0" fmla="*/ 66839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20489 w 3083017"/>
                <a:gd name="connsiteY4" fmla="*/ 668391 h 2693277"/>
                <a:gd name="connsiteX0" fmla="*/ 262729 w 3083017"/>
                <a:gd name="connsiteY0" fmla="*/ 84111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262729 w 3083017"/>
                <a:gd name="connsiteY4" fmla="*/ 841111 h 2693277"/>
                <a:gd name="connsiteX0" fmla="*/ 105249 w 3083017"/>
                <a:gd name="connsiteY0" fmla="*/ 70903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05249 w 3083017"/>
                <a:gd name="connsiteY4" fmla="*/ 709031 h 269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3017" h="2693277">
                  <a:moveTo>
                    <a:pt x="105249" y="709031"/>
                  </a:moveTo>
                  <a:lnTo>
                    <a:pt x="3083017" y="0"/>
                  </a:lnTo>
                  <a:lnTo>
                    <a:pt x="2921936" y="2693277"/>
                  </a:lnTo>
                  <a:lnTo>
                    <a:pt x="0" y="2574070"/>
                  </a:lnTo>
                  <a:lnTo>
                    <a:pt x="105249" y="70903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indent="0" algn="ctr" defTabSz="914400" rtl="0" eaLnBrk="1" latinLnBrk="1" hangingPunct="1">
                <a:buFontTx/>
                <a:buNone/>
                <a:defRPr sz="1600" kern="120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+mn-lt"/>
              </a:endParaRPr>
            </a:p>
          </p:txBody>
        </p:sp>
      </p:grpSp>
      <p:pic>
        <p:nvPicPr>
          <p:cNvPr id="16" name="그림 12">
            <a:extLst>
              <a:ext uri="{FF2B5EF4-FFF2-40B4-BE49-F238E27FC236}">
                <a16:creationId xmlns:a16="http://schemas.microsoft.com/office/drawing/2014/main" id="{5337E33C-C1A5-42B9-BA0A-A44029FC4E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65" y="1254760"/>
            <a:ext cx="2975741" cy="26007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DDF00-B5F0-449C-A409-9954B24C6278}"/>
              </a:ext>
            </a:extLst>
          </p:cNvPr>
          <p:cNvSpPr/>
          <p:nvPr/>
        </p:nvSpPr>
        <p:spPr>
          <a:xfrm>
            <a:off x="4122032" y="1371474"/>
            <a:ext cx="2725206" cy="1629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6EEBAEC1-D434-4111-B060-319E56E7485C}"/>
              </a:ext>
            </a:extLst>
          </p:cNvPr>
          <p:cNvGrpSpPr/>
          <p:nvPr/>
        </p:nvGrpSpPr>
        <p:grpSpPr>
          <a:xfrm>
            <a:off x="7446009" y="1086909"/>
            <a:ext cx="1417709" cy="2448771"/>
            <a:chOff x="1438761" y="2033015"/>
            <a:chExt cx="1980000" cy="3420000"/>
          </a:xfrm>
        </p:grpSpPr>
        <p:sp>
          <p:nvSpPr>
            <p:cNvPr id="19" name="Rounded Rectangle 41">
              <a:extLst>
                <a:ext uri="{FF2B5EF4-FFF2-40B4-BE49-F238E27FC236}">
                  <a16:creationId xmlns:a16="http://schemas.microsoft.com/office/drawing/2014/main" id="{0525A3A7-5B17-463F-BCD1-3652EBA3452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42">
              <a:extLst>
                <a:ext uri="{FF2B5EF4-FFF2-40B4-BE49-F238E27FC236}">
                  <a16:creationId xmlns:a16="http://schemas.microsoft.com/office/drawing/2014/main" id="{7642A345-193A-4E76-A165-F11366D11C55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5B8A036B-8FAA-4EFE-92DC-49E049B27887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2" name="Oval 44">
                <a:extLst>
                  <a:ext uri="{FF2B5EF4-FFF2-40B4-BE49-F238E27FC236}">
                    <a16:creationId xmlns:a16="http://schemas.microsoft.com/office/drawing/2014/main" id="{8901C931-769D-4B01-B7B3-F4C70A9E09D7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45">
                <a:extLst>
                  <a:ext uri="{FF2B5EF4-FFF2-40B4-BE49-F238E27FC236}">
                    <a16:creationId xmlns:a16="http://schemas.microsoft.com/office/drawing/2014/main" id="{824903BE-89CD-489E-9615-A0004234305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B6FCD264-9A23-433A-BF2F-B04E669B39B5}"/>
              </a:ext>
            </a:extLst>
          </p:cNvPr>
          <p:cNvSpPr txBox="1">
            <a:spLocks/>
          </p:cNvSpPr>
          <p:nvPr/>
        </p:nvSpPr>
        <p:spPr>
          <a:xfrm>
            <a:off x="7544387" y="1345347"/>
            <a:ext cx="1244884" cy="1933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119" y="781434"/>
            <a:ext cx="2364067" cy="16489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53" y="3062120"/>
            <a:ext cx="2072811" cy="17174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0" y="4125849"/>
            <a:ext cx="2686050" cy="27631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2204"/>
            <a:ext cx="3104369" cy="27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3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324" y="1828160"/>
            <a:ext cx="1423333" cy="672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15" y="4459895"/>
            <a:ext cx="919726" cy="1823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95" y="4525730"/>
            <a:ext cx="964924" cy="1692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644" y="3196478"/>
            <a:ext cx="877682" cy="127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584" y="3256294"/>
            <a:ext cx="962812" cy="1177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6" y="3356272"/>
            <a:ext cx="767314" cy="9775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974" y="3575624"/>
            <a:ext cx="1020928" cy="513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623" y="3341007"/>
            <a:ext cx="825126" cy="982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99" y="4646468"/>
            <a:ext cx="1529373" cy="1450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28" y="4672746"/>
            <a:ext cx="1329661" cy="13979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73" y="4551867"/>
            <a:ext cx="1198272" cy="16397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26" y="1396994"/>
            <a:ext cx="1445283" cy="1534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75" y="1215677"/>
            <a:ext cx="977537" cy="18972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09" y="1327639"/>
            <a:ext cx="843258" cy="16733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53" y="1160119"/>
            <a:ext cx="828511" cy="20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8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69" y="1492151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5" y="1562685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5" y="4520205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5" y="4641908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5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0" y="360056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3" y="1518715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3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6" y="4618983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0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0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2" y="2543931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1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2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1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2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5" y="2527503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7" y="2552021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4" y="5535337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2" y="2471635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2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3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7" y="3520149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3" y="3545246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7" y="5476481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4" y="461341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19" y="2554105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1" y="1539347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19" y="1539413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1" y="1440015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5" y="2475142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7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3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09" y="1432247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1" y="1433264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4" y="1485954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3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1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6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0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1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5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09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3" y="3588495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6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59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7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5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0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8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5" y="4798175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59" y="4700089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4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2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39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5" y="5634755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6" y="563475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1" y="5634755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1" y="563475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6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4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3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39" y="4689593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7" y="3634370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39" y="4747558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0" y="3641888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6" y="5652771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0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09" y="1534986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7" y="3640605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4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4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79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5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2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4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7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6" y="1509091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3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29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29" y="5684793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3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5" y="5653379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79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29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29" y="1450294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8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2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6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2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6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4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7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7" y="4745773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299" y="2468549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299" y="2626897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099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409074" y="2743200"/>
            <a:ext cx="3671802" cy="1"/>
          </a:xfrm>
          <a:prstGeom prst="line">
            <a:avLst/>
          </a:prstGeom>
          <a:ln w="57150">
            <a:solidFill>
              <a:schemeClr val="accent2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056812" y="2743201"/>
            <a:ext cx="24064" cy="39463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42946" y="559197"/>
            <a:ext cx="2293" cy="6130361"/>
          </a:xfrm>
          <a:prstGeom prst="line">
            <a:avLst/>
          </a:prstGeom>
          <a:ln w="57150">
            <a:solidFill>
              <a:schemeClr val="accent2"/>
            </a:solidFill>
            <a:headEnd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52058" y="6653463"/>
            <a:ext cx="502920" cy="802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359327" y="696680"/>
            <a:ext cx="5721809" cy="780795"/>
            <a:chOff x="4745820" y="1491808"/>
            <a:chExt cx="5721809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959937" y="1620332"/>
              <a:ext cx="4507692" cy="4801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h-TH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เนื้อหาและขอบเขตของโครงงาน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359327" y="2624521"/>
            <a:ext cx="5721809" cy="780795"/>
            <a:chOff x="4745820" y="1491808"/>
            <a:chExt cx="5721809" cy="780795"/>
          </a:xfrm>
        </p:grpSpPr>
        <p:sp>
          <p:nvSpPr>
            <p:cNvPr id="42" name="TextBox 41"/>
            <p:cNvSpPr txBox="1"/>
            <p:nvPr/>
          </p:nvSpPr>
          <p:spPr>
            <a:xfrm>
              <a:off x="5959937" y="1642139"/>
              <a:ext cx="4507692" cy="4801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h-TH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การเลือกใช้เทคโนโลยีและเครื่องมือ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359327" y="4543498"/>
            <a:ext cx="5721809" cy="780795"/>
            <a:chOff x="4745820" y="1491808"/>
            <a:chExt cx="5721809" cy="780795"/>
          </a:xfrm>
        </p:grpSpPr>
        <p:sp>
          <p:nvSpPr>
            <p:cNvPr id="49" name="TextBox 48"/>
            <p:cNvSpPr txBox="1"/>
            <p:nvPr/>
          </p:nvSpPr>
          <p:spPr>
            <a:xfrm>
              <a:off x="5959937" y="1571160"/>
              <a:ext cx="4507692" cy="4801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h-TH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การออกแบบส่วน</a:t>
              </a:r>
              <a:r>
                <a:rPr lang="th-TH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ต่างๆ</a:t>
              </a:r>
              <a:r>
                <a:rPr lang="th-TH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ของเว็บ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64" name="자유형: 도형 49">
            <a:extLst>
              <a:ext uri="{FF2B5EF4-FFF2-40B4-BE49-F238E27FC236}">
                <a16:creationId xmlns:a16="http://schemas.microsoft.com/office/drawing/2014/main" id="{A6379CBF-B122-4D02-928C-9CBFEB32AB88}"/>
              </a:ext>
            </a:extLst>
          </p:cNvPr>
          <p:cNvSpPr/>
          <p:nvPr/>
        </p:nvSpPr>
        <p:spPr>
          <a:xfrm rot="1023001">
            <a:off x="2970723" y="1512585"/>
            <a:ext cx="972644" cy="1083764"/>
          </a:xfrm>
          <a:custGeom>
            <a:avLst/>
            <a:gdLst>
              <a:gd name="connsiteX0" fmla="*/ 795754 w 1301876"/>
              <a:gd name="connsiteY0" fmla="*/ 799563 h 1442749"/>
              <a:gd name="connsiteX1" fmla="*/ 813062 w 1301876"/>
              <a:gd name="connsiteY1" fmla="*/ 858774 h 1442749"/>
              <a:gd name="connsiteX2" fmla="*/ 869758 w 1301876"/>
              <a:gd name="connsiteY2" fmla="*/ 788823 h 1442749"/>
              <a:gd name="connsiteX3" fmla="*/ 880054 w 1301876"/>
              <a:gd name="connsiteY3" fmla="*/ 780200 h 1442749"/>
              <a:gd name="connsiteX4" fmla="*/ 866242 w 1301876"/>
              <a:gd name="connsiteY4" fmla="*/ 787859 h 1442749"/>
              <a:gd name="connsiteX5" fmla="*/ 574482 w 1301876"/>
              <a:gd name="connsiteY5" fmla="*/ 846582 h 1442749"/>
              <a:gd name="connsiteX6" fmla="*/ 614179 w 1301876"/>
              <a:gd name="connsiteY6" fmla="*/ 883234 h 1442749"/>
              <a:gd name="connsiteX7" fmla="*/ 611934 w 1301876"/>
              <a:gd name="connsiteY7" fmla="*/ 840363 h 1442749"/>
              <a:gd name="connsiteX8" fmla="*/ 578568 w 1301876"/>
              <a:gd name="connsiteY8" fmla="*/ 5242 h 1442749"/>
              <a:gd name="connsiteX9" fmla="*/ 626672 w 1301876"/>
              <a:gd name="connsiteY9" fmla="*/ 0 h 1442749"/>
              <a:gd name="connsiteX10" fmla="*/ 795448 w 1301876"/>
              <a:gd name="connsiteY10" fmla="*/ 75585 h 1442749"/>
              <a:gd name="connsiteX11" fmla="*/ 808968 w 1301876"/>
              <a:gd name="connsiteY11" fmla="*/ 93300 h 1442749"/>
              <a:gd name="connsiteX12" fmla="*/ 837807 w 1301876"/>
              <a:gd name="connsiteY12" fmla="*/ 87825 h 1442749"/>
              <a:gd name="connsiteX13" fmla="*/ 989553 w 1301876"/>
              <a:gd name="connsiteY13" fmla="*/ 182414 h 1442749"/>
              <a:gd name="connsiteX14" fmla="*/ 995360 w 1301876"/>
              <a:gd name="connsiteY14" fmla="*/ 209462 h 1442749"/>
              <a:gd name="connsiteX15" fmla="*/ 1076294 w 1301876"/>
              <a:gd name="connsiteY15" fmla="*/ 224828 h 1442749"/>
              <a:gd name="connsiteX16" fmla="*/ 1233677 w 1301876"/>
              <a:gd name="connsiteY16" fmla="*/ 448113 h 1442749"/>
              <a:gd name="connsiteX17" fmla="*/ 1228442 w 1301876"/>
              <a:gd name="connsiteY17" fmla="*/ 496950 h 1442749"/>
              <a:gd name="connsiteX18" fmla="*/ 1214685 w 1301876"/>
              <a:gd name="connsiteY18" fmla="*/ 538627 h 1442749"/>
              <a:gd name="connsiteX19" fmla="*/ 1236885 w 1301876"/>
              <a:gd name="connsiteY19" fmla="*/ 550937 h 1442749"/>
              <a:gd name="connsiteX20" fmla="*/ 1301876 w 1301876"/>
              <a:gd name="connsiteY20" fmla="*/ 679974 h 1442749"/>
              <a:gd name="connsiteX21" fmla="*/ 1079985 w 1301876"/>
              <a:gd name="connsiteY21" fmla="*/ 862461 h 1442749"/>
              <a:gd name="connsiteX22" fmla="*/ 993615 w 1301876"/>
              <a:gd name="connsiteY22" fmla="*/ 848121 h 1442749"/>
              <a:gd name="connsiteX23" fmla="*/ 971782 w 1301876"/>
              <a:gd name="connsiteY23" fmla="*/ 836015 h 1442749"/>
              <a:gd name="connsiteX24" fmla="*/ 912783 w 1301876"/>
              <a:gd name="connsiteY24" fmla="*/ 895091 h 1442749"/>
              <a:gd name="connsiteX25" fmla="*/ 849757 w 1301876"/>
              <a:gd name="connsiteY25" fmla="*/ 993417 h 1442749"/>
              <a:gd name="connsiteX26" fmla="*/ 894692 w 1301876"/>
              <a:gd name="connsiteY26" fmla="*/ 990040 h 1442749"/>
              <a:gd name="connsiteX27" fmla="*/ 855151 w 1301876"/>
              <a:gd name="connsiteY27" fmla="*/ 1027571 h 1442749"/>
              <a:gd name="connsiteX28" fmla="*/ 896595 w 1301876"/>
              <a:gd name="connsiteY28" fmla="*/ 1213986 h 1442749"/>
              <a:gd name="connsiteX29" fmla="*/ 928677 w 1301876"/>
              <a:gd name="connsiteY29" fmla="*/ 1206567 h 1442749"/>
              <a:gd name="connsiteX30" fmla="*/ 921655 w 1301876"/>
              <a:gd name="connsiteY30" fmla="*/ 1369859 h 1442749"/>
              <a:gd name="connsiteX31" fmla="*/ 661895 w 1301876"/>
              <a:gd name="connsiteY31" fmla="*/ 1442749 h 1442749"/>
              <a:gd name="connsiteX32" fmla="*/ 581493 w 1301876"/>
              <a:gd name="connsiteY32" fmla="*/ 1287880 h 1442749"/>
              <a:gd name="connsiteX33" fmla="*/ 616489 w 1301876"/>
              <a:gd name="connsiteY33" fmla="*/ 1293115 h 1442749"/>
              <a:gd name="connsiteX34" fmla="*/ 529828 w 1301876"/>
              <a:gd name="connsiteY34" fmla="*/ 1065000 h 1442749"/>
              <a:gd name="connsiteX35" fmla="*/ 574961 w 1301876"/>
              <a:gd name="connsiteY35" fmla="*/ 1067773 h 1442749"/>
              <a:gd name="connsiteX36" fmla="*/ 467178 w 1301876"/>
              <a:gd name="connsiteY36" fmla="*/ 935765 h 1442749"/>
              <a:gd name="connsiteX37" fmla="*/ 442988 w 1301876"/>
              <a:gd name="connsiteY37" fmla="*/ 919320 h 1442749"/>
              <a:gd name="connsiteX38" fmla="*/ 418024 w 1301876"/>
              <a:gd name="connsiteY38" fmla="*/ 954139 h 1442749"/>
              <a:gd name="connsiteX39" fmla="*/ 277938 w 1301876"/>
              <a:gd name="connsiteY39" fmla="*/ 1008707 h 1442749"/>
              <a:gd name="connsiteX40" fmla="*/ 79826 w 1301876"/>
              <a:gd name="connsiteY40" fmla="*/ 822403 h 1442749"/>
              <a:gd name="connsiteX41" fmla="*/ 95394 w 1301876"/>
              <a:gd name="connsiteY41" fmla="*/ 749885 h 1442749"/>
              <a:gd name="connsiteX42" fmla="*/ 108283 w 1301876"/>
              <a:gd name="connsiteY42" fmla="*/ 731908 h 1442749"/>
              <a:gd name="connsiteX43" fmla="*/ 105235 w 1301876"/>
              <a:gd name="connsiteY43" fmla="*/ 730352 h 1442749"/>
              <a:gd name="connsiteX44" fmla="*/ 0 w 1301876"/>
              <a:gd name="connsiteY44" fmla="*/ 544228 h 1442749"/>
              <a:gd name="connsiteX45" fmla="*/ 190583 w 1301876"/>
              <a:gd name="connsiteY45" fmla="*/ 324329 h 1442749"/>
              <a:gd name="connsiteX46" fmla="*/ 196446 w 1301876"/>
              <a:gd name="connsiteY46" fmla="*/ 323773 h 1442749"/>
              <a:gd name="connsiteX47" fmla="*/ 200787 w 1301876"/>
              <a:gd name="connsiteY47" fmla="*/ 296771 h 1442749"/>
              <a:gd name="connsiteX48" fmla="*/ 335836 w 1301876"/>
              <a:gd name="connsiteY48" fmla="*/ 156697 h 1442749"/>
              <a:gd name="connsiteX49" fmla="*/ 416474 w 1301876"/>
              <a:gd name="connsiteY49" fmla="*/ 141388 h 1442749"/>
              <a:gd name="connsiteX50" fmla="*/ 428749 w 1301876"/>
              <a:gd name="connsiteY50" fmla="*/ 113779 h 1442749"/>
              <a:gd name="connsiteX51" fmla="*/ 533764 w 1301876"/>
              <a:gd name="connsiteY51" fmla="*/ 20280 h 1442749"/>
              <a:gd name="connsiteX52" fmla="*/ 578568 w 1301876"/>
              <a:gd name="connsiteY52" fmla="*/ 5242 h 144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01876" h="1442749">
                <a:moveTo>
                  <a:pt x="795754" y="799563"/>
                </a:moveTo>
                <a:lnTo>
                  <a:pt x="813062" y="858774"/>
                </a:lnTo>
                <a:cubicBezTo>
                  <a:pt x="833214" y="831262"/>
                  <a:pt x="849791" y="808657"/>
                  <a:pt x="869758" y="788823"/>
                </a:cubicBezTo>
                <a:lnTo>
                  <a:pt x="880054" y="780200"/>
                </a:lnTo>
                <a:lnTo>
                  <a:pt x="866242" y="787859"/>
                </a:lnTo>
                <a:close/>
                <a:moveTo>
                  <a:pt x="574482" y="846582"/>
                </a:moveTo>
                <a:lnTo>
                  <a:pt x="614179" y="883234"/>
                </a:lnTo>
                <a:lnTo>
                  <a:pt x="611934" y="840363"/>
                </a:lnTo>
                <a:close/>
                <a:moveTo>
                  <a:pt x="578568" y="5242"/>
                </a:moveTo>
                <a:cubicBezTo>
                  <a:pt x="594106" y="1805"/>
                  <a:pt x="610194" y="0"/>
                  <a:pt x="626672" y="0"/>
                </a:cubicBezTo>
                <a:cubicBezTo>
                  <a:pt x="692584" y="-1"/>
                  <a:pt x="752255" y="28884"/>
                  <a:pt x="795448" y="75585"/>
                </a:cubicBezTo>
                <a:lnTo>
                  <a:pt x="808968" y="93300"/>
                </a:lnTo>
                <a:lnTo>
                  <a:pt x="837807" y="87825"/>
                </a:lnTo>
                <a:cubicBezTo>
                  <a:pt x="906024" y="87825"/>
                  <a:pt x="964552" y="126828"/>
                  <a:pt x="989553" y="182414"/>
                </a:cubicBezTo>
                <a:lnTo>
                  <a:pt x="995360" y="209462"/>
                </a:lnTo>
                <a:lnTo>
                  <a:pt x="1076294" y="224828"/>
                </a:lnTo>
                <a:cubicBezTo>
                  <a:pt x="1168782" y="261615"/>
                  <a:pt x="1233678" y="347737"/>
                  <a:pt x="1233677" y="448113"/>
                </a:cubicBezTo>
                <a:cubicBezTo>
                  <a:pt x="1233677" y="464842"/>
                  <a:pt x="1231874" y="481176"/>
                  <a:pt x="1228442" y="496950"/>
                </a:cubicBezTo>
                <a:lnTo>
                  <a:pt x="1214685" y="538627"/>
                </a:lnTo>
                <a:lnTo>
                  <a:pt x="1236885" y="550937"/>
                </a:lnTo>
                <a:cubicBezTo>
                  <a:pt x="1277039" y="583960"/>
                  <a:pt x="1301876" y="629582"/>
                  <a:pt x="1301876" y="679974"/>
                </a:cubicBezTo>
                <a:cubicBezTo>
                  <a:pt x="1301876" y="780760"/>
                  <a:pt x="1202532" y="862462"/>
                  <a:pt x="1079985" y="862461"/>
                </a:cubicBezTo>
                <a:cubicBezTo>
                  <a:pt x="1049348" y="862461"/>
                  <a:pt x="1020162" y="857355"/>
                  <a:pt x="993615" y="848121"/>
                </a:cubicBezTo>
                <a:lnTo>
                  <a:pt x="971782" y="836015"/>
                </a:lnTo>
                <a:lnTo>
                  <a:pt x="912783" y="895091"/>
                </a:lnTo>
                <a:cubicBezTo>
                  <a:pt x="881422" y="934146"/>
                  <a:pt x="864274" y="970536"/>
                  <a:pt x="849757" y="993417"/>
                </a:cubicBezTo>
                <a:cubicBezTo>
                  <a:pt x="857669" y="995023"/>
                  <a:pt x="864757" y="988413"/>
                  <a:pt x="894692" y="990040"/>
                </a:cubicBezTo>
                <a:cubicBezTo>
                  <a:pt x="863168" y="1012692"/>
                  <a:pt x="871895" y="1023000"/>
                  <a:pt x="855151" y="1027571"/>
                </a:cubicBezTo>
                <a:lnTo>
                  <a:pt x="896595" y="1213986"/>
                </a:lnTo>
                <a:cubicBezTo>
                  <a:pt x="907289" y="1211513"/>
                  <a:pt x="911316" y="1209390"/>
                  <a:pt x="928677" y="1206567"/>
                </a:cubicBezTo>
                <a:cubicBezTo>
                  <a:pt x="906563" y="1273837"/>
                  <a:pt x="916957" y="1331136"/>
                  <a:pt x="921655" y="1369859"/>
                </a:cubicBezTo>
                <a:lnTo>
                  <a:pt x="661895" y="1442749"/>
                </a:lnTo>
                <a:cubicBezTo>
                  <a:pt x="638610" y="1365772"/>
                  <a:pt x="627896" y="1340830"/>
                  <a:pt x="581493" y="1287880"/>
                </a:cubicBezTo>
                <a:cubicBezTo>
                  <a:pt x="605576" y="1291462"/>
                  <a:pt x="605739" y="1288832"/>
                  <a:pt x="616489" y="1293115"/>
                </a:cubicBezTo>
                <a:cubicBezTo>
                  <a:pt x="601211" y="1219113"/>
                  <a:pt x="583600" y="1093324"/>
                  <a:pt x="529828" y="1065000"/>
                </a:cubicBezTo>
                <a:lnTo>
                  <a:pt x="574961" y="1067773"/>
                </a:lnTo>
                <a:cubicBezTo>
                  <a:pt x="569592" y="1034881"/>
                  <a:pt x="540329" y="989311"/>
                  <a:pt x="467178" y="935765"/>
                </a:cubicBezTo>
                <a:lnTo>
                  <a:pt x="442988" y="919320"/>
                </a:lnTo>
                <a:lnTo>
                  <a:pt x="418024" y="954139"/>
                </a:lnTo>
                <a:cubicBezTo>
                  <a:pt x="382173" y="987854"/>
                  <a:pt x="332645" y="1008706"/>
                  <a:pt x="277938" y="1008707"/>
                </a:cubicBezTo>
                <a:cubicBezTo>
                  <a:pt x="168524" y="1008707"/>
                  <a:pt x="79826" y="925296"/>
                  <a:pt x="79826" y="822403"/>
                </a:cubicBezTo>
                <a:cubicBezTo>
                  <a:pt x="79826" y="796680"/>
                  <a:pt x="85369" y="772174"/>
                  <a:pt x="95394" y="749885"/>
                </a:cubicBezTo>
                <a:lnTo>
                  <a:pt x="108283" y="731908"/>
                </a:lnTo>
                <a:lnTo>
                  <a:pt x="105235" y="730352"/>
                </a:lnTo>
                <a:cubicBezTo>
                  <a:pt x="41743" y="690015"/>
                  <a:pt x="0" y="621706"/>
                  <a:pt x="0" y="544228"/>
                </a:cubicBezTo>
                <a:cubicBezTo>
                  <a:pt x="1" y="435758"/>
                  <a:pt x="81818" y="345258"/>
                  <a:pt x="190583" y="324329"/>
                </a:cubicBezTo>
                <a:lnTo>
                  <a:pt x="196446" y="323773"/>
                </a:lnTo>
                <a:lnTo>
                  <a:pt x="200787" y="296771"/>
                </a:lnTo>
                <a:cubicBezTo>
                  <a:pt x="221710" y="233514"/>
                  <a:pt x="271585" y="182254"/>
                  <a:pt x="335836" y="156697"/>
                </a:cubicBezTo>
                <a:lnTo>
                  <a:pt x="416474" y="141388"/>
                </a:lnTo>
                <a:lnTo>
                  <a:pt x="428749" y="113779"/>
                </a:lnTo>
                <a:cubicBezTo>
                  <a:pt x="454486" y="72591"/>
                  <a:pt x="490930" y="39868"/>
                  <a:pt x="533764" y="20280"/>
                </a:cubicBezTo>
                <a:cubicBezTo>
                  <a:pt x="548042" y="13750"/>
                  <a:pt x="563030" y="8680"/>
                  <a:pt x="578568" y="524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자유형: 도형 44">
            <a:extLst>
              <a:ext uri="{FF2B5EF4-FFF2-40B4-BE49-F238E27FC236}">
                <a16:creationId xmlns:a16="http://schemas.microsoft.com/office/drawing/2014/main" id="{0035D54B-D64C-4E93-908E-E96CE25EB033}"/>
              </a:ext>
            </a:extLst>
          </p:cNvPr>
          <p:cNvSpPr/>
          <p:nvPr/>
        </p:nvSpPr>
        <p:spPr>
          <a:xfrm>
            <a:off x="1792936" y="1517832"/>
            <a:ext cx="809242" cy="1073269"/>
          </a:xfrm>
          <a:custGeom>
            <a:avLst/>
            <a:gdLst>
              <a:gd name="connsiteX0" fmla="*/ 698393 w 1056620"/>
              <a:gd name="connsiteY0" fmla="*/ 152983 h 1402236"/>
              <a:gd name="connsiteX1" fmla="*/ 702045 w 1056620"/>
              <a:gd name="connsiteY1" fmla="*/ 184621 h 1402236"/>
              <a:gd name="connsiteX2" fmla="*/ 605657 w 1056620"/>
              <a:gd name="connsiteY2" fmla="*/ 397614 h 1402236"/>
              <a:gd name="connsiteX3" fmla="*/ 613102 w 1056620"/>
              <a:gd name="connsiteY3" fmla="*/ 449907 h 1402236"/>
              <a:gd name="connsiteX4" fmla="*/ 652193 w 1056620"/>
              <a:gd name="connsiteY4" fmla="*/ 448639 h 1402236"/>
              <a:gd name="connsiteX5" fmla="*/ 924236 w 1056620"/>
              <a:gd name="connsiteY5" fmla="*/ 497883 h 1402236"/>
              <a:gd name="connsiteX6" fmla="*/ 1056615 w 1056620"/>
              <a:gd name="connsiteY6" fmla="*/ 849723 h 1402236"/>
              <a:gd name="connsiteX7" fmla="*/ 528307 w 1056620"/>
              <a:gd name="connsiteY7" fmla="*/ 1378030 h 1402236"/>
              <a:gd name="connsiteX8" fmla="*/ 0 w 1056620"/>
              <a:gd name="connsiteY8" fmla="*/ 849723 h 1402236"/>
              <a:gd name="connsiteX9" fmla="*/ 262040 w 1056620"/>
              <a:gd name="connsiteY9" fmla="*/ 415283 h 1402236"/>
              <a:gd name="connsiteX10" fmla="*/ 539349 w 1056620"/>
              <a:gd name="connsiteY10" fmla="*/ 442424 h 1402236"/>
              <a:gd name="connsiteX11" fmla="*/ 546458 w 1056620"/>
              <a:gd name="connsiteY11" fmla="*/ 444130 h 1402236"/>
              <a:gd name="connsiteX12" fmla="*/ 547235 w 1056620"/>
              <a:gd name="connsiteY12" fmla="*/ 417044 h 1402236"/>
              <a:gd name="connsiteX13" fmla="*/ 698393 w 1056620"/>
              <a:gd name="connsiteY13" fmla="*/ 152983 h 1402236"/>
              <a:gd name="connsiteX14" fmla="*/ 164541 w 1056620"/>
              <a:gd name="connsiteY14" fmla="*/ 0 h 1402236"/>
              <a:gd name="connsiteX15" fmla="*/ 372420 w 1056620"/>
              <a:gd name="connsiteY15" fmla="*/ 41227 h 1402236"/>
              <a:gd name="connsiteX16" fmla="*/ 550276 w 1056620"/>
              <a:gd name="connsiteY16" fmla="*/ 233839 h 1402236"/>
              <a:gd name="connsiteX17" fmla="*/ 520253 w 1056620"/>
              <a:gd name="connsiteY17" fmla="*/ 385223 h 1402236"/>
              <a:gd name="connsiteX18" fmla="*/ 312374 w 1056620"/>
              <a:gd name="connsiteY18" fmla="*/ 343995 h 1402236"/>
              <a:gd name="connsiteX19" fmla="*/ 134518 w 1056620"/>
              <a:gd name="connsiteY19" fmla="*/ 151384 h 140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56620" h="1402236">
                <a:moveTo>
                  <a:pt x="698393" y="152983"/>
                </a:moveTo>
                <a:lnTo>
                  <a:pt x="702045" y="184621"/>
                </a:lnTo>
                <a:cubicBezTo>
                  <a:pt x="614929" y="225395"/>
                  <a:pt x="600634" y="321537"/>
                  <a:pt x="605657" y="397614"/>
                </a:cubicBezTo>
                <a:lnTo>
                  <a:pt x="613102" y="449907"/>
                </a:lnTo>
                <a:lnTo>
                  <a:pt x="652193" y="448639"/>
                </a:lnTo>
                <a:cubicBezTo>
                  <a:pt x="725009" y="437729"/>
                  <a:pt x="793821" y="414692"/>
                  <a:pt x="924236" y="497883"/>
                </a:cubicBezTo>
                <a:cubicBezTo>
                  <a:pt x="999864" y="557854"/>
                  <a:pt x="1057271" y="688875"/>
                  <a:pt x="1056615" y="849723"/>
                </a:cubicBezTo>
                <a:cubicBezTo>
                  <a:pt x="1055487" y="1126135"/>
                  <a:pt x="884113" y="1501513"/>
                  <a:pt x="528307" y="1378030"/>
                </a:cubicBezTo>
                <a:cubicBezTo>
                  <a:pt x="113047" y="1460353"/>
                  <a:pt x="0" y="1141499"/>
                  <a:pt x="0" y="849723"/>
                </a:cubicBezTo>
                <a:cubicBezTo>
                  <a:pt x="0" y="667364"/>
                  <a:pt x="81477" y="502945"/>
                  <a:pt x="262040" y="415283"/>
                </a:cubicBezTo>
                <a:cubicBezTo>
                  <a:pt x="451854" y="346886"/>
                  <a:pt x="465073" y="415084"/>
                  <a:pt x="539349" y="442424"/>
                </a:cubicBezTo>
                <a:lnTo>
                  <a:pt x="546458" y="444130"/>
                </a:lnTo>
                <a:lnTo>
                  <a:pt x="547235" y="417044"/>
                </a:lnTo>
                <a:cubicBezTo>
                  <a:pt x="549294" y="343808"/>
                  <a:pt x="559115" y="231311"/>
                  <a:pt x="698393" y="152983"/>
                </a:cubicBezTo>
                <a:close/>
                <a:moveTo>
                  <a:pt x="164541" y="0"/>
                </a:moveTo>
                <a:lnTo>
                  <a:pt x="372420" y="41227"/>
                </a:lnTo>
                <a:cubicBezTo>
                  <a:pt x="487229" y="63997"/>
                  <a:pt x="566858" y="150232"/>
                  <a:pt x="550276" y="233839"/>
                </a:cubicBezTo>
                <a:lnTo>
                  <a:pt x="520253" y="385223"/>
                </a:lnTo>
                <a:lnTo>
                  <a:pt x="312374" y="343995"/>
                </a:lnTo>
                <a:cubicBezTo>
                  <a:pt x="197565" y="321226"/>
                  <a:pt x="117937" y="234991"/>
                  <a:pt x="134518" y="1513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자유형: 도형 42">
            <a:extLst>
              <a:ext uri="{FF2B5EF4-FFF2-40B4-BE49-F238E27FC236}">
                <a16:creationId xmlns:a16="http://schemas.microsoft.com/office/drawing/2014/main" id="{D4DF73BF-8093-4B49-8F75-A8818E608407}"/>
              </a:ext>
            </a:extLst>
          </p:cNvPr>
          <p:cNvSpPr/>
          <p:nvPr/>
        </p:nvSpPr>
        <p:spPr>
          <a:xfrm rot="8100000">
            <a:off x="450179" y="1558199"/>
            <a:ext cx="880037" cy="884751"/>
          </a:xfrm>
          <a:custGeom>
            <a:avLst/>
            <a:gdLst>
              <a:gd name="connsiteX0" fmla="*/ 568330 w 1382246"/>
              <a:gd name="connsiteY0" fmla="*/ 813914 h 1391674"/>
              <a:gd name="connsiteX1" fmla="*/ 428684 w 1382246"/>
              <a:gd name="connsiteY1" fmla="*/ 476780 h 1391674"/>
              <a:gd name="connsiteX2" fmla="*/ 905465 w 1382246"/>
              <a:gd name="connsiteY2" fmla="*/ 0 h 1391674"/>
              <a:gd name="connsiteX3" fmla="*/ 1382246 w 1382246"/>
              <a:gd name="connsiteY3" fmla="*/ 0 h 1391674"/>
              <a:gd name="connsiteX4" fmla="*/ 1382246 w 1382246"/>
              <a:gd name="connsiteY4" fmla="*/ 476780 h 1391674"/>
              <a:gd name="connsiteX5" fmla="*/ 905465 w 1382246"/>
              <a:gd name="connsiteY5" fmla="*/ 953560 h 1391674"/>
              <a:gd name="connsiteX6" fmla="*/ 568330 w 1382246"/>
              <a:gd name="connsiteY6" fmla="*/ 813914 h 1391674"/>
              <a:gd name="connsiteX7" fmla="*/ 25740 w 1382246"/>
              <a:gd name="connsiteY7" fmla="*/ 780119 h 1391674"/>
              <a:gd name="connsiteX8" fmla="*/ 58140 w 1382246"/>
              <a:gd name="connsiteY8" fmla="*/ 624416 h 1391674"/>
              <a:gd name="connsiteX9" fmla="*/ 511653 w 1382246"/>
              <a:gd name="connsiteY9" fmla="*/ 785058 h 1391674"/>
              <a:gd name="connsiteX10" fmla="*/ 25740 w 1382246"/>
              <a:gd name="connsiteY10" fmla="*/ 780119 h 1391674"/>
              <a:gd name="connsiteX11" fmla="*/ 604337 w 1382246"/>
              <a:gd name="connsiteY11" fmla="*/ 1365935 h 1391674"/>
              <a:gd name="connsiteX12" fmla="*/ 599397 w 1382246"/>
              <a:gd name="connsiteY12" fmla="*/ 880021 h 1391674"/>
              <a:gd name="connsiteX13" fmla="*/ 760039 w 1382246"/>
              <a:gd name="connsiteY13" fmla="*/ 1333535 h 1391674"/>
              <a:gd name="connsiteX14" fmla="*/ 604337 w 1382246"/>
              <a:gd name="connsiteY14" fmla="*/ 1365935 h 1391674"/>
              <a:gd name="connsiteX15" fmla="*/ 153667 w 1382246"/>
              <a:gd name="connsiteY15" fmla="*/ 1235834 h 1391674"/>
              <a:gd name="connsiteX16" fmla="*/ 127492 w 1382246"/>
              <a:gd name="connsiteY16" fmla="*/ 1139717 h 1391674"/>
              <a:gd name="connsiteX17" fmla="*/ 569756 w 1382246"/>
              <a:gd name="connsiteY17" fmla="*/ 821421 h 1391674"/>
              <a:gd name="connsiteX18" fmla="*/ 251460 w 1382246"/>
              <a:gd name="connsiteY18" fmla="*/ 1270386 h 1391674"/>
              <a:gd name="connsiteX19" fmla="*/ 153667 w 1382246"/>
              <a:gd name="connsiteY19" fmla="*/ 1235834 h 13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82246" h="1391674">
                <a:moveTo>
                  <a:pt x="568330" y="813914"/>
                </a:moveTo>
                <a:cubicBezTo>
                  <a:pt x="482050" y="727634"/>
                  <a:pt x="428684" y="608439"/>
                  <a:pt x="428684" y="476780"/>
                </a:cubicBezTo>
                <a:cubicBezTo>
                  <a:pt x="428684" y="213462"/>
                  <a:pt x="642146" y="0"/>
                  <a:pt x="905465" y="0"/>
                </a:cubicBezTo>
                <a:lnTo>
                  <a:pt x="1382246" y="0"/>
                </a:lnTo>
                <a:lnTo>
                  <a:pt x="1382246" y="476780"/>
                </a:lnTo>
                <a:cubicBezTo>
                  <a:pt x="1382246" y="740098"/>
                  <a:pt x="1168784" y="953560"/>
                  <a:pt x="905465" y="953560"/>
                </a:cubicBezTo>
                <a:cubicBezTo>
                  <a:pt x="773806" y="953560"/>
                  <a:pt x="654610" y="900194"/>
                  <a:pt x="568330" y="813914"/>
                </a:cubicBezTo>
                <a:close/>
                <a:moveTo>
                  <a:pt x="25740" y="780119"/>
                </a:moveTo>
                <a:cubicBezTo>
                  <a:pt x="-16982" y="718542"/>
                  <a:pt x="-6752" y="658035"/>
                  <a:pt x="58140" y="624416"/>
                </a:cubicBezTo>
                <a:cubicBezTo>
                  <a:pt x="152521" y="580539"/>
                  <a:pt x="517104" y="747071"/>
                  <a:pt x="511653" y="785058"/>
                </a:cubicBezTo>
                <a:cubicBezTo>
                  <a:pt x="503896" y="824046"/>
                  <a:pt x="103034" y="862117"/>
                  <a:pt x="25740" y="780119"/>
                </a:cubicBezTo>
                <a:close/>
                <a:moveTo>
                  <a:pt x="604337" y="1365935"/>
                </a:moveTo>
                <a:cubicBezTo>
                  <a:pt x="522337" y="1288641"/>
                  <a:pt x="560409" y="887778"/>
                  <a:pt x="599397" y="880021"/>
                </a:cubicBezTo>
                <a:cubicBezTo>
                  <a:pt x="637384" y="874571"/>
                  <a:pt x="803915" y="1239153"/>
                  <a:pt x="760039" y="1333535"/>
                </a:cubicBezTo>
                <a:cubicBezTo>
                  <a:pt x="726420" y="1398426"/>
                  <a:pt x="665913" y="1408656"/>
                  <a:pt x="604337" y="1365935"/>
                </a:cubicBezTo>
                <a:close/>
                <a:moveTo>
                  <a:pt x="153667" y="1235834"/>
                </a:moveTo>
                <a:cubicBezTo>
                  <a:pt x="131959" y="1213428"/>
                  <a:pt x="122187" y="1180760"/>
                  <a:pt x="127492" y="1139717"/>
                </a:cubicBezTo>
                <a:cubicBezTo>
                  <a:pt x="147594" y="1023566"/>
                  <a:pt x="537927" y="791825"/>
                  <a:pt x="569756" y="821421"/>
                </a:cubicBezTo>
                <a:cubicBezTo>
                  <a:pt x="601027" y="853809"/>
                  <a:pt x="377662" y="1251400"/>
                  <a:pt x="251460" y="1270386"/>
                </a:cubicBezTo>
                <a:cubicBezTo>
                  <a:pt x="209020" y="1270386"/>
                  <a:pt x="175376" y="1258240"/>
                  <a:pt x="153667" y="1235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ตัวแทนข้อความ 11">
            <a:extLst>
              <a:ext uri="{FF2B5EF4-FFF2-40B4-BE49-F238E27FC236}">
                <a16:creationId xmlns:a16="http://schemas.microsoft.com/office/drawing/2014/main" id="{2265B03D-332F-40F7-980C-6790FCCFE0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7738" y="417902"/>
            <a:ext cx="3865161" cy="8610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th-TH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ที่มาและรายละเอียด</a:t>
            </a:r>
            <a:endParaRPr lang="th-TH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ตัวแทนรูปภาพ 16" descr="รูปภาพประกอบด้วย อาหาร, โต๊ะ, ไม้, จาน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4465EB6F-2504-4292-8754-739C5D9D9CC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r="9447"/>
          <a:stretch>
            <a:fillRect/>
          </a:stretch>
        </p:blipFill>
        <p:spPr>
          <a:xfrm>
            <a:off x="2080419" y="114300"/>
            <a:ext cx="8031162" cy="6743700"/>
          </a:xfrm>
          <a:custGeom>
            <a:avLst/>
            <a:gdLst>
              <a:gd name="connsiteX0" fmla="*/ 3757269 w 7861469"/>
              <a:gd name="connsiteY0" fmla="*/ 5576075 h 6602927"/>
              <a:gd name="connsiteX1" fmla="*/ 3753218 w 7861469"/>
              <a:gd name="connsiteY1" fmla="*/ 5576985 h 6602927"/>
              <a:gd name="connsiteX2" fmla="*/ 3745306 w 7861469"/>
              <a:gd name="connsiteY2" fmla="*/ 5590642 h 6602927"/>
              <a:gd name="connsiteX3" fmla="*/ 3752308 w 7861469"/>
              <a:gd name="connsiteY3" fmla="*/ 5604755 h 6602927"/>
              <a:gd name="connsiteX4" fmla="*/ 3755342 w 7861469"/>
              <a:gd name="connsiteY4" fmla="*/ 5599666 h 6602927"/>
              <a:gd name="connsiteX5" fmla="*/ 3761411 w 7861469"/>
              <a:gd name="connsiteY5" fmla="*/ 5579314 h 6602927"/>
              <a:gd name="connsiteX6" fmla="*/ 7013605 w 7861469"/>
              <a:gd name="connsiteY6" fmla="*/ 4043702 h 6602927"/>
              <a:gd name="connsiteX7" fmla="*/ 6996950 w 7861469"/>
              <a:gd name="connsiteY7" fmla="*/ 4046629 h 6602927"/>
              <a:gd name="connsiteX8" fmla="*/ 6993798 w 7861469"/>
              <a:gd name="connsiteY8" fmla="*/ 4067782 h 6602927"/>
              <a:gd name="connsiteX9" fmla="*/ 6940638 w 7861469"/>
              <a:gd name="connsiteY9" fmla="*/ 4156086 h 6602927"/>
              <a:gd name="connsiteX10" fmla="*/ 6920829 w 7861469"/>
              <a:gd name="connsiteY10" fmla="*/ 4180166 h 6602927"/>
              <a:gd name="connsiteX11" fmla="*/ 6926248 w 7861469"/>
              <a:gd name="connsiteY11" fmla="*/ 4207644 h 6602927"/>
              <a:gd name="connsiteX12" fmla="*/ 6926732 w 7861469"/>
              <a:gd name="connsiteY12" fmla="*/ 4227115 h 6602927"/>
              <a:gd name="connsiteX13" fmla="*/ 6958299 w 7861469"/>
              <a:gd name="connsiteY13" fmla="*/ 4178931 h 6602927"/>
              <a:gd name="connsiteX14" fmla="*/ 7011801 w 7861469"/>
              <a:gd name="connsiteY14" fmla="*/ 4102874 h 6602927"/>
              <a:gd name="connsiteX15" fmla="*/ 7038800 w 7861469"/>
              <a:gd name="connsiteY15" fmla="*/ 4086429 h 6602927"/>
              <a:gd name="connsiteX16" fmla="*/ 7049718 w 7861469"/>
              <a:gd name="connsiteY16" fmla="*/ 4074197 h 6602927"/>
              <a:gd name="connsiteX17" fmla="*/ 7042411 w 7861469"/>
              <a:gd name="connsiteY17" fmla="*/ 4070825 h 6602927"/>
              <a:gd name="connsiteX18" fmla="*/ 7013605 w 7861469"/>
              <a:gd name="connsiteY18" fmla="*/ 4043702 h 6602927"/>
              <a:gd name="connsiteX19" fmla="*/ 7076743 w 7861469"/>
              <a:gd name="connsiteY19" fmla="*/ 4043540 h 6602927"/>
              <a:gd name="connsiteX20" fmla="*/ 7071992 w 7861469"/>
              <a:gd name="connsiteY20" fmla="*/ 4043741 h 6602927"/>
              <a:gd name="connsiteX21" fmla="*/ 7068252 w 7861469"/>
              <a:gd name="connsiteY21" fmla="*/ 4053431 h 6602927"/>
              <a:gd name="connsiteX22" fmla="*/ 7075543 w 7861469"/>
              <a:gd name="connsiteY22" fmla="*/ 4045262 h 6602927"/>
              <a:gd name="connsiteX23" fmla="*/ 1421611 w 7861469"/>
              <a:gd name="connsiteY23" fmla="*/ 2211251 h 6602927"/>
              <a:gd name="connsiteX24" fmla="*/ 1365366 w 7861469"/>
              <a:gd name="connsiteY24" fmla="*/ 2295734 h 6602927"/>
              <a:gd name="connsiteX25" fmla="*/ 1342944 w 7861469"/>
              <a:gd name="connsiteY25" fmla="*/ 2329145 h 6602927"/>
              <a:gd name="connsiteX26" fmla="*/ 1346081 w 7861469"/>
              <a:gd name="connsiteY26" fmla="*/ 2326178 h 6602927"/>
              <a:gd name="connsiteX27" fmla="*/ 1416062 w 7861469"/>
              <a:gd name="connsiteY27" fmla="*/ 2254923 h 6602927"/>
              <a:gd name="connsiteX28" fmla="*/ 1424963 w 7861469"/>
              <a:gd name="connsiteY28" fmla="*/ 2226134 h 6602927"/>
              <a:gd name="connsiteX29" fmla="*/ 1507161 w 7861469"/>
              <a:gd name="connsiteY29" fmla="*/ 2090249 h 6602927"/>
              <a:gd name="connsiteX30" fmla="*/ 1456732 w 7861469"/>
              <a:gd name="connsiteY30" fmla="*/ 2158498 h 6602927"/>
              <a:gd name="connsiteX31" fmla="*/ 1438689 w 7861469"/>
              <a:gd name="connsiteY31" fmla="*/ 2185602 h 6602927"/>
              <a:gd name="connsiteX32" fmla="*/ 1453740 w 7861469"/>
              <a:gd name="connsiteY32" fmla="*/ 2174974 h 6602927"/>
              <a:gd name="connsiteX33" fmla="*/ 1497218 w 7861469"/>
              <a:gd name="connsiteY33" fmla="*/ 2133545 h 6602927"/>
              <a:gd name="connsiteX34" fmla="*/ 1506065 w 7861469"/>
              <a:gd name="connsiteY34" fmla="*/ 2103874 h 6602927"/>
              <a:gd name="connsiteX35" fmla="*/ 2705910 w 7861469"/>
              <a:gd name="connsiteY35" fmla="*/ 892212 h 6602927"/>
              <a:gd name="connsiteX36" fmla="*/ 2531391 w 7861469"/>
              <a:gd name="connsiteY36" fmla="*/ 1067958 h 6602927"/>
              <a:gd name="connsiteX37" fmla="*/ 2527236 w 7861469"/>
              <a:gd name="connsiteY37" fmla="*/ 1071711 h 6602927"/>
              <a:gd name="connsiteX38" fmla="*/ 2540898 w 7861469"/>
              <a:gd name="connsiteY38" fmla="*/ 1082319 h 6602927"/>
              <a:gd name="connsiteX39" fmla="*/ 2608180 w 7861469"/>
              <a:gd name="connsiteY39" fmla="*/ 1057301 h 6602927"/>
              <a:gd name="connsiteX40" fmla="*/ 2608401 w 7861469"/>
              <a:gd name="connsiteY40" fmla="*/ 1053087 h 6602927"/>
              <a:gd name="connsiteX41" fmla="*/ 2661800 w 7861469"/>
              <a:gd name="connsiteY41" fmla="*/ 970335 h 6602927"/>
              <a:gd name="connsiteX42" fmla="*/ 2701078 w 7861469"/>
              <a:gd name="connsiteY42" fmla="*/ 926777 h 6602927"/>
              <a:gd name="connsiteX43" fmla="*/ 2690340 w 7861469"/>
              <a:gd name="connsiteY43" fmla="*/ 932395 h 6602927"/>
              <a:gd name="connsiteX44" fmla="*/ 2681988 w 7861469"/>
              <a:gd name="connsiteY44" fmla="*/ 941132 h 6602927"/>
              <a:gd name="connsiteX45" fmla="*/ 2692948 w 7861469"/>
              <a:gd name="connsiteY45" fmla="*/ 909186 h 6602927"/>
              <a:gd name="connsiteX46" fmla="*/ 2705910 w 7861469"/>
              <a:gd name="connsiteY46" fmla="*/ 892212 h 6602927"/>
              <a:gd name="connsiteX47" fmla="*/ 4540121 w 7861469"/>
              <a:gd name="connsiteY47" fmla="*/ 0 h 6602927"/>
              <a:gd name="connsiteX48" fmla="*/ 4614250 w 7861469"/>
              <a:gd name="connsiteY48" fmla="*/ 118030 h 6602927"/>
              <a:gd name="connsiteX49" fmla="*/ 4522491 w 7861469"/>
              <a:gd name="connsiteY49" fmla="*/ 417627 h 6602927"/>
              <a:gd name="connsiteX50" fmla="*/ 4470147 w 7861469"/>
              <a:gd name="connsiteY50" fmla="*/ 448709 h 6602927"/>
              <a:gd name="connsiteX51" fmla="*/ 4460369 w 7861469"/>
              <a:gd name="connsiteY51" fmla="*/ 393237 h 6602927"/>
              <a:gd name="connsiteX52" fmla="*/ 4471888 w 7861469"/>
              <a:gd name="connsiteY52" fmla="*/ 334651 h 6602927"/>
              <a:gd name="connsiteX53" fmla="*/ 4346609 w 7861469"/>
              <a:gd name="connsiteY53" fmla="*/ 547938 h 6602927"/>
              <a:gd name="connsiteX54" fmla="*/ 4409589 w 7861469"/>
              <a:gd name="connsiteY54" fmla="*/ 475135 h 6602927"/>
              <a:gd name="connsiteX55" fmla="*/ 4439977 w 7861469"/>
              <a:gd name="connsiteY55" fmla="*/ 459814 h 6602927"/>
              <a:gd name="connsiteX56" fmla="*/ 4472155 w 7861469"/>
              <a:gd name="connsiteY56" fmla="*/ 491091 h 6602927"/>
              <a:gd name="connsiteX57" fmla="*/ 4449975 w 7861469"/>
              <a:gd name="connsiteY57" fmla="*/ 511071 h 6602927"/>
              <a:gd name="connsiteX58" fmla="*/ 4431129 w 7861469"/>
              <a:gd name="connsiteY58" fmla="*/ 548132 h 6602927"/>
              <a:gd name="connsiteX59" fmla="*/ 4430269 w 7861469"/>
              <a:gd name="connsiteY59" fmla="*/ 645326 h 6602927"/>
              <a:gd name="connsiteX60" fmla="*/ 4395666 w 7861469"/>
              <a:gd name="connsiteY60" fmla="*/ 660427 h 6602927"/>
              <a:gd name="connsiteX61" fmla="*/ 4373488 w 7861469"/>
              <a:gd name="connsiteY61" fmla="*/ 680406 h 6602927"/>
              <a:gd name="connsiteX62" fmla="*/ 4414559 w 7861469"/>
              <a:gd name="connsiteY62" fmla="*/ 784020 h 6602927"/>
              <a:gd name="connsiteX63" fmla="*/ 4422767 w 7861469"/>
              <a:gd name="connsiteY63" fmla="*/ 788678 h 6602927"/>
              <a:gd name="connsiteX64" fmla="*/ 4429411 w 7861469"/>
              <a:gd name="connsiteY64" fmla="*/ 742519 h 6602927"/>
              <a:gd name="connsiteX65" fmla="*/ 4451810 w 7861469"/>
              <a:gd name="connsiteY65" fmla="*/ 718327 h 6602927"/>
              <a:gd name="connsiteX66" fmla="*/ 4467568 w 7861469"/>
              <a:gd name="connsiteY66" fmla="*/ 740289 h 6602927"/>
              <a:gd name="connsiteX67" fmla="*/ 4442321 w 7861469"/>
              <a:gd name="connsiteY67" fmla="*/ 899623 h 6602927"/>
              <a:gd name="connsiteX68" fmla="*/ 4556767 w 7861469"/>
              <a:gd name="connsiteY68" fmla="*/ 812602 h 6602927"/>
              <a:gd name="connsiteX69" fmla="*/ 4566521 w 7861469"/>
              <a:gd name="connsiteY69" fmla="*/ 787747 h 6602927"/>
              <a:gd name="connsiteX70" fmla="*/ 4618625 w 7861469"/>
              <a:gd name="connsiteY70" fmla="*/ 680551 h 6602927"/>
              <a:gd name="connsiteX71" fmla="*/ 4803158 w 7861469"/>
              <a:gd name="connsiteY71" fmla="*/ 546465 h 6602927"/>
              <a:gd name="connsiteX72" fmla="*/ 4865500 w 7861469"/>
              <a:gd name="connsiteY72" fmla="*/ 566639 h 6602927"/>
              <a:gd name="connsiteX73" fmla="*/ 4903482 w 7861469"/>
              <a:gd name="connsiteY73" fmla="*/ 729279 h 6602927"/>
              <a:gd name="connsiteX74" fmla="*/ 4937665 w 7861469"/>
              <a:gd name="connsiteY74" fmla="*/ 802942 h 6602927"/>
              <a:gd name="connsiteX75" fmla="*/ 4940802 w 7861469"/>
              <a:gd name="connsiteY75" fmla="*/ 904573 h 6602927"/>
              <a:gd name="connsiteX76" fmla="*/ 4928179 w 7861469"/>
              <a:gd name="connsiteY76" fmla="*/ 984237 h 6602927"/>
              <a:gd name="connsiteX77" fmla="*/ 5017798 w 7861469"/>
              <a:gd name="connsiteY77" fmla="*/ 967790 h 6602927"/>
              <a:gd name="connsiteX78" fmla="*/ 5223628 w 7861469"/>
              <a:gd name="connsiteY78" fmla="*/ 830590 h 6602927"/>
              <a:gd name="connsiteX79" fmla="*/ 5273325 w 7861469"/>
              <a:gd name="connsiteY79" fmla="*/ 850102 h 6602927"/>
              <a:gd name="connsiteX80" fmla="*/ 5288860 w 7861469"/>
              <a:gd name="connsiteY80" fmla="*/ 876281 h 6602927"/>
              <a:gd name="connsiteX81" fmla="*/ 5291114 w 7861469"/>
              <a:gd name="connsiteY81" fmla="*/ 994778 h 6602927"/>
              <a:gd name="connsiteX82" fmla="*/ 5099915 w 7861469"/>
              <a:gd name="connsiteY82" fmla="*/ 1094692 h 6602927"/>
              <a:gd name="connsiteX83" fmla="*/ 5072639 w 7861469"/>
              <a:gd name="connsiteY83" fmla="*/ 1131316 h 6602927"/>
              <a:gd name="connsiteX84" fmla="*/ 4999439 w 7861469"/>
              <a:gd name="connsiteY84" fmla="*/ 1157078 h 6602927"/>
              <a:gd name="connsiteX85" fmla="*/ 4965718 w 7861469"/>
              <a:gd name="connsiteY85" fmla="*/ 1155314 h 6602927"/>
              <a:gd name="connsiteX86" fmla="*/ 4968387 w 7861469"/>
              <a:gd name="connsiteY86" fmla="*/ 1185048 h 6602927"/>
              <a:gd name="connsiteX87" fmla="*/ 4962188 w 7861469"/>
              <a:gd name="connsiteY87" fmla="*/ 1222775 h 6602927"/>
              <a:gd name="connsiteX88" fmla="*/ 4968630 w 7861469"/>
              <a:gd name="connsiteY88" fmla="*/ 1261160 h 6602927"/>
              <a:gd name="connsiteX89" fmla="*/ 4897659 w 7861469"/>
              <a:gd name="connsiteY89" fmla="*/ 1325090 h 6602927"/>
              <a:gd name="connsiteX90" fmla="*/ 4890577 w 7861469"/>
              <a:gd name="connsiteY90" fmla="*/ 1379681 h 6602927"/>
              <a:gd name="connsiteX91" fmla="*/ 4970002 w 7861469"/>
              <a:gd name="connsiteY91" fmla="*/ 1396521 h 6602927"/>
              <a:gd name="connsiteX92" fmla="*/ 5066042 w 7861469"/>
              <a:gd name="connsiteY92" fmla="*/ 1338131 h 6602927"/>
              <a:gd name="connsiteX93" fmla="*/ 5203549 w 7861469"/>
              <a:gd name="connsiteY93" fmla="*/ 1214266 h 6602927"/>
              <a:gd name="connsiteX94" fmla="*/ 5384308 w 7861469"/>
              <a:gd name="connsiteY94" fmla="*/ 1071528 h 6602927"/>
              <a:gd name="connsiteX95" fmla="*/ 5422686 w 7861469"/>
              <a:gd name="connsiteY95" fmla="*/ 1065079 h 6602927"/>
              <a:gd name="connsiteX96" fmla="*/ 5458393 w 7861469"/>
              <a:gd name="connsiteY96" fmla="*/ 1028897 h 6602927"/>
              <a:gd name="connsiteX97" fmla="*/ 5476575 w 7861469"/>
              <a:gd name="connsiteY97" fmla="*/ 1004483 h 6602927"/>
              <a:gd name="connsiteX98" fmla="*/ 5665325 w 7861469"/>
              <a:gd name="connsiteY98" fmla="*/ 870617 h 6602927"/>
              <a:gd name="connsiteX99" fmla="*/ 5929480 w 7861469"/>
              <a:gd name="connsiteY99" fmla="*/ 668826 h 6602927"/>
              <a:gd name="connsiteX100" fmla="*/ 5977391 w 7861469"/>
              <a:gd name="connsiteY100" fmla="*/ 641737 h 6602927"/>
              <a:gd name="connsiteX101" fmla="*/ 6012458 w 7861469"/>
              <a:gd name="connsiteY101" fmla="*/ 698534 h 6602927"/>
              <a:gd name="connsiteX102" fmla="*/ 6022477 w 7861469"/>
              <a:gd name="connsiteY102" fmla="*/ 830120 h 6602927"/>
              <a:gd name="connsiteX103" fmla="*/ 5954177 w 7861469"/>
              <a:gd name="connsiteY103" fmla="*/ 923784 h 6602927"/>
              <a:gd name="connsiteX104" fmla="*/ 5919354 w 7861469"/>
              <a:gd name="connsiteY104" fmla="*/ 943099 h 6602927"/>
              <a:gd name="connsiteX105" fmla="*/ 5827970 w 7861469"/>
              <a:gd name="connsiteY105" fmla="*/ 993278 h 6602927"/>
              <a:gd name="connsiteX106" fmla="*/ 5820886 w 7861469"/>
              <a:gd name="connsiteY106" fmla="*/ 1047868 h 6602927"/>
              <a:gd name="connsiteX107" fmla="*/ 5823556 w 7861469"/>
              <a:gd name="connsiteY107" fmla="*/ 1077603 h 6602927"/>
              <a:gd name="connsiteX108" fmla="*/ 5790057 w 7861469"/>
              <a:gd name="connsiteY108" fmla="*/ 1071622 h 6602927"/>
              <a:gd name="connsiteX109" fmla="*/ 5725727 w 7861469"/>
              <a:gd name="connsiteY109" fmla="*/ 1089395 h 6602927"/>
              <a:gd name="connsiteX110" fmla="*/ 5703458 w 7861469"/>
              <a:gd name="connsiteY110" fmla="*/ 1124557 h 6602927"/>
              <a:gd name="connsiteX111" fmla="*/ 5714068 w 7861469"/>
              <a:gd name="connsiteY111" fmla="*/ 1123907 h 6602927"/>
              <a:gd name="connsiteX112" fmla="*/ 5754629 w 7861469"/>
              <a:gd name="connsiteY112" fmla="*/ 1120212 h 6602927"/>
              <a:gd name="connsiteX113" fmla="*/ 5833810 w 7861469"/>
              <a:gd name="connsiteY113" fmla="*/ 1082265 h 6602927"/>
              <a:gd name="connsiteX114" fmla="*/ 5844977 w 7861469"/>
              <a:gd name="connsiteY114" fmla="*/ 1087168 h 6602927"/>
              <a:gd name="connsiteX115" fmla="*/ 5874370 w 7861469"/>
              <a:gd name="connsiteY115" fmla="*/ 1078568 h 6602927"/>
              <a:gd name="connsiteX116" fmla="*/ 5923753 w 7861469"/>
              <a:gd name="connsiteY116" fmla="*/ 1066457 h 6602927"/>
              <a:gd name="connsiteX117" fmla="*/ 5989973 w 7861469"/>
              <a:gd name="connsiteY117" fmla="*/ 1071984 h 6602927"/>
              <a:gd name="connsiteX118" fmla="*/ 6082481 w 7861469"/>
              <a:gd name="connsiteY118" fmla="*/ 1031697 h 6602927"/>
              <a:gd name="connsiteX119" fmla="*/ 6114037 w 7861469"/>
              <a:gd name="connsiteY119" fmla="*/ 1015851 h 6602927"/>
              <a:gd name="connsiteX120" fmla="*/ 6251423 w 7861469"/>
              <a:gd name="connsiteY120" fmla="*/ 957374 h 6602927"/>
              <a:gd name="connsiteX121" fmla="*/ 6388408 w 7861469"/>
              <a:gd name="connsiteY121" fmla="*/ 916135 h 6602927"/>
              <a:gd name="connsiteX122" fmla="*/ 6393578 w 7861469"/>
              <a:gd name="connsiteY122" fmla="*/ 915226 h 6602927"/>
              <a:gd name="connsiteX123" fmla="*/ 6408023 w 7861469"/>
              <a:gd name="connsiteY123" fmla="*/ 900432 h 6602927"/>
              <a:gd name="connsiteX124" fmla="*/ 6415783 w 7861469"/>
              <a:gd name="connsiteY124" fmla="*/ 888096 h 6602927"/>
              <a:gd name="connsiteX125" fmla="*/ 6421210 w 7861469"/>
              <a:gd name="connsiteY125" fmla="*/ 886926 h 6602927"/>
              <a:gd name="connsiteX126" fmla="*/ 6438885 w 7861469"/>
              <a:gd name="connsiteY126" fmla="*/ 868823 h 6602927"/>
              <a:gd name="connsiteX127" fmla="*/ 6623642 w 7861469"/>
              <a:gd name="connsiteY127" fmla="*/ 730519 h 6602927"/>
              <a:gd name="connsiteX128" fmla="*/ 6660011 w 7861469"/>
              <a:gd name="connsiteY128" fmla="*/ 681689 h 6602927"/>
              <a:gd name="connsiteX129" fmla="*/ 6725442 w 7861469"/>
              <a:gd name="connsiteY129" fmla="*/ 642837 h 6602927"/>
              <a:gd name="connsiteX130" fmla="*/ 6751614 w 7861469"/>
              <a:gd name="connsiteY130" fmla="*/ 627295 h 6602927"/>
              <a:gd name="connsiteX131" fmla="*/ 6811706 w 7861469"/>
              <a:gd name="connsiteY131" fmla="*/ 528973 h 6602927"/>
              <a:gd name="connsiteX132" fmla="*/ 6877801 w 7861469"/>
              <a:gd name="connsiteY132" fmla="*/ 477473 h 6602927"/>
              <a:gd name="connsiteX133" fmla="*/ 6939481 w 7861469"/>
              <a:gd name="connsiteY133" fmla="*/ 510294 h 6602927"/>
              <a:gd name="connsiteX134" fmla="*/ 6950582 w 7861469"/>
              <a:gd name="connsiteY134" fmla="*/ 540469 h 6602927"/>
              <a:gd name="connsiteX135" fmla="*/ 6983000 w 7861469"/>
              <a:gd name="connsiteY135" fmla="*/ 647858 h 6602927"/>
              <a:gd name="connsiteX136" fmla="*/ 6803807 w 7861469"/>
              <a:gd name="connsiteY136" fmla="*/ 841415 h 6602927"/>
              <a:gd name="connsiteX137" fmla="*/ 6750801 w 7861469"/>
              <a:gd name="connsiteY137" fmla="*/ 885146 h 6602927"/>
              <a:gd name="connsiteX138" fmla="*/ 6556314 w 7861469"/>
              <a:gd name="connsiteY138" fmla="*/ 1128634 h 6602927"/>
              <a:gd name="connsiteX139" fmla="*/ 6527898 w 7861469"/>
              <a:gd name="connsiteY139" fmla="*/ 1156740 h 6602927"/>
              <a:gd name="connsiteX140" fmla="*/ 6518250 w 7861469"/>
              <a:gd name="connsiteY140" fmla="*/ 1170439 h 6602927"/>
              <a:gd name="connsiteX141" fmla="*/ 6552249 w 7861469"/>
              <a:gd name="connsiteY141" fmla="*/ 1147400 h 6602927"/>
              <a:gd name="connsiteX142" fmla="*/ 6617903 w 7861469"/>
              <a:gd name="connsiteY142" fmla="*/ 1088657 h 6602927"/>
              <a:gd name="connsiteX143" fmla="*/ 6670799 w 7861469"/>
              <a:gd name="connsiteY143" fmla="*/ 1096527 h 6602927"/>
              <a:gd name="connsiteX144" fmla="*/ 6667423 w 7861469"/>
              <a:gd name="connsiteY144" fmla="*/ 1155482 h 6602927"/>
              <a:gd name="connsiteX145" fmla="*/ 6634674 w 7861469"/>
              <a:gd name="connsiteY145" fmla="*/ 1228508 h 6602927"/>
              <a:gd name="connsiteX146" fmla="*/ 6644411 w 7861469"/>
              <a:gd name="connsiteY146" fmla="*/ 1222027 h 6602927"/>
              <a:gd name="connsiteX147" fmla="*/ 6838237 w 7861469"/>
              <a:gd name="connsiteY147" fmla="*/ 991187 h 6602927"/>
              <a:gd name="connsiteX148" fmla="*/ 6847327 w 7861469"/>
              <a:gd name="connsiteY148" fmla="*/ 978980 h 6602927"/>
              <a:gd name="connsiteX149" fmla="*/ 6916313 w 7861469"/>
              <a:gd name="connsiteY149" fmla="*/ 952996 h 6602927"/>
              <a:gd name="connsiteX150" fmla="*/ 6916558 w 7861469"/>
              <a:gd name="connsiteY150" fmla="*/ 1029108 h 6602927"/>
              <a:gd name="connsiteX151" fmla="*/ 6852471 w 7861469"/>
              <a:gd name="connsiteY151" fmla="*/ 1122993 h 6602927"/>
              <a:gd name="connsiteX152" fmla="*/ 6693470 w 7861469"/>
              <a:gd name="connsiteY152" fmla="*/ 1334515 h 6602927"/>
              <a:gd name="connsiteX153" fmla="*/ 6685063 w 7861469"/>
              <a:gd name="connsiteY153" fmla="*/ 1414404 h 6602927"/>
              <a:gd name="connsiteX154" fmla="*/ 6680067 w 7861469"/>
              <a:gd name="connsiteY154" fmla="*/ 1434792 h 6602927"/>
              <a:gd name="connsiteX155" fmla="*/ 6710403 w 7861469"/>
              <a:gd name="connsiteY155" fmla="*/ 1400803 h 6602927"/>
              <a:gd name="connsiteX156" fmla="*/ 6774681 w 7861469"/>
              <a:gd name="connsiteY156" fmla="*/ 1295898 h 6602927"/>
              <a:gd name="connsiteX157" fmla="*/ 6761921 w 7861469"/>
              <a:gd name="connsiteY157" fmla="*/ 1308367 h 6602927"/>
              <a:gd name="connsiteX158" fmla="*/ 6736546 w 7861469"/>
              <a:gd name="connsiteY158" fmla="*/ 1320693 h 6602927"/>
              <a:gd name="connsiteX159" fmla="*/ 6749449 w 7861469"/>
              <a:gd name="connsiteY159" fmla="*/ 1295613 h 6602927"/>
              <a:gd name="connsiteX160" fmla="*/ 6736975 w 7861469"/>
              <a:gd name="connsiteY160" fmla="*/ 1282859 h 6602927"/>
              <a:gd name="connsiteX161" fmla="*/ 6775110 w 7861469"/>
              <a:gd name="connsiteY161" fmla="*/ 1258065 h 6602927"/>
              <a:gd name="connsiteX162" fmla="*/ 6787868 w 7861469"/>
              <a:gd name="connsiteY162" fmla="*/ 1245596 h 6602927"/>
              <a:gd name="connsiteX163" fmla="*/ 6813245 w 7861469"/>
              <a:gd name="connsiteY163" fmla="*/ 1233271 h 6602927"/>
              <a:gd name="connsiteX164" fmla="*/ 6800200 w 7861469"/>
              <a:gd name="connsiteY164" fmla="*/ 1270962 h 6602927"/>
              <a:gd name="connsiteX165" fmla="*/ 6837762 w 7861469"/>
              <a:gd name="connsiteY165" fmla="*/ 1296613 h 6602927"/>
              <a:gd name="connsiteX166" fmla="*/ 6728667 w 7861469"/>
              <a:gd name="connsiteY166" fmla="*/ 1459344 h 6602927"/>
              <a:gd name="connsiteX167" fmla="*/ 6711653 w 7861469"/>
              <a:gd name="connsiteY167" fmla="*/ 1480458 h 6602927"/>
              <a:gd name="connsiteX168" fmla="*/ 6719467 w 7861469"/>
              <a:gd name="connsiteY168" fmla="*/ 1483848 h 6602927"/>
              <a:gd name="connsiteX169" fmla="*/ 6725031 w 7861469"/>
              <a:gd name="connsiteY169" fmla="*/ 1539101 h 6602927"/>
              <a:gd name="connsiteX170" fmla="*/ 6686431 w 7861469"/>
              <a:gd name="connsiteY170" fmla="*/ 1549764 h 6602927"/>
              <a:gd name="connsiteX171" fmla="*/ 6671232 w 7861469"/>
              <a:gd name="connsiteY171" fmla="*/ 1537341 h 6602927"/>
              <a:gd name="connsiteX172" fmla="*/ 6664665 w 7861469"/>
              <a:gd name="connsiteY172" fmla="*/ 1536829 h 6602927"/>
              <a:gd name="connsiteX173" fmla="*/ 6654163 w 7861469"/>
              <a:gd name="connsiteY173" fmla="*/ 1547977 h 6602927"/>
              <a:gd name="connsiteX174" fmla="*/ 6654293 w 7861469"/>
              <a:gd name="connsiteY174" fmla="*/ 1548081 h 6602927"/>
              <a:gd name="connsiteX175" fmla="*/ 6656706 w 7861469"/>
              <a:gd name="connsiteY175" fmla="*/ 1552435 h 6602927"/>
              <a:gd name="connsiteX176" fmla="*/ 6642098 w 7861469"/>
              <a:gd name="connsiteY176" fmla="*/ 1670048 h 6602927"/>
              <a:gd name="connsiteX177" fmla="*/ 6577326 w 7861469"/>
              <a:gd name="connsiteY177" fmla="*/ 1696254 h 6602927"/>
              <a:gd name="connsiteX178" fmla="*/ 6544095 w 7861469"/>
              <a:gd name="connsiteY178" fmla="*/ 1846714 h 6602927"/>
              <a:gd name="connsiteX179" fmla="*/ 6548373 w 7861469"/>
              <a:gd name="connsiteY179" fmla="*/ 1876002 h 6602927"/>
              <a:gd name="connsiteX180" fmla="*/ 6547756 w 7861469"/>
              <a:gd name="connsiteY180" fmla="*/ 1879451 h 6602927"/>
              <a:gd name="connsiteX181" fmla="*/ 6570696 w 7861469"/>
              <a:gd name="connsiteY181" fmla="*/ 1855674 h 6602927"/>
              <a:gd name="connsiteX182" fmla="*/ 6640424 w 7861469"/>
              <a:gd name="connsiteY182" fmla="*/ 1785915 h 6602927"/>
              <a:gd name="connsiteX183" fmla="*/ 6650833 w 7861469"/>
              <a:gd name="connsiteY183" fmla="*/ 1770177 h 6602927"/>
              <a:gd name="connsiteX184" fmla="*/ 6641457 w 7861469"/>
              <a:gd name="connsiteY184" fmla="*/ 1763026 h 6602927"/>
              <a:gd name="connsiteX185" fmla="*/ 6642561 w 7861469"/>
              <a:gd name="connsiteY185" fmla="*/ 1741943 h 6602927"/>
              <a:gd name="connsiteX186" fmla="*/ 6666172 w 7861469"/>
              <a:gd name="connsiteY186" fmla="*/ 1737498 h 6602927"/>
              <a:gd name="connsiteX187" fmla="*/ 6671054 w 7861469"/>
              <a:gd name="connsiteY187" fmla="*/ 1739607 h 6602927"/>
              <a:gd name="connsiteX188" fmla="*/ 6695027 w 7861469"/>
              <a:gd name="connsiteY188" fmla="*/ 1703365 h 6602927"/>
              <a:gd name="connsiteX189" fmla="*/ 6839707 w 7861469"/>
              <a:gd name="connsiteY189" fmla="*/ 1588678 h 6602927"/>
              <a:gd name="connsiteX190" fmla="*/ 6868698 w 7861469"/>
              <a:gd name="connsiteY190" fmla="*/ 1597316 h 6602927"/>
              <a:gd name="connsiteX191" fmla="*/ 6938248 w 7861469"/>
              <a:gd name="connsiteY191" fmla="*/ 1602258 h 6602927"/>
              <a:gd name="connsiteX192" fmla="*/ 6948062 w 7861469"/>
              <a:gd name="connsiteY192" fmla="*/ 1579933 h 6602927"/>
              <a:gd name="connsiteX193" fmla="*/ 6970615 w 7861469"/>
              <a:gd name="connsiteY193" fmla="*/ 1551940 h 6602927"/>
              <a:gd name="connsiteX194" fmla="*/ 6977639 w 7861469"/>
              <a:gd name="connsiteY194" fmla="*/ 1591903 h 6602927"/>
              <a:gd name="connsiteX195" fmla="*/ 6923304 w 7861469"/>
              <a:gd name="connsiteY195" fmla="*/ 1673547 h 6602927"/>
              <a:gd name="connsiteX196" fmla="*/ 6919749 w 7861469"/>
              <a:gd name="connsiteY196" fmla="*/ 1711936 h 6602927"/>
              <a:gd name="connsiteX197" fmla="*/ 6964809 w 7861469"/>
              <a:gd name="connsiteY197" fmla="*/ 1714316 h 6602927"/>
              <a:gd name="connsiteX198" fmla="*/ 7129117 w 7861469"/>
              <a:gd name="connsiteY198" fmla="*/ 1554981 h 6602927"/>
              <a:gd name="connsiteX199" fmla="*/ 7178904 w 7861469"/>
              <a:gd name="connsiteY199" fmla="*/ 1525632 h 6602927"/>
              <a:gd name="connsiteX200" fmla="*/ 7207265 w 7861469"/>
              <a:gd name="connsiteY200" fmla="*/ 1589311 h 6602927"/>
              <a:gd name="connsiteX201" fmla="*/ 7199613 w 7861469"/>
              <a:gd name="connsiteY201" fmla="*/ 1604388 h 6602927"/>
              <a:gd name="connsiteX202" fmla="*/ 7207222 w 7861469"/>
              <a:gd name="connsiteY202" fmla="*/ 1647683 h 6602927"/>
              <a:gd name="connsiteX203" fmla="*/ 7206368 w 7861469"/>
              <a:gd name="connsiteY203" fmla="*/ 1740527 h 6602927"/>
              <a:gd name="connsiteX204" fmla="*/ 7052235 w 7861469"/>
              <a:gd name="connsiteY204" fmla="*/ 1918672 h 6602927"/>
              <a:gd name="connsiteX205" fmla="*/ 7032429 w 7861469"/>
              <a:gd name="connsiteY205" fmla="*/ 1942752 h 6602927"/>
              <a:gd name="connsiteX206" fmla="*/ 7027702 w 7861469"/>
              <a:gd name="connsiteY206" fmla="*/ 1974479 h 6602927"/>
              <a:gd name="connsiteX207" fmla="*/ 7054939 w 7861469"/>
              <a:gd name="connsiteY207" fmla="*/ 1973128 h 6602927"/>
              <a:gd name="connsiteX208" fmla="*/ 7142540 w 7861469"/>
              <a:gd name="connsiteY208" fmla="*/ 1944001 h 6602927"/>
              <a:gd name="connsiteX209" fmla="*/ 7212494 w 7861469"/>
              <a:gd name="connsiteY209" fmla="*/ 1931705 h 6602927"/>
              <a:gd name="connsiteX210" fmla="*/ 7225596 w 7861469"/>
              <a:gd name="connsiteY210" fmla="*/ 1967169 h 6602927"/>
              <a:gd name="connsiteX211" fmla="*/ 7208084 w 7861469"/>
              <a:gd name="connsiteY211" fmla="*/ 2062938 h 6602927"/>
              <a:gd name="connsiteX212" fmla="*/ 7322154 w 7861469"/>
              <a:gd name="connsiteY212" fmla="*/ 2008561 h 6602927"/>
              <a:gd name="connsiteX213" fmla="*/ 7360195 w 7861469"/>
              <a:gd name="connsiteY213" fmla="*/ 1995905 h 6602927"/>
              <a:gd name="connsiteX214" fmla="*/ 7394265 w 7861469"/>
              <a:gd name="connsiteY214" fmla="*/ 1970636 h 6602927"/>
              <a:gd name="connsiteX215" fmla="*/ 7626635 w 7861469"/>
              <a:gd name="connsiteY215" fmla="*/ 1859921 h 6602927"/>
              <a:gd name="connsiteX216" fmla="*/ 7572487 w 7861469"/>
              <a:gd name="connsiteY216" fmla="*/ 1926902 h 6602927"/>
              <a:gd name="connsiteX217" fmla="*/ 7560842 w 7861469"/>
              <a:gd name="connsiteY217" fmla="*/ 1942027 h 6602927"/>
              <a:gd name="connsiteX218" fmla="*/ 7555253 w 7861469"/>
              <a:gd name="connsiteY218" fmla="*/ 1942178 h 6602927"/>
              <a:gd name="connsiteX219" fmla="*/ 7552421 w 7861469"/>
              <a:gd name="connsiteY219" fmla="*/ 1952964 h 6602927"/>
              <a:gd name="connsiteX220" fmla="*/ 7560842 w 7861469"/>
              <a:gd name="connsiteY220" fmla="*/ 1942027 h 6602927"/>
              <a:gd name="connsiteX221" fmla="*/ 7566396 w 7861469"/>
              <a:gd name="connsiteY221" fmla="*/ 1941876 h 6602927"/>
              <a:gd name="connsiteX222" fmla="*/ 7578924 w 7861469"/>
              <a:gd name="connsiteY222" fmla="*/ 1943322 h 6602927"/>
              <a:gd name="connsiteX223" fmla="*/ 7550975 w 7861469"/>
              <a:gd name="connsiteY223" fmla="*/ 1965498 h 6602927"/>
              <a:gd name="connsiteX224" fmla="*/ 7549528 w 7861469"/>
              <a:gd name="connsiteY224" fmla="*/ 1978032 h 6602927"/>
              <a:gd name="connsiteX225" fmla="*/ 7537000 w 7861469"/>
              <a:gd name="connsiteY225" fmla="*/ 1976587 h 6602927"/>
              <a:gd name="connsiteX226" fmla="*/ 7469976 w 7861469"/>
              <a:gd name="connsiteY226" fmla="*/ 2050236 h 6602927"/>
              <a:gd name="connsiteX227" fmla="*/ 7455117 w 7861469"/>
              <a:gd name="connsiteY227" fmla="*/ 2074507 h 6602927"/>
              <a:gd name="connsiteX228" fmla="*/ 7431412 w 7861469"/>
              <a:gd name="connsiteY228" fmla="*/ 2102653 h 6602927"/>
              <a:gd name="connsiteX229" fmla="*/ 7362133 w 7861469"/>
              <a:gd name="connsiteY229" fmla="*/ 2255588 h 6602927"/>
              <a:gd name="connsiteX230" fmla="*/ 7380140 w 7861469"/>
              <a:gd name="connsiteY230" fmla="*/ 2279888 h 6602927"/>
              <a:gd name="connsiteX231" fmla="*/ 7401883 w 7861469"/>
              <a:gd name="connsiteY231" fmla="*/ 2286365 h 6602927"/>
              <a:gd name="connsiteX232" fmla="*/ 7385408 w 7861469"/>
              <a:gd name="connsiteY232" fmla="*/ 2309860 h 6602927"/>
              <a:gd name="connsiteX233" fmla="*/ 7344984 w 7861469"/>
              <a:gd name="connsiteY233" fmla="*/ 2392492 h 6602927"/>
              <a:gd name="connsiteX234" fmla="*/ 7370420 w 7861469"/>
              <a:gd name="connsiteY234" fmla="*/ 2439518 h 6602927"/>
              <a:gd name="connsiteX235" fmla="*/ 7424528 w 7861469"/>
              <a:gd name="connsiteY235" fmla="*/ 2395679 h 6602927"/>
              <a:gd name="connsiteX236" fmla="*/ 7434342 w 7861469"/>
              <a:gd name="connsiteY236" fmla="*/ 2373355 h 6602927"/>
              <a:gd name="connsiteX237" fmla="*/ 7451764 w 7861469"/>
              <a:gd name="connsiteY237" fmla="*/ 2394325 h 6602927"/>
              <a:gd name="connsiteX238" fmla="*/ 7522079 w 7861469"/>
              <a:gd name="connsiteY238" fmla="*/ 2423165 h 6602927"/>
              <a:gd name="connsiteX239" fmla="*/ 7603828 w 7861469"/>
              <a:gd name="connsiteY239" fmla="*/ 2360734 h 6602927"/>
              <a:gd name="connsiteX240" fmla="*/ 7693995 w 7861469"/>
              <a:gd name="connsiteY240" fmla="*/ 2307125 h 6602927"/>
              <a:gd name="connsiteX241" fmla="*/ 7784342 w 7861469"/>
              <a:gd name="connsiteY241" fmla="*/ 2274081 h 6602927"/>
              <a:gd name="connsiteX242" fmla="*/ 7819409 w 7861469"/>
              <a:gd name="connsiteY242" fmla="*/ 2278217 h 6602927"/>
              <a:gd name="connsiteX243" fmla="*/ 7812522 w 7861469"/>
              <a:gd name="connsiteY243" fmla="*/ 2317192 h 6602927"/>
              <a:gd name="connsiteX244" fmla="*/ 7487602 w 7861469"/>
              <a:gd name="connsiteY244" fmla="*/ 2676410 h 6602927"/>
              <a:gd name="connsiteX245" fmla="*/ 7435024 w 7861469"/>
              <a:gd name="connsiteY245" fmla="*/ 2768043 h 6602927"/>
              <a:gd name="connsiteX246" fmla="*/ 7426787 w 7861469"/>
              <a:gd name="connsiteY246" fmla="*/ 2779792 h 6602927"/>
              <a:gd name="connsiteX247" fmla="*/ 7324423 w 7861469"/>
              <a:gd name="connsiteY247" fmla="*/ 2900776 h 6602927"/>
              <a:gd name="connsiteX248" fmla="*/ 7276571 w 7861469"/>
              <a:gd name="connsiteY248" fmla="*/ 2960683 h 6602927"/>
              <a:gd name="connsiteX249" fmla="*/ 7285350 w 7861469"/>
              <a:gd name="connsiteY249" fmla="*/ 3010636 h 6602927"/>
              <a:gd name="connsiteX250" fmla="*/ 7321407 w 7861469"/>
              <a:gd name="connsiteY250" fmla="*/ 3000867 h 6602927"/>
              <a:gd name="connsiteX251" fmla="*/ 7450603 w 7861469"/>
              <a:gd name="connsiteY251" fmla="*/ 2895766 h 6602927"/>
              <a:gd name="connsiteX252" fmla="*/ 7562873 w 7861469"/>
              <a:gd name="connsiteY252" fmla="*/ 2889767 h 6602927"/>
              <a:gd name="connsiteX253" fmla="*/ 7567734 w 7861469"/>
              <a:gd name="connsiteY253" fmla="*/ 2936978 h 6602927"/>
              <a:gd name="connsiteX254" fmla="*/ 7591641 w 7861469"/>
              <a:gd name="connsiteY254" fmla="*/ 2936211 h 6602927"/>
              <a:gd name="connsiteX255" fmla="*/ 7702154 w 7861469"/>
              <a:gd name="connsiteY255" fmla="*/ 2920219 h 6602927"/>
              <a:gd name="connsiteX256" fmla="*/ 7717052 w 7861469"/>
              <a:gd name="connsiteY256" fmla="*/ 2907302 h 6602927"/>
              <a:gd name="connsiteX257" fmla="*/ 7740192 w 7861469"/>
              <a:gd name="connsiteY257" fmla="*/ 2882639 h 6602927"/>
              <a:gd name="connsiteX258" fmla="*/ 7783272 w 7861469"/>
              <a:gd name="connsiteY258" fmla="*/ 2912831 h 6602927"/>
              <a:gd name="connsiteX259" fmla="*/ 7857100 w 7861469"/>
              <a:gd name="connsiteY259" fmla="*/ 2961652 h 6602927"/>
              <a:gd name="connsiteX260" fmla="*/ 7820955 w 7861469"/>
              <a:gd name="connsiteY260" fmla="*/ 3088164 h 6602927"/>
              <a:gd name="connsiteX261" fmla="*/ 7746771 w 7861469"/>
              <a:gd name="connsiteY261" fmla="*/ 3252259 h 6602927"/>
              <a:gd name="connsiteX262" fmla="*/ 7705762 w 7861469"/>
              <a:gd name="connsiteY262" fmla="*/ 3331562 h 6602927"/>
              <a:gd name="connsiteX263" fmla="*/ 7647917 w 7861469"/>
              <a:gd name="connsiteY263" fmla="*/ 3393224 h 6602927"/>
              <a:gd name="connsiteX264" fmla="*/ 7551226 w 7861469"/>
              <a:gd name="connsiteY264" fmla="*/ 3526943 h 6602927"/>
              <a:gd name="connsiteX265" fmla="*/ 7507515 w 7861469"/>
              <a:gd name="connsiteY265" fmla="*/ 3551792 h 6602927"/>
              <a:gd name="connsiteX266" fmla="*/ 7431079 w 7861469"/>
              <a:gd name="connsiteY266" fmla="*/ 3585824 h 6602927"/>
              <a:gd name="connsiteX267" fmla="*/ 7355723 w 7861469"/>
              <a:gd name="connsiteY267" fmla="*/ 3743258 h 6602927"/>
              <a:gd name="connsiteX268" fmla="*/ 7352978 w 7861469"/>
              <a:gd name="connsiteY268" fmla="*/ 3747174 h 6602927"/>
              <a:gd name="connsiteX269" fmla="*/ 7323358 w 7861469"/>
              <a:gd name="connsiteY269" fmla="*/ 3793577 h 6602927"/>
              <a:gd name="connsiteX270" fmla="*/ 7287481 w 7861469"/>
              <a:gd name="connsiteY270" fmla="*/ 3823912 h 6602927"/>
              <a:gd name="connsiteX271" fmla="*/ 7271186 w 7861469"/>
              <a:gd name="connsiteY271" fmla="*/ 3867974 h 6602927"/>
              <a:gd name="connsiteX272" fmla="*/ 7222344 w 7861469"/>
              <a:gd name="connsiteY272" fmla="*/ 3941788 h 6602927"/>
              <a:gd name="connsiteX273" fmla="*/ 7183317 w 7861469"/>
              <a:gd name="connsiteY273" fmla="*/ 3993278 h 6602927"/>
              <a:gd name="connsiteX274" fmla="*/ 7163056 w 7861469"/>
              <a:gd name="connsiteY274" fmla="*/ 4003391 h 6602927"/>
              <a:gd name="connsiteX275" fmla="*/ 7147104 w 7861469"/>
              <a:gd name="connsiteY275" fmla="*/ 4028337 h 6602927"/>
              <a:gd name="connsiteX276" fmla="*/ 6985140 w 7861469"/>
              <a:gd name="connsiteY276" fmla="*/ 4228700 h 6602927"/>
              <a:gd name="connsiteX277" fmla="*/ 6780421 w 7861469"/>
              <a:gd name="connsiteY277" fmla="*/ 4478639 h 6602927"/>
              <a:gd name="connsiteX278" fmla="*/ 6818272 w 7861469"/>
              <a:gd name="connsiteY278" fmla="*/ 4479068 h 6602927"/>
              <a:gd name="connsiteX279" fmla="*/ 6715484 w 7861469"/>
              <a:gd name="connsiteY279" fmla="*/ 4641870 h 6602927"/>
              <a:gd name="connsiteX280" fmla="*/ 6618412 w 7861469"/>
              <a:gd name="connsiteY280" fmla="*/ 4752513 h 6602927"/>
              <a:gd name="connsiteX281" fmla="*/ 6609770 w 7861469"/>
              <a:gd name="connsiteY281" fmla="*/ 4762776 h 6602927"/>
              <a:gd name="connsiteX282" fmla="*/ 6549291 w 7861469"/>
              <a:gd name="connsiteY282" fmla="*/ 4704426 h 6602927"/>
              <a:gd name="connsiteX283" fmla="*/ 6550757 w 7861469"/>
              <a:gd name="connsiteY283" fmla="*/ 4703067 h 6602927"/>
              <a:gd name="connsiteX284" fmla="*/ 6678921 w 7861469"/>
              <a:gd name="connsiteY284" fmla="*/ 4527941 h 6602927"/>
              <a:gd name="connsiteX285" fmla="*/ 6780707 w 7861469"/>
              <a:gd name="connsiteY285" fmla="*/ 4453416 h 6602927"/>
              <a:gd name="connsiteX286" fmla="*/ 6819700 w 7861469"/>
              <a:gd name="connsiteY286" fmla="*/ 4352955 h 6602927"/>
              <a:gd name="connsiteX287" fmla="*/ 6910752 w 7861469"/>
              <a:gd name="connsiteY287" fmla="*/ 4251508 h 6602927"/>
              <a:gd name="connsiteX288" fmla="*/ 6916078 w 7861469"/>
              <a:gd name="connsiteY288" fmla="*/ 4243377 h 6602927"/>
              <a:gd name="connsiteX289" fmla="*/ 6913589 w 7861469"/>
              <a:gd name="connsiteY289" fmla="*/ 4246131 h 6602927"/>
              <a:gd name="connsiteX290" fmla="*/ 6877480 w 7861469"/>
              <a:gd name="connsiteY290" fmla="*/ 4246147 h 6602927"/>
              <a:gd name="connsiteX291" fmla="*/ 6760034 w 7861469"/>
              <a:gd name="connsiteY291" fmla="*/ 4359482 h 6602927"/>
              <a:gd name="connsiteX292" fmla="*/ 6700254 w 7861469"/>
              <a:gd name="connsiteY292" fmla="*/ 4390588 h 6602927"/>
              <a:gd name="connsiteX293" fmla="*/ 6685355 w 7861469"/>
              <a:gd name="connsiteY293" fmla="*/ 4403504 h 6602927"/>
              <a:gd name="connsiteX294" fmla="*/ 6542747 w 7861469"/>
              <a:gd name="connsiteY294" fmla="*/ 4627689 h 6602927"/>
              <a:gd name="connsiteX295" fmla="*/ 6518922 w 7861469"/>
              <a:gd name="connsiteY295" fmla="*/ 4653333 h 6602927"/>
              <a:gd name="connsiteX296" fmla="*/ 6510614 w 7861469"/>
              <a:gd name="connsiteY296" fmla="*/ 4667111 h 6602927"/>
              <a:gd name="connsiteX297" fmla="*/ 6425846 w 7861469"/>
              <a:gd name="connsiteY297" fmla="*/ 4585327 h 6602927"/>
              <a:gd name="connsiteX298" fmla="*/ 6501355 w 7861469"/>
              <a:gd name="connsiteY298" fmla="*/ 4662810 h 6602927"/>
              <a:gd name="connsiteX299" fmla="*/ 6507199 w 7861469"/>
              <a:gd name="connsiteY299" fmla="*/ 4696066 h 6602927"/>
              <a:gd name="connsiteX300" fmla="*/ 6448200 w 7861469"/>
              <a:gd name="connsiteY300" fmla="*/ 4775004 h 6602927"/>
              <a:gd name="connsiteX301" fmla="*/ 6417126 w 7861469"/>
              <a:gd name="connsiteY301" fmla="*/ 4793321 h 6602927"/>
              <a:gd name="connsiteX302" fmla="*/ 6342276 w 7861469"/>
              <a:gd name="connsiteY302" fmla="*/ 4806474 h 6602927"/>
              <a:gd name="connsiteX303" fmla="*/ 6306034 w 7861469"/>
              <a:gd name="connsiteY303" fmla="*/ 4868554 h 6602927"/>
              <a:gd name="connsiteX304" fmla="*/ 6254392 w 7861469"/>
              <a:gd name="connsiteY304" fmla="*/ 4916200 h 6602927"/>
              <a:gd name="connsiteX305" fmla="*/ 6223318 w 7861469"/>
              <a:gd name="connsiteY305" fmla="*/ 4934518 h 6602927"/>
              <a:gd name="connsiteX306" fmla="*/ 6159652 w 7861469"/>
              <a:gd name="connsiteY306" fmla="*/ 5035701 h 6602927"/>
              <a:gd name="connsiteX307" fmla="*/ 6169150 w 7861469"/>
              <a:gd name="connsiteY307" fmla="*/ 5089746 h 6602927"/>
              <a:gd name="connsiteX308" fmla="*/ 6154206 w 7861469"/>
              <a:gd name="connsiteY308" fmla="*/ 5126658 h 6602927"/>
              <a:gd name="connsiteX309" fmla="*/ 6134143 w 7861469"/>
              <a:gd name="connsiteY309" fmla="*/ 5134467 h 6602927"/>
              <a:gd name="connsiteX310" fmla="*/ 6051879 w 7861469"/>
              <a:gd name="connsiteY310" fmla="*/ 5251776 h 6602927"/>
              <a:gd name="connsiteX311" fmla="*/ 5966694 w 7861469"/>
              <a:gd name="connsiteY311" fmla="*/ 5352457 h 6602927"/>
              <a:gd name="connsiteX312" fmla="*/ 5948824 w 7861469"/>
              <a:gd name="connsiteY312" fmla="*/ 5372739 h 6602927"/>
              <a:gd name="connsiteX313" fmla="*/ 5814188 w 7861469"/>
              <a:gd name="connsiteY313" fmla="*/ 5533537 h 6602927"/>
              <a:gd name="connsiteX314" fmla="*/ 5711639 w 7861469"/>
              <a:gd name="connsiteY314" fmla="*/ 5632983 h 6602927"/>
              <a:gd name="connsiteX315" fmla="*/ 5523733 w 7861469"/>
              <a:gd name="connsiteY315" fmla="*/ 5734575 h 6602927"/>
              <a:gd name="connsiteX316" fmla="*/ 5381116 w 7861469"/>
              <a:gd name="connsiteY316" fmla="*/ 5776780 h 6602927"/>
              <a:gd name="connsiteX317" fmla="*/ 5420787 w 7861469"/>
              <a:gd name="connsiteY317" fmla="*/ 5709811 h 6602927"/>
              <a:gd name="connsiteX318" fmla="*/ 5657917 w 7861469"/>
              <a:gd name="connsiteY318" fmla="*/ 5522431 h 6602927"/>
              <a:gd name="connsiteX319" fmla="*/ 5703206 w 7861469"/>
              <a:gd name="connsiteY319" fmla="*/ 5463046 h 6602927"/>
              <a:gd name="connsiteX320" fmla="*/ 5784740 w 7861469"/>
              <a:gd name="connsiteY320" fmla="*/ 5341578 h 6602927"/>
              <a:gd name="connsiteX321" fmla="*/ 5946743 w 7861469"/>
              <a:gd name="connsiteY321" fmla="*/ 5214542 h 6602927"/>
              <a:gd name="connsiteX322" fmla="*/ 5952642 w 7861469"/>
              <a:gd name="connsiteY322" fmla="*/ 5174934 h 6602927"/>
              <a:gd name="connsiteX323" fmla="*/ 5919936 w 7861469"/>
              <a:gd name="connsiteY323" fmla="*/ 5086403 h 6602927"/>
              <a:gd name="connsiteX324" fmla="*/ 5724164 w 7861469"/>
              <a:gd name="connsiteY324" fmla="*/ 5240802 h 6602927"/>
              <a:gd name="connsiteX325" fmla="*/ 5688424 w 7861469"/>
              <a:gd name="connsiteY325" fmla="*/ 5281366 h 6602927"/>
              <a:gd name="connsiteX326" fmla="*/ 5635269 w 7861469"/>
              <a:gd name="connsiteY326" fmla="*/ 5393561 h 6602927"/>
              <a:gd name="connsiteX327" fmla="*/ 5536370 w 7861469"/>
              <a:gd name="connsiteY327" fmla="*/ 5513794 h 6602927"/>
              <a:gd name="connsiteX328" fmla="*/ 5215011 w 7861469"/>
              <a:gd name="connsiteY328" fmla="*/ 5831684 h 6602927"/>
              <a:gd name="connsiteX329" fmla="*/ 5083182 w 7861469"/>
              <a:gd name="connsiteY329" fmla="*/ 5837710 h 6602927"/>
              <a:gd name="connsiteX330" fmla="*/ 4982934 w 7861469"/>
              <a:gd name="connsiteY330" fmla="*/ 5803903 h 6602927"/>
              <a:gd name="connsiteX331" fmla="*/ 4913931 w 7861469"/>
              <a:gd name="connsiteY331" fmla="*/ 5850313 h 6602927"/>
              <a:gd name="connsiteX332" fmla="*/ 4883587 w 7861469"/>
              <a:gd name="connsiteY332" fmla="*/ 5872788 h 6602927"/>
              <a:gd name="connsiteX333" fmla="*/ 4777607 w 7861469"/>
              <a:gd name="connsiteY333" fmla="*/ 5977127 h 6602927"/>
              <a:gd name="connsiteX334" fmla="*/ 4741139 w 7861469"/>
              <a:gd name="connsiteY334" fmla="*/ 6013532 h 6602927"/>
              <a:gd name="connsiteX335" fmla="*/ 4562506 w 7861469"/>
              <a:gd name="connsiteY335" fmla="*/ 6143492 h 6602927"/>
              <a:gd name="connsiteX336" fmla="*/ 4546602 w 7861469"/>
              <a:gd name="connsiteY336" fmla="*/ 6150571 h 6602927"/>
              <a:gd name="connsiteX337" fmla="*/ 4450458 w 7861469"/>
              <a:gd name="connsiteY337" fmla="*/ 6188898 h 6602927"/>
              <a:gd name="connsiteX338" fmla="*/ 4413032 w 7861469"/>
              <a:gd name="connsiteY338" fmla="*/ 6195475 h 6602927"/>
              <a:gd name="connsiteX339" fmla="*/ 4381056 w 7861469"/>
              <a:gd name="connsiteY339" fmla="*/ 6111097 h 6602927"/>
              <a:gd name="connsiteX340" fmla="*/ 4401849 w 7861469"/>
              <a:gd name="connsiteY340" fmla="*/ 6107442 h 6602927"/>
              <a:gd name="connsiteX341" fmla="*/ 4459333 w 7861469"/>
              <a:gd name="connsiteY341" fmla="*/ 6093056 h 6602927"/>
              <a:gd name="connsiteX342" fmla="*/ 4507772 w 7861469"/>
              <a:gd name="connsiteY342" fmla="*/ 6075974 h 6602927"/>
              <a:gd name="connsiteX343" fmla="*/ 4571660 w 7861469"/>
              <a:gd name="connsiteY343" fmla="*/ 6000462 h 6602927"/>
              <a:gd name="connsiteX344" fmla="*/ 4526427 w 7861469"/>
              <a:gd name="connsiteY344" fmla="*/ 5986984 h 6602927"/>
              <a:gd name="connsiteX345" fmla="*/ 4473100 w 7861469"/>
              <a:gd name="connsiteY345" fmla="*/ 6000642 h 6602927"/>
              <a:gd name="connsiteX346" fmla="*/ 4327787 w 7861469"/>
              <a:gd name="connsiteY346" fmla="*/ 6051890 h 6602927"/>
              <a:gd name="connsiteX347" fmla="*/ 4309637 w 7861469"/>
              <a:gd name="connsiteY347" fmla="*/ 6119364 h 6602927"/>
              <a:gd name="connsiteX348" fmla="*/ 4194666 w 7861469"/>
              <a:gd name="connsiteY348" fmla="*/ 6148140 h 6602927"/>
              <a:gd name="connsiteX349" fmla="*/ 4184889 w 7861469"/>
              <a:gd name="connsiteY349" fmla="*/ 6141287 h 6602927"/>
              <a:gd name="connsiteX350" fmla="*/ 4195623 w 7861469"/>
              <a:gd name="connsiteY350" fmla="*/ 6177969 h 6602927"/>
              <a:gd name="connsiteX351" fmla="*/ 4189724 w 7861469"/>
              <a:gd name="connsiteY351" fmla="*/ 6217578 h 6602927"/>
              <a:gd name="connsiteX352" fmla="*/ 4134204 w 7861469"/>
              <a:gd name="connsiteY352" fmla="*/ 6218762 h 6602927"/>
              <a:gd name="connsiteX353" fmla="*/ 4061097 w 7861469"/>
              <a:gd name="connsiteY353" fmla="*/ 6193043 h 6602927"/>
              <a:gd name="connsiteX354" fmla="*/ 3982820 w 7861469"/>
              <a:gd name="connsiteY354" fmla="*/ 6211083 h 6602927"/>
              <a:gd name="connsiteX355" fmla="*/ 3792162 w 7861469"/>
              <a:gd name="connsiteY355" fmla="*/ 6394584 h 6602927"/>
              <a:gd name="connsiteX356" fmla="*/ 3706749 w 7861469"/>
              <a:gd name="connsiteY356" fmla="*/ 6469592 h 6602927"/>
              <a:gd name="connsiteX357" fmla="*/ 3631171 w 7861469"/>
              <a:gd name="connsiteY357" fmla="*/ 6478588 h 6602927"/>
              <a:gd name="connsiteX358" fmla="*/ 3648589 w 7861469"/>
              <a:gd name="connsiteY358" fmla="*/ 6406958 h 6602927"/>
              <a:gd name="connsiteX359" fmla="*/ 3659602 w 7861469"/>
              <a:gd name="connsiteY359" fmla="*/ 6396453 h 6602927"/>
              <a:gd name="connsiteX360" fmla="*/ 3865209 w 7861469"/>
              <a:gd name="connsiteY360" fmla="*/ 6176041 h 6602927"/>
              <a:gd name="connsiteX361" fmla="*/ 3971973 w 7861469"/>
              <a:gd name="connsiteY361" fmla="*/ 6003001 h 6602927"/>
              <a:gd name="connsiteX362" fmla="*/ 3968320 w 7861469"/>
              <a:gd name="connsiteY362" fmla="*/ 5982215 h 6602927"/>
              <a:gd name="connsiteX363" fmla="*/ 3948258 w 7861469"/>
              <a:gd name="connsiteY363" fmla="*/ 5990026 h 6602927"/>
              <a:gd name="connsiteX364" fmla="*/ 3894428 w 7861469"/>
              <a:gd name="connsiteY364" fmla="*/ 6025200 h 6602927"/>
              <a:gd name="connsiteX365" fmla="*/ 3761813 w 7861469"/>
              <a:gd name="connsiteY365" fmla="*/ 6099932 h 6602927"/>
              <a:gd name="connsiteX366" fmla="*/ 3543732 w 7861469"/>
              <a:gd name="connsiteY366" fmla="*/ 6322535 h 6602927"/>
              <a:gd name="connsiteX367" fmla="*/ 3506759 w 7861469"/>
              <a:gd name="connsiteY367" fmla="*/ 6380457 h 6602927"/>
              <a:gd name="connsiteX368" fmla="*/ 3336383 w 7861469"/>
              <a:gd name="connsiteY368" fmla="*/ 6581821 h 6602927"/>
              <a:gd name="connsiteX369" fmla="*/ 3225854 w 7861469"/>
              <a:gd name="connsiteY369" fmla="*/ 6562676 h 6602927"/>
              <a:gd name="connsiteX370" fmla="*/ 3194554 w 7861469"/>
              <a:gd name="connsiteY370" fmla="*/ 6555320 h 6602927"/>
              <a:gd name="connsiteX371" fmla="*/ 3154489 w 7861469"/>
              <a:gd name="connsiteY371" fmla="*/ 6498080 h 6602927"/>
              <a:gd name="connsiteX372" fmla="*/ 3197586 w 7861469"/>
              <a:gd name="connsiteY372" fmla="*/ 6426223 h 6602927"/>
              <a:gd name="connsiteX373" fmla="*/ 3287887 w 7861469"/>
              <a:gd name="connsiteY373" fmla="*/ 6354640 h 6602927"/>
              <a:gd name="connsiteX374" fmla="*/ 3300137 w 7861469"/>
              <a:gd name="connsiteY374" fmla="*/ 6326775 h 6602927"/>
              <a:gd name="connsiteX375" fmla="*/ 3330760 w 7861469"/>
              <a:gd name="connsiteY375" fmla="*/ 6257112 h 6602927"/>
              <a:gd name="connsiteX376" fmla="*/ 3374814 w 7861469"/>
              <a:gd name="connsiteY376" fmla="*/ 6215084 h 6602927"/>
              <a:gd name="connsiteX377" fmla="*/ 3489670 w 7861469"/>
              <a:gd name="connsiteY377" fmla="*/ 6014907 h 6602927"/>
              <a:gd name="connsiteX378" fmla="*/ 3672571 w 7861469"/>
              <a:gd name="connsiteY378" fmla="*/ 5738491 h 6602927"/>
              <a:gd name="connsiteX379" fmla="*/ 3715103 w 7861469"/>
              <a:gd name="connsiteY379" fmla="*/ 5667156 h 6602927"/>
              <a:gd name="connsiteX380" fmla="*/ 3706935 w 7861469"/>
              <a:gd name="connsiteY380" fmla="*/ 5663875 h 6602927"/>
              <a:gd name="connsiteX381" fmla="*/ 3702498 w 7861469"/>
              <a:gd name="connsiteY381" fmla="*/ 5667870 h 6602927"/>
              <a:gd name="connsiteX382" fmla="*/ 3518847 w 7861469"/>
              <a:gd name="connsiteY382" fmla="*/ 5785093 h 6602927"/>
              <a:gd name="connsiteX383" fmla="*/ 3488262 w 7861469"/>
              <a:gd name="connsiteY383" fmla="*/ 5884957 h 6602927"/>
              <a:gd name="connsiteX384" fmla="*/ 3464095 w 7861469"/>
              <a:gd name="connsiteY384" fmla="*/ 5942882 h 6602927"/>
              <a:gd name="connsiteX385" fmla="*/ 3313061 w 7861469"/>
              <a:gd name="connsiteY385" fmla="*/ 6082948 h 6602927"/>
              <a:gd name="connsiteX386" fmla="*/ 3245422 w 7861469"/>
              <a:gd name="connsiteY386" fmla="*/ 6163964 h 6602927"/>
              <a:gd name="connsiteX387" fmla="*/ 3153376 w 7861469"/>
              <a:gd name="connsiteY387" fmla="*/ 6226791 h 6602927"/>
              <a:gd name="connsiteX388" fmla="*/ 2961294 w 7861469"/>
              <a:gd name="connsiteY388" fmla="*/ 6343572 h 6602927"/>
              <a:gd name="connsiteX389" fmla="*/ 2810017 w 7861469"/>
              <a:gd name="connsiteY389" fmla="*/ 6407526 h 6602927"/>
              <a:gd name="connsiteX390" fmla="*/ 2738338 w 7861469"/>
              <a:gd name="connsiteY390" fmla="*/ 6323448 h 6602927"/>
              <a:gd name="connsiteX391" fmla="*/ 2694401 w 7861469"/>
              <a:gd name="connsiteY391" fmla="*/ 6274643 h 6602927"/>
              <a:gd name="connsiteX392" fmla="*/ 2721455 w 7861469"/>
              <a:gd name="connsiteY392" fmla="*/ 6242236 h 6602927"/>
              <a:gd name="connsiteX393" fmla="*/ 2735202 w 7861469"/>
              <a:gd name="connsiteY393" fmla="*/ 6221819 h 6602927"/>
              <a:gd name="connsiteX394" fmla="*/ 2738272 w 7861469"/>
              <a:gd name="connsiteY394" fmla="*/ 6082464 h 6602927"/>
              <a:gd name="connsiteX395" fmla="*/ 2735601 w 7861469"/>
              <a:gd name="connsiteY395" fmla="*/ 6052727 h 6602927"/>
              <a:gd name="connsiteX396" fmla="*/ 2676368 w 7861469"/>
              <a:gd name="connsiteY396" fmla="*/ 6053856 h 6602927"/>
              <a:gd name="connsiteX397" fmla="*/ 2666790 w 7861469"/>
              <a:gd name="connsiteY397" fmla="*/ 5913839 h 6602927"/>
              <a:gd name="connsiteX398" fmla="*/ 2777438 w 7861469"/>
              <a:gd name="connsiteY398" fmla="*/ 5737835 h 6602927"/>
              <a:gd name="connsiteX399" fmla="*/ 2784080 w 7861469"/>
              <a:gd name="connsiteY399" fmla="*/ 5691678 h 6602927"/>
              <a:gd name="connsiteX400" fmla="*/ 2720856 w 7861469"/>
              <a:gd name="connsiteY400" fmla="*/ 5688369 h 6602927"/>
              <a:gd name="connsiteX401" fmla="*/ 2653879 w 7861469"/>
              <a:gd name="connsiteY401" fmla="*/ 5756737 h 6602927"/>
              <a:gd name="connsiteX402" fmla="*/ 2519482 w 7861469"/>
              <a:gd name="connsiteY402" fmla="*/ 5901902 h 6602927"/>
              <a:gd name="connsiteX403" fmla="*/ 2506174 w 7861469"/>
              <a:gd name="connsiteY403" fmla="*/ 5913889 h 6602927"/>
              <a:gd name="connsiteX404" fmla="*/ 2400601 w 7861469"/>
              <a:gd name="connsiteY404" fmla="*/ 5992919 h 6602927"/>
              <a:gd name="connsiteX405" fmla="*/ 2004744 w 7861469"/>
              <a:gd name="connsiteY405" fmla="*/ 6449939 h 6602927"/>
              <a:gd name="connsiteX406" fmla="*/ 1957496 w 7861469"/>
              <a:gd name="connsiteY406" fmla="*/ 6464378 h 6602927"/>
              <a:gd name="connsiteX407" fmla="*/ 1947057 w 7861469"/>
              <a:gd name="connsiteY407" fmla="*/ 6421554 h 6602927"/>
              <a:gd name="connsiteX408" fmla="*/ 1974312 w 7861469"/>
              <a:gd name="connsiteY408" fmla="*/ 6304603 h 6602927"/>
              <a:gd name="connsiteX409" fmla="*/ 2027075 w 7861469"/>
              <a:gd name="connsiteY409" fmla="*/ 6184760 h 6602927"/>
              <a:gd name="connsiteX410" fmla="*/ 2092043 w 7861469"/>
              <a:gd name="connsiteY410" fmla="*/ 6074010 h 6602927"/>
              <a:gd name="connsiteX411" fmla="*/ 2045656 w 7861469"/>
              <a:gd name="connsiteY411" fmla="*/ 5991255 h 6602927"/>
              <a:gd name="connsiteX412" fmla="*/ 2017032 w 7861469"/>
              <a:gd name="connsiteY412" fmla="*/ 5972846 h 6602927"/>
              <a:gd name="connsiteX413" fmla="*/ 2043205 w 7861469"/>
              <a:gd name="connsiteY413" fmla="*/ 5957304 h 6602927"/>
              <a:gd name="connsiteX414" fmla="*/ 2089327 w 7861469"/>
              <a:gd name="connsiteY414" fmla="*/ 5883619 h 6602927"/>
              <a:gd name="connsiteX415" fmla="*/ 2027204 w 7861469"/>
              <a:gd name="connsiteY415" fmla="*/ 5859228 h 6602927"/>
              <a:gd name="connsiteX416" fmla="*/ 1930943 w 7861469"/>
              <a:gd name="connsiteY416" fmla="*/ 5921835 h 6602927"/>
              <a:gd name="connsiteX417" fmla="*/ 1904328 w 7861469"/>
              <a:gd name="connsiteY417" fmla="*/ 5945808 h 6602927"/>
              <a:gd name="connsiteX418" fmla="*/ 1893009 w 7861469"/>
              <a:gd name="connsiteY418" fmla="*/ 5919849 h 6602927"/>
              <a:gd name="connsiteX419" fmla="*/ 1860172 w 7861469"/>
              <a:gd name="connsiteY419" fmla="*/ 5901220 h 6602927"/>
              <a:gd name="connsiteX420" fmla="*/ 1681174 w 7861469"/>
              <a:gd name="connsiteY420" fmla="*/ 6010231 h 6602927"/>
              <a:gd name="connsiteX421" fmla="*/ 1649894 w 7861469"/>
              <a:gd name="connsiteY421" fmla="*/ 6043868 h 6602927"/>
              <a:gd name="connsiteX422" fmla="*/ 1622072 w 7861469"/>
              <a:gd name="connsiteY422" fmla="*/ 6065956 h 6602927"/>
              <a:gd name="connsiteX423" fmla="*/ 1540971 w 7861469"/>
              <a:gd name="connsiteY423" fmla="*/ 6160162 h 6602927"/>
              <a:gd name="connsiteX424" fmla="*/ 1544661 w 7861469"/>
              <a:gd name="connsiteY424" fmla="*/ 6175465 h 6602927"/>
              <a:gd name="connsiteX425" fmla="*/ 1529349 w 7861469"/>
              <a:gd name="connsiteY425" fmla="*/ 6179157 h 6602927"/>
              <a:gd name="connsiteX426" fmla="*/ 1506106 w 7861469"/>
              <a:gd name="connsiteY426" fmla="*/ 6217148 h 6602927"/>
              <a:gd name="connsiteX427" fmla="*/ 1502416 w 7861469"/>
              <a:gd name="connsiteY427" fmla="*/ 6201844 h 6602927"/>
              <a:gd name="connsiteX428" fmla="*/ 1501762 w 7861469"/>
              <a:gd name="connsiteY428" fmla="*/ 6194940 h 6602927"/>
              <a:gd name="connsiteX429" fmla="*/ 1514038 w 7861469"/>
              <a:gd name="connsiteY429" fmla="*/ 6182848 h 6602927"/>
              <a:gd name="connsiteX430" fmla="*/ 1501102 w 7861469"/>
              <a:gd name="connsiteY430" fmla="*/ 6187991 h 6602927"/>
              <a:gd name="connsiteX431" fmla="*/ 1501762 w 7861469"/>
              <a:gd name="connsiteY431" fmla="*/ 6194940 h 6602927"/>
              <a:gd name="connsiteX432" fmla="*/ 1484785 w 7861469"/>
              <a:gd name="connsiteY432" fmla="*/ 6211660 h 6602927"/>
              <a:gd name="connsiteX433" fmla="*/ 1409997 w 7861469"/>
              <a:gd name="connsiteY433" fmla="*/ 6288901 h 6602927"/>
              <a:gd name="connsiteX434" fmla="*/ 1511970 w 7861469"/>
              <a:gd name="connsiteY434" fmla="*/ 5984207 h 6602927"/>
              <a:gd name="connsiteX435" fmla="*/ 1538119 w 7861469"/>
              <a:gd name="connsiteY435" fmla="*/ 5938165 h 6602927"/>
              <a:gd name="connsiteX436" fmla="*/ 1548035 w 7861469"/>
              <a:gd name="connsiteY436" fmla="*/ 5889113 h 6602927"/>
              <a:gd name="connsiteX437" fmla="*/ 1598127 w 7861469"/>
              <a:gd name="connsiteY437" fmla="*/ 5739534 h 6602927"/>
              <a:gd name="connsiteX438" fmla="*/ 1482118 w 7861469"/>
              <a:gd name="connsiteY438" fmla="*/ 5775743 h 6602927"/>
              <a:gd name="connsiteX439" fmla="*/ 1436193 w 7861469"/>
              <a:gd name="connsiteY439" fmla="*/ 5764882 h 6602927"/>
              <a:gd name="connsiteX440" fmla="*/ 1440826 w 7861469"/>
              <a:gd name="connsiteY440" fmla="*/ 5676343 h 6602927"/>
              <a:gd name="connsiteX441" fmla="*/ 1463644 w 7861469"/>
              <a:gd name="connsiteY441" fmla="*/ 5563387 h 6602927"/>
              <a:gd name="connsiteX442" fmla="*/ 1461191 w 7861469"/>
              <a:gd name="connsiteY442" fmla="*/ 5529435 h 6602927"/>
              <a:gd name="connsiteX443" fmla="*/ 1422596 w 7861469"/>
              <a:gd name="connsiteY443" fmla="*/ 5540099 h 6602927"/>
              <a:gd name="connsiteX444" fmla="*/ 1395762 w 7861469"/>
              <a:gd name="connsiteY444" fmla="*/ 5568288 h 6602927"/>
              <a:gd name="connsiteX445" fmla="*/ 1198384 w 7861469"/>
              <a:gd name="connsiteY445" fmla="*/ 5786259 h 6602927"/>
              <a:gd name="connsiteX446" fmla="*/ 1083476 w 7861469"/>
              <a:gd name="connsiteY446" fmla="*/ 5801385 h 6602927"/>
              <a:gd name="connsiteX447" fmla="*/ 1028677 w 7861469"/>
              <a:gd name="connsiteY447" fmla="*/ 5798517 h 6602927"/>
              <a:gd name="connsiteX448" fmla="*/ 1011155 w 7861469"/>
              <a:gd name="connsiteY448" fmla="*/ 5810283 h 6602927"/>
              <a:gd name="connsiteX449" fmla="*/ 927958 w 7861469"/>
              <a:gd name="connsiteY449" fmla="*/ 5784790 h 6602927"/>
              <a:gd name="connsiteX450" fmla="*/ 956779 w 7861469"/>
              <a:gd name="connsiteY450" fmla="*/ 5718655 h 6602927"/>
              <a:gd name="connsiteX451" fmla="*/ 1129307 w 7861469"/>
              <a:gd name="connsiteY451" fmla="*/ 5490928 h 6602927"/>
              <a:gd name="connsiteX452" fmla="*/ 1119531 w 7861469"/>
              <a:gd name="connsiteY452" fmla="*/ 5435456 h 6602927"/>
              <a:gd name="connsiteX453" fmla="*/ 1072503 w 7861469"/>
              <a:gd name="connsiteY453" fmla="*/ 5445678 h 6602927"/>
              <a:gd name="connsiteX454" fmla="*/ 979576 w 7861469"/>
              <a:gd name="connsiteY454" fmla="*/ 5525371 h 6602927"/>
              <a:gd name="connsiteX455" fmla="*/ 928994 w 7861469"/>
              <a:gd name="connsiteY455" fmla="*/ 5522724 h 6602927"/>
              <a:gd name="connsiteX456" fmla="*/ 960264 w 7861469"/>
              <a:gd name="connsiteY456" fmla="*/ 5490538 h 6602927"/>
              <a:gd name="connsiteX457" fmla="*/ 986438 w 7861469"/>
              <a:gd name="connsiteY457" fmla="*/ 5474996 h 6602927"/>
              <a:gd name="connsiteX458" fmla="*/ 969776 w 7861469"/>
              <a:gd name="connsiteY458" fmla="*/ 5389568 h 6602927"/>
              <a:gd name="connsiteX459" fmla="*/ 954680 w 7861469"/>
              <a:gd name="connsiteY459" fmla="*/ 5354956 h 6602927"/>
              <a:gd name="connsiteX460" fmla="*/ 1074862 w 7861469"/>
              <a:gd name="connsiteY460" fmla="*/ 5158314 h 6602927"/>
              <a:gd name="connsiteX461" fmla="*/ 1244742 w 7861469"/>
              <a:gd name="connsiteY461" fmla="*/ 4981183 h 6602927"/>
              <a:gd name="connsiteX462" fmla="*/ 1412173 w 7861469"/>
              <a:gd name="connsiteY462" fmla="*/ 4770102 h 6602927"/>
              <a:gd name="connsiteX463" fmla="*/ 1438789 w 7861469"/>
              <a:gd name="connsiteY463" fmla="*/ 4746127 h 6602927"/>
              <a:gd name="connsiteX464" fmla="*/ 1732426 w 7861469"/>
              <a:gd name="connsiteY464" fmla="*/ 4465552 h 6602927"/>
              <a:gd name="connsiteX465" fmla="*/ 1748821 w 7861469"/>
              <a:gd name="connsiteY465" fmla="*/ 4394540 h 6602927"/>
              <a:gd name="connsiteX466" fmla="*/ 1672291 w 7861469"/>
              <a:gd name="connsiteY466" fmla="*/ 4403217 h 6602927"/>
              <a:gd name="connsiteX467" fmla="*/ 1577251 w 7861469"/>
              <a:gd name="connsiteY467" fmla="*/ 4472756 h 6602927"/>
              <a:gd name="connsiteX468" fmla="*/ 1569145 w 7861469"/>
              <a:gd name="connsiteY468" fmla="*/ 4480975 h 6602927"/>
              <a:gd name="connsiteX469" fmla="*/ 1566853 w 7861469"/>
              <a:gd name="connsiteY469" fmla="*/ 4487821 h 6602927"/>
              <a:gd name="connsiteX470" fmla="*/ 1525477 w 7861469"/>
              <a:gd name="connsiteY470" fmla="*/ 4532306 h 6602927"/>
              <a:gd name="connsiteX471" fmla="*/ 1502851 w 7861469"/>
              <a:gd name="connsiteY471" fmla="*/ 4571916 h 6602927"/>
              <a:gd name="connsiteX472" fmla="*/ 1467364 w 7861469"/>
              <a:gd name="connsiteY472" fmla="*/ 4603880 h 6602927"/>
              <a:gd name="connsiteX473" fmla="*/ 1460650 w 7861469"/>
              <a:gd name="connsiteY473" fmla="*/ 4601625 h 6602927"/>
              <a:gd name="connsiteX474" fmla="*/ 1386973 w 7861469"/>
              <a:gd name="connsiteY474" fmla="*/ 4686679 h 6602927"/>
              <a:gd name="connsiteX475" fmla="*/ 1200828 w 7861469"/>
              <a:gd name="connsiteY475" fmla="*/ 4838705 h 6602927"/>
              <a:gd name="connsiteX476" fmla="*/ 1194562 w 7861469"/>
              <a:gd name="connsiteY476" fmla="*/ 4791874 h 6602927"/>
              <a:gd name="connsiteX477" fmla="*/ 915894 w 7861469"/>
              <a:gd name="connsiteY477" fmla="*/ 5083399 h 6602927"/>
              <a:gd name="connsiteX478" fmla="*/ 592503 w 7861469"/>
              <a:gd name="connsiteY478" fmla="*/ 5396799 h 6602927"/>
              <a:gd name="connsiteX479" fmla="*/ 555029 w 7861469"/>
              <a:gd name="connsiteY479" fmla="*/ 5354143 h 6602927"/>
              <a:gd name="connsiteX480" fmla="*/ 510304 w 7861469"/>
              <a:gd name="connsiteY480" fmla="*/ 5376018 h 6602927"/>
              <a:gd name="connsiteX481" fmla="*/ 521731 w 7861469"/>
              <a:gd name="connsiteY481" fmla="*/ 5342708 h 6602927"/>
              <a:gd name="connsiteX482" fmla="*/ 535246 w 7861469"/>
              <a:gd name="connsiteY482" fmla="*/ 5325010 h 6602927"/>
              <a:gd name="connsiteX483" fmla="*/ 560189 w 7861469"/>
              <a:gd name="connsiteY483" fmla="*/ 5274003 h 6602927"/>
              <a:gd name="connsiteX484" fmla="*/ 577883 w 7861469"/>
              <a:gd name="connsiteY484" fmla="*/ 5287525 h 6602927"/>
              <a:gd name="connsiteX485" fmla="*/ 607002 w 7861469"/>
              <a:gd name="connsiteY485" fmla="*/ 5267739 h 6602927"/>
              <a:gd name="connsiteX486" fmla="*/ 595576 w 7861469"/>
              <a:gd name="connsiteY486" fmla="*/ 5301047 h 6602927"/>
              <a:gd name="connsiteX487" fmla="*/ 582059 w 7861469"/>
              <a:gd name="connsiteY487" fmla="*/ 5318746 h 6602927"/>
              <a:gd name="connsiteX488" fmla="*/ 764029 w 7861469"/>
              <a:gd name="connsiteY488" fmla="*/ 5135499 h 6602927"/>
              <a:gd name="connsiteX489" fmla="*/ 1044783 w 7861469"/>
              <a:gd name="connsiteY489" fmla="*/ 4859584 h 6602927"/>
              <a:gd name="connsiteX490" fmla="*/ 1163353 w 7861469"/>
              <a:gd name="connsiteY490" fmla="*/ 4796049 h 6602927"/>
              <a:gd name="connsiteX491" fmla="*/ 1240268 w 7861469"/>
              <a:gd name="connsiteY491" fmla="*/ 4658638 h 6602927"/>
              <a:gd name="connsiteX492" fmla="*/ 1308875 w 7861469"/>
              <a:gd name="connsiteY492" fmla="*/ 4611223 h 6602927"/>
              <a:gd name="connsiteX493" fmla="*/ 1328942 w 7861469"/>
              <a:gd name="connsiteY493" fmla="*/ 4593105 h 6602927"/>
              <a:gd name="connsiteX494" fmla="*/ 1163695 w 7861469"/>
              <a:gd name="connsiteY494" fmla="*/ 4712707 h 6602927"/>
              <a:gd name="connsiteX495" fmla="*/ 971403 w 7861469"/>
              <a:gd name="connsiteY495" fmla="*/ 4873868 h 6602927"/>
              <a:gd name="connsiteX496" fmla="*/ 767779 w 7861469"/>
              <a:gd name="connsiteY496" fmla="*/ 4968905 h 6602927"/>
              <a:gd name="connsiteX497" fmla="*/ 720090 w 7861469"/>
              <a:gd name="connsiteY497" fmla="*/ 4991775 h 6602927"/>
              <a:gd name="connsiteX498" fmla="*/ 527127 w 7861469"/>
              <a:gd name="connsiteY498" fmla="*/ 5125420 h 6602927"/>
              <a:gd name="connsiteX499" fmla="*/ 391826 w 7861469"/>
              <a:gd name="connsiteY499" fmla="*/ 5207124 h 6602927"/>
              <a:gd name="connsiteX500" fmla="*/ 319287 w 7861469"/>
              <a:gd name="connsiteY500" fmla="*/ 5220239 h 6602927"/>
              <a:gd name="connsiteX501" fmla="*/ 301522 w 7861469"/>
              <a:gd name="connsiteY501" fmla="*/ 5155891 h 6602927"/>
              <a:gd name="connsiteX502" fmla="*/ 421704 w 7861469"/>
              <a:gd name="connsiteY502" fmla="*/ 4959251 h 6602927"/>
              <a:gd name="connsiteX503" fmla="*/ 218081 w 7861469"/>
              <a:gd name="connsiteY503" fmla="*/ 5054287 h 6602927"/>
              <a:gd name="connsiteX504" fmla="*/ 179263 w 7861469"/>
              <a:gd name="connsiteY504" fmla="*/ 5069167 h 6602927"/>
              <a:gd name="connsiteX505" fmla="*/ 176813 w 7861469"/>
              <a:gd name="connsiteY505" fmla="*/ 5035217 h 6602927"/>
              <a:gd name="connsiteX506" fmla="*/ 153508 w 7861469"/>
              <a:gd name="connsiteY506" fmla="*/ 4995946 h 6602927"/>
              <a:gd name="connsiteX507" fmla="*/ 118242 w 7861469"/>
              <a:gd name="connsiteY507" fmla="*/ 5023697 h 6602927"/>
              <a:gd name="connsiteX508" fmla="*/ 69672 w 7861469"/>
              <a:gd name="connsiteY508" fmla="*/ 5063432 h 6602927"/>
              <a:gd name="connsiteX509" fmla="*/ 0 w 7861469"/>
              <a:gd name="connsiteY509" fmla="*/ 5021735 h 6602927"/>
              <a:gd name="connsiteX510" fmla="*/ 60557 w 7861469"/>
              <a:gd name="connsiteY510" fmla="*/ 4995310 h 6602927"/>
              <a:gd name="connsiteX511" fmla="*/ 86067 w 7861469"/>
              <a:gd name="connsiteY511" fmla="*/ 4992417 h 6602927"/>
              <a:gd name="connsiteX512" fmla="*/ 45022 w 7861469"/>
              <a:gd name="connsiteY512" fmla="*/ 4969131 h 6602927"/>
              <a:gd name="connsiteX513" fmla="*/ 39016 w 7861469"/>
              <a:gd name="connsiteY513" fmla="*/ 4922312 h 6602927"/>
              <a:gd name="connsiteX514" fmla="*/ 52986 w 7861469"/>
              <a:gd name="connsiteY514" fmla="*/ 4897675 h 6602927"/>
              <a:gd name="connsiteX515" fmla="*/ 83327 w 7861469"/>
              <a:gd name="connsiteY515" fmla="*/ 4721697 h 6602927"/>
              <a:gd name="connsiteX516" fmla="*/ 134968 w 7861469"/>
              <a:gd name="connsiteY516" fmla="*/ 4542607 h 6602927"/>
              <a:gd name="connsiteX517" fmla="*/ 149820 w 7861469"/>
              <a:gd name="connsiteY517" fmla="*/ 4501107 h 6602927"/>
              <a:gd name="connsiteX518" fmla="*/ 185721 w 7861469"/>
              <a:gd name="connsiteY518" fmla="*/ 4380380 h 6602927"/>
              <a:gd name="connsiteX519" fmla="*/ 168841 w 7861469"/>
              <a:gd name="connsiteY519" fmla="*/ 4299168 h 6602927"/>
              <a:gd name="connsiteX520" fmla="*/ 176363 w 7861469"/>
              <a:gd name="connsiteY520" fmla="*/ 4236145 h 6602927"/>
              <a:gd name="connsiteX521" fmla="*/ 182566 w 7861469"/>
              <a:gd name="connsiteY521" fmla="*/ 4198422 h 6602927"/>
              <a:gd name="connsiteX522" fmla="*/ 174798 w 7861469"/>
              <a:gd name="connsiteY522" fmla="*/ 4185330 h 6602927"/>
              <a:gd name="connsiteX523" fmla="*/ 209819 w 7861469"/>
              <a:gd name="connsiteY523" fmla="*/ 4081470 h 6602927"/>
              <a:gd name="connsiteX524" fmla="*/ 208253 w 7861469"/>
              <a:gd name="connsiteY524" fmla="*/ 4030654 h 6602927"/>
              <a:gd name="connsiteX525" fmla="*/ 264570 w 7861469"/>
              <a:gd name="connsiteY525" fmla="*/ 3923679 h 6602927"/>
              <a:gd name="connsiteX526" fmla="*/ 400975 w 7861469"/>
              <a:gd name="connsiteY526" fmla="*/ 3820896 h 6602927"/>
              <a:gd name="connsiteX527" fmla="*/ 414499 w 7861469"/>
              <a:gd name="connsiteY527" fmla="*/ 3804692 h 6602927"/>
              <a:gd name="connsiteX528" fmla="*/ 570170 w 7861469"/>
              <a:gd name="connsiteY528" fmla="*/ 3576085 h 6602927"/>
              <a:gd name="connsiteX529" fmla="*/ 739142 w 7861469"/>
              <a:gd name="connsiteY529" fmla="*/ 3335491 h 6602927"/>
              <a:gd name="connsiteX530" fmla="*/ 977767 w 7861469"/>
              <a:gd name="connsiteY530" fmla="*/ 3056263 h 6602927"/>
              <a:gd name="connsiteX531" fmla="*/ 1185315 w 7861469"/>
              <a:gd name="connsiteY531" fmla="*/ 2724678 h 6602927"/>
              <a:gd name="connsiteX532" fmla="*/ 1185957 w 7861469"/>
              <a:gd name="connsiteY532" fmla="*/ 2631700 h 6602927"/>
              <a:gd name="connsiteX533" fmla="*/ 1184402 w 7861469"/>
              <a:gd name="connsiteY533" fmla="*/ 2626073 h 6602927"/>
              <a:gd name="connsiteX534" fmla="*/ 1173244 w 7861469"/>
              <a:gd name="connsiteY534" fmla="*/ 2644084 h 6602927"/>
              <a:gd name="connsiteX535" fmla="*/ 1169706 w 7861469"/>
              <a:gd name="connsiteY535" fmla="*/ 2689893 h 6602927"/>
              <a:gd name="connsiteX536" fmla="*/ 1086684 w 7861469"/>
              <a:gd name="connsiteY536" fmla="*/ 2779583 h 6602927"/>
              <a:gd name="connsiteX537" fmla="*/ 1047140 w 7861469"/>
              <a:gd name="connsiteY537" fmla="*/ 2827845 h 6602927"/>
              <a:gd name="connsiteX538" fmla="*/ 940529 w 7861469"/>
              <a:gd name="connsiteY538" fmla="*/ 3056720 h 6602927"/>
              <a:gd name="connsiteX539" fmla="*/ 893738 w 7861469"/>
              <a:gd name="connsiteY539" fmla="*/ 3101877 h 6602927"/>
              <a:gd name="connsiteX540" fmla="*/ 900556 w 7861469"/>
              <a:gd name="connsiteY540" fmla="*/ 2977810 h 6602927"/>
              <a:gd name="connsiteX541" fmla="*/ 946920 w 7861469"/>
              <a:gd name="connsiteY541" fmla="*/ 2805484 h 6602927"/>
              <a:gd name="connsiteX542" fmla="*/ 1007992 w 7861469"/>
              <a:gd name="connsiteY542" fmla="*/ 2702956 h 6602927"/>
              <a:gd name="connsiteX543" fmla="*/ 1061846 w 7861469"/>
              <a:gd name="connsiteY543" fmla="*/ 2635301 h 6602927"/>
              <a:gd name="connsiteX544" fmla="*/ 1065181 w 7861469"/>
              <a:gd name="connsiteY544" fmla="*/ 2629725 h 6602927"/>
              <a:gd name="connsiteX545" fmla="*/ 1069876 w 7861469"/>
              <a:gd name="connsiteY545" fmla="*/ 2618871 h 6602927"/>
              <a:gd name="connsiteX546" fmla="*/ 1072038 w 7861469"/>
              <a:gd name="connsiteY546" fmla="*/ 2618260 h 6602927"/>
              <a:gd name="connsiteX547" fmla="*/ 1076372 w 7861469"/>
              <a:gd name="connsiteY547" fmla="*/ 2611011 h 6602927"/>
              <a:gd name="connsiteX548" fmla="*/ 1076437 w 7861469"/>
              <a:gd name="connsiteY548" fmla="*/ 2603702 h 6602927"/>
              <a:gd name="connsiteX549" fmla="*/ 1069876 w 7861469"/>
              <a:gd name="connsiteY549" fmla="*/ 2618871 h 6602927"/>
              <a:gd name="connsiteX550" fmla="*/ 1063475 w 7861469"/>
              <a:gd name="connsiteY550" fmla="*/ 2620676 h 6602927"/>
              <a:gd name="connsiteX551" fmla="*/ 1048509 w 7861469"/>
              <a:gd name="connsiteY551" fmla="*/ 2622678 h 6602927"/>
              <a:gd name="connsiteX552" fmla="*/ 1074434 w 7861469"/>
              <a:gd name="connsiteY552" fmla="*/ 2588731 h 6602927"/>
              <a:gd name="connsiteX553" fmla="*/ 1072430 w 7861469"/>
              <a:gd name="connsiteY553" fmla="*/ 2573759 h 6602927"/>
              <a:gd name="connsiteX554" fmla="*/ 1087396 w 7861469"/>
              <a:gd name="connsiteY554" fmla="*/ 2571756 h 6602927"/>
              <a:gd name="connsiteX555" fmla="*/ 1359603 w 7861469"/>
              <a:gd name="connsiteY555" fmla="*/ 2215307 h 6602927"/>
              <a:gd name="connsiteX556" fmla="*/ 1627805 w 7861469"/>
              <a:gd name="connsiteY556" fmla="*/ 1828915 h 6602927"/>
              <a:gd name="connsiteX557" fmla="*/ 1659738 w 7861469"/>
              <a:gd name="connsiteY557" fmla="*/ 1839882 h 6602927"/>
              <a:gd name="connsiteX558" fmla="*/ 1761434 w 7861469"/>
              <a:gd name="connsiteY558" fmla="*/ 1689119 h 6602927"/>
              <a:gd name="connsiteX559" fmla="*/ 1933951 w 7861469"/>
              <a:gd name="connsiteY559" fmla="*/ 1498403 h 6602927"/>
              <a:gd name="connsiteX560" fmla="*/ 2112475 w 7861469"/>
              <a:gd name="connsiteY560" fmla="*/ 1352601 h 6602927"/>
              <a:gd name="connsiteX561" fmla="*/ 2112772 w 7861469"/>
              <a:gd name="connsiteY561" fmla="*/ 1386849 h 6602927"/>
              <a:gd name="connsiteX562" fmla="*/ 2115875 w 7861469"/>
              <a:gd name="connsiteY562" fmla="*/ 1392643 h 6602927"/>
              <a:gd name="connsiteX563" fmla="*/ 2368382 w 7861469"/>
              <a:gd name="connsiteY563" fmla="*/ 1113415 h 6602927"/>
              <a:gd name="connsiteX564" fmla="*/ 2372963 w 7861469"/>
              <a:gd name="connsiteY564" fmla="*/ 1120035 h 6602927"/>
              <a:gd name="connsiteX565" fmla="*/ 2380066 w 7861469"/>
              <a:gd name="connsiteY565" fmla="*/ 1123576 h 6602927"/>
              <a:gd name="connsiteX566" fmla="*/ 2385743 w 7861469"/>
              <a:gd name="connsiteY566" fmla="*/ 1117924 h 6602927"/>
              <a:gd name="connsiteX567" fmla="*/ 2695893 w 7861469"/>
              <a:gd name="connsiteY567" fmla="*/ 817356 h 6602927"/>
              <a:gd name="connsiteX568" fmla="*/ 2731834 w 7861469"/>
              <a:gd name="connsiteY568" fmla="*/ 858265 h 6602927"/>
              <a:gd name="connsiteX569" fmla="*/ 2774727 w 7861469"/>
              <a:gd name="connsiteY569" fmla="*/ 837287 h 6602927"/>
              <a:gd name="connsiteX570" fmla="*/ 2774108 w 7861469"/>
              <a:gd name="connsiteY570" fmla="*/ 846894 h 6602927"/>
              <a:gd name="connsiteX571" fmla="*/ 2767188 w 7861469"/>
              <a:gd name="connsiteY571" fmla="*/ 861843 h 6602927"/>
              <a:gd name="connsiteX572" fmla="*/ 2872754 w 7861469"/>
              <a:gd name="connsiteY572" fmla="*/ 766749 h 6602927"/>
              <a:gd name="connsiteX573" fmla="*/ 3000068 w 7861469"/>
              <a:gd name="connsiteY573" fmla="*/ 676175 h 6602927"/>
              <a:gd name="connsiteX574" fmla="*/ 3027122 w 7861469"/>
              <a:gd name="connsiteY574" fmla="*/ 643768 h 6602927"/>
              <a:gd name="connsiteX575" fmla="*/ 3127576 w 7861469"/>
              <a:gd name="connsiteY575" fmla="*/ 501053 h 6602927"/>
              <a:gd name="connsiteX576" fmla="*/ 3302819 w 7861469"/>
              <a:gd name="connsiteY576" fmla="*/ 463719 h 6602927"/>
              <a:gd name="connsiteX577" fmla="*/ 3349650 w 7861469"/>
              <a:gd name="connsiteY577" fmla="*/ 538040 h 6602927"/>
              <a:gd name="connsiteX578" fmla="*/ 3290926 w 7861469"/>
              <a:gd name="connsiteY578" fmla="*/ 771722 h 6602927"/>
              <a:gd name="connsiteX579" fmla="*/ 3284726 w 7861469"/>
              <a:gd name="connsiteY579" fmla="*/ 809448 h 6602927"/>
              <a:gd name="connsiteX580" fmla="*/ 3331535 w 7861469"/>
              <a:gd name="connsiteY580" fmla="*/ 803443 h 6602927"/>
              <a:gd name="connsiteX581" fmla="*/ 3421572 w 7861469"/>
              <a:gd name="connsiteY581" fmla="*/ 698234 h 6602927"/>
              <a:gd name="connsiteX582" fmla="*/ 3767312 w 7861469"/>
              <a:gd name="connsiteY582" fmla="*/ 310461 h 6602927"/>
              <a:gd name="connsiteX583" fmla="*/ 3837621 w 7861469"/>
              <a:gd name="connsiteY583" fmla="*/ 259179 h 6602927"/>
              <a:gd name="connsiteX584" fmla="*/ 3883988 w 7861469"/>
              <a:gd name="connsiteY584" fmla="*/ 261604 h 6602927"/>
              <a:gd name="connsiteX585" fmla="*/ 3913493 w 7861469"/>
              <a:gd name="connsiteY585" fmla="*/ 263149 h 6602927"/>
              <a:gd name="connsiteX586" fmla="*/ 4000022 w 7861469"/>
              <a:gd name="connsiteY586" fmla="*/ 305729 h 6602927"/>
              <a:gd name="connsiteX587" fmla="*/ 4007792 w 7861469"/>
              <a:gd name="connsiteY587" fmla="*/ 318818 h 6602927"/>
              <a:gd name="connsiteX588" fmla="*/ 4025798 w 7861469"/>
              <a:gd name="connsiteY588" fmla="*/ 459279 h 6602927"/>
              <a:gd name="connsiteX589" fmla="*/ 4011832 w 7861469"/>
              <a:gd name="connsiteY589" fmla="*/ 483913 h 6602927"/>
              <a:gd name="connsiteX590" fmla="*/ 4065987 w 7861469"/>
              <a:gd name="connsiteY590" fmla="*/ 579758 h 6602927"/>
              <a:gd name="connsiteX591" fmla="*/ 4074640 w 7861469"/>
              <a:gd name="connsiteY591" fmla="*/ 575982 h 6602927"/>
              <a:gd name="connsiteX592" fmla="*/ 4189967 w 7861469"/>
              <a:gd name="connsiteY592" fmla="*/ 472096 h 6602927"/>
              <a:gd name="connsiteX593" fmla="*/ 4274024 w 7861469"/>
              <a:gd name="connsiteY593" fmla="*/ 400396 h 6602927"/>
              <a:gd name="connsiteX594" fmla="*/ 4242488 w 7861469"/>
              <a:gd name="connsiteY594" fmla="*/ 276141 h 6602927"/>
              <a:gd name="connsiteX595" fmla="*/ 4264444 w 7861469"/>
              <a:gd name="connsiteY595" fmla="*/ 260379 h 6602927"/>
              <a:gd name="connsiteX596" fmla="*/ 4267337 w 7861469"/>
              <a:gd name="connsiteY596" fmla="*/ 285896 h 6602927"/>
              <a:gd name="connsiteX597" fmla="*/ 4265129 w 7861469"/>
              <a:gd name="connsiteY597" fmla="*/ 328059 h 6602927"/>
              <a:gd name="connsiteX598" fmla="*/ 4291965 w 7861469"/>
              <a:gd name="connsiteY598" fmla="*/ 299870 h 6602927"/>
              <a:gd name="connsiteX599" fmla="*/ 4324536 w 7861469"/>
              <a:gd name="connsiteY599" fmla="*/ 162056 h 6602927"/>
              <a:gd name="connsiteX600" fmla="*/ 4426779 w 7861469"/>
              <a:gd name="connsiteY600" fmla="*/ 65942 h 6602927"/>
              <a:gd name="connsiteX601" fmla="*/ 4457387 w 7861469"/>
              <a:gd name="connsiteY601" fmla="*/ 46404 h 6602927"/>
              <a:gd name="connsiteX602" fmla="*/ 4540121 w 7861469"/>
              <a:gd name="connsiteY602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</a:cxnLst>
            <a:rect l="l" t="t" r="r" b="b"/>
            <a:pathLst>
              <a:path w="7861469" h="6602927"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013605" y="4043702"/>
                </a:moveTo>
                <a:cubicBezTo>
                  <a:pt x="7006358" y="4041543"/>
                  <a:pt x="6999696" y="4042714"/>
                  <a:pt x="6996950" y="4046629"/>
                </a:cubicBezTo>
                <a:cubicBezTo>
                  <a:pt x="6991458" y="4054462"/>
                  <a:pt x="6992628" y="4061121"/>
                  <a:pt x="6993798" y="4067782"/>
                </a:cubicBezTo>
                <a:cubicBezTo>
                  <a:pt x="7009827" y="4119896"/>
                  <a:pt x="6991191" y="4150635"/>
                  <a:pt x="6940638" y="4156086"/>
                </a:cubicBezTo>
                <a:cubicBezTo>
                  <a:pt x="6923395" y="4155683"/>
                  <a:pt x="6919073" y="4170175"/>
                  <a:pt x="6920829" y="4180166"/>
                </a:cubicBezTo>
                <a:cubicBezTo>
                  <a:pt x="6922439" y="4189324"/>
                  <a:pt x="6924747" y="4198789"/>
                  <a:pt x="6926248" y="4207644"/>
                </a:cubicBezTo>
                <a:lnTo>
                  <a:pt x="6926732" y="4227115"/>
                </a:lnTo>
                <a:lnTo>
                  <a:pt x="6958299" y="4178931"/>
                </a:lnTo>
                <a:cubicBezTo>
                  <a:pt x="6974948" y="4153697"/>
                  <a:pt x="6992592" y="4127883"/>
                  <a:pt x="7011801" y="4102874"/>
                </a:cubicBezTo>
                <a:cubicBezTo>
                  <a:pt x="7018109" y="4102945"/>
                  <a:pt x="7027642" y="4096747"/>
                  <a:pt x="7038800" y="4086429"/>
                </a:cubicBezTo>
                <a:lnTo>
                  <a:pt x="7049718" y="4074197"/>
                </a:lnTo>
                <a:lnTo>
                  <a:pt x="7042411" y="4070825"/>
                </a:lnTo>
                <a:cubicBezTo>
                  <a:pt x="7032547" y="4063546"/>
                  <a:pt x="7022812" y="4047233"/>
                  <a:pt x="7013605" y="4043702"/>
                </a:cubicBezTo>
                <a:close/>
                <a:moveTo>
                  <a:pt x="7076743" y="4043540"/>
                </a:moveTo>
                <a:lnTo>
                  <a:pt x="7071992" y="4043741"/>
                </a:lnTo>
                <a:lnTo>
                  <a:pt x="7068252" y="4053431"/>
                </a:lnTo>
                <a:lnTo>
                  <a:pt x="7075543" y="4045262"/>
                </a:lnTo>
                <a:close/>
                <a:moveTo>
                  <a:pt x="1421611" y="2211251"/>
                </a:moveTo>
                <a:lnTo>
                  <a:pt x="1365366" y="2295734"/>
                </a:lnTo>
                <a:lnTo>
                  <a:pt x="1342944" y="2329145"/>
                </a:lnTo>
                <a:lnTo>
                  <a:pt x="1346081" y="2326178"/>
                </a:lnTo>
                <a:cubicBezTo>
                  <a:pt x="1369479" y="2303601"/>
                  <a:pt x="1381484" y="2267560"/>
                  <a:pt x="1416062" y="2254923"/>
                </a:cubicBezTo>
                <a:cubicBezTo>
                  <a:pt x="1426414" y="2250780"/>
                  <a:pt x="1429104" y="2236490"/>
                  <a:pt x="1424963" y="2226134"/>
                </a:cubicBezTo>
                <a:close/>
                <a:moveTo>
                  <a:pt x="1507161" y="2090249"/>
                </a:moveTo>
                <a:lnTo>
                  <a:pt x="1456732" y="2158498"/>
                </a:lnTo>
                <a:lnTo>
                  <a:pt x="1438689" y="2185602"/>
                </a:lnTo>
                <a:lnTo>
                  <a:pt x="1453740" y="2174974"/>
                </a:lnTo>
                <a:cubicBezTo>
                  <a:pt x="1467196" y="2163579"/>
                  <a:pt x="1506954" y="2178904"/>
                  <a:pt x="1497218" y="2133545"/>
                </a:cubicBezTo>
                <a:cubicBezTo>
                  <a:pt x="1494939" y="2124848"/>
                  <a:pt x="1502288" y="2114698"/>
                  <a:pt x="1506065" y="2103874"/>
                </a:cubicBezTo>
                <a:close/>
                <a:moveTo>
                  <a:pt x="2705910" y="892212"/>
                </a:moveTo>
                <a:cubicBezTo>
                  <a:pt x="2635089" y="932168"/>
                  <a:pt x="2527384" y="1038015"/>
                  <a:pt x="2531391" y="1067958"/>
                </a:cubicBezTo>
                <a:lnTo>
                  <a:pt x="2527236" y="1071711"/>
                </a:lnTo>
                <a:lnTo>
                  <a:pt x="2540898" y="1082319"/>
                </a:lnTo>
                <a:cubicBezTo>
                  <a:pt x="2563519" y="1093016"/>
                  <a:pt x="2587723" y="1084769"/>
                  <a:pt x="2608180" y="1057301"/>
                </a:cubicBezTo>
                <a:cubicBezTo>
                  <a:pt x="2608180" y="1057301"/>
                  <a:pt x="2608401" y="1053087"/>
                  <a:pt x="2608401" y="1053087"/>
                </a:cubicBezTo>
                <a:cubicBezTo>
                  <a:pt x="2623699" y="1023236"/>
                  <a:pt x="2641772" y="995909"/>
                  <a:pt x="2661800" y="970335"/>
                </a:cubicBezTo>
                <a:lnTo>
                  <a:pt x="2701078" y="926777"/>
                </a:lnTo>
                <a:lnTo>
                  <a:pt x="2690340" y="932395"/>
                </a:lnTo>
                <a:cubicBezTo>
                  <a:pt x="2685229" y="936889"/>
                  <a:pt x="2681988" y="941132"/>
                  <a:pt x="2681988" y="941132"/>
                </a:cubicBezTo>
                <a:cubicBezTo>
                  <a:pt x="2665019" y="928164"/>
                  <a:pt x="2679985" y="926160"/>
                  <a:pt x="2692948" y="909186"/>
                </a:cubicBezTo>
                <a:cubicBezTo>
                  <a:pt x="2692948" y="909186"/>
                  <a:pt x="2692948" y="909186"/>
                  <a:pt x="2705910" y="892212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1" y="417627"/>
                </a:cubicBezTo>
                <a:cubicBezTo>
                  <a:pt x="4512740" y="442481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1" y="360168"/>
                  <a:pt x="4471888" y="334651"/>
                </a:cubicBezTo>
                <a:cubicBezTo>
                  <a:pt x="4401138" y="394365"/>
                  <a:pt x="4372096" y="464716"/>
                  <a:pt x="4346609" y="547938"/>
                </a:cubicBezTo>
                <a:cubicBezTo>
                  <a:pt x="4389641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3"/>
                  <a:pt x="4395666" y="660427"/>
                </a:cubicBezTo>
                <a:cubicBezTo>
                  <a:pt x="4375032" y="650892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7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5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9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1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2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5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3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09" y="1143107"/>
                  <a:pt x="4965718" y="1155314"/>
                </a:cubicBezTo>
                <a:cubicBezTo>
                  <a:pt x="4952411" y="1167301"/>
                  <a:pt x="4960400" y="1176175"/>
                  <a:pt x="4968387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3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757151" y="812005"/>
                  <a:pt x="5817686" y="705252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93369" y="659484"/>
                  <a:pt x="5992266" y="680566"/>
                  <a:pt x="6012458" y="698534"/>
                </a:cubicBezTo>
                <a:cubicBezTo>
                  <a:pt x="6049071" y="725816"/>
                  <a:pt x="6054190" y="789499"/>
                  <a:pt x="6022477" y="830120"/>
                </a:cubicBezTo>
                <a:cubicBezTo>
                  <a:pt x="5995645" y="858310"/>
                  <a:pt x="5956604" y="877405"/>
                  <a:pt x="5954177" y="923784"/>
                </a:cubicBezTo>
                <a:cubicBezTo>
                  <a:pt x="5953294" y="940649"/>
                  <a:pt x="5932219" y="939546"/>
                  <a:pt x="5919354" y="943099"/>
                </a:cubicBezTo>
                <a:cubicBezTo>
                  <a:pt x="5881197" y="945331"/>
                  <a:pt x="5854585" y="969303"/>
                  <a:pt x="5827970" y="993278"/>
                </a:cubicBezTo>
                <a:cubicBezTo>
                  <a:pt x="5805793" y="1013258"/>
                  <a:pt x="5796697" y="1025464"/>
                  <a:pt x="5820886" y="1047868"/>
                </a:cubicBezTo>
                <a:cubicBezTo>
                  <a:pt x="5828874" y="1056742"/>
                  <a:pt x="5832429" y="1069612"/>
                  <a:pt x="5823556" y="1077603"/>
                </a:cubicBezTo>
                <a:cubicBezTo>
                  <a:pt x="5810028" y="1093808"/>
                  <a:pt x="5798048" y="1080495"/>
                  <a:pt x="5790057" y="1071622"/>
                </a:cubicBezTo>
                <a:cubicBezTo>
                  <a:pt x="5757660" y="1044559"/>
                  <a:pt x="5739917" y="1060541"/>
                  <a:pt x="5725727" y="1089395"/>
                </a:cubicBezTo>
                <a:lnTo>
                  <a:pt x="5703458" y="1124557"/>
                </a:lnTo>
                <a:lnTo>
                  <a:pt x="5714068" y="1123907"/>
                </a:lnTo>
                <a:cubicBezTo>
                  <a:pt x="5727979" y="1124896"/>
                  <a:pt x="5745806" y="1128628"/>
                  <a:pt x="5754629" y="1120212"/>
                </a:cubicBezTo>
                <a:cubicBezTo>
                  <a:pt x="5773850" y="1092801"/>
                  <a:pt x="5820847" y="1125740"/>
                  <a:pt x="5833810" y="1082265"/>
                </a:cubicBezTo>
                <a:cubicBezTo>
                  <a:pt x="5837727" y="1085008"/>
                  <a:pt x="5841058" y="1084423"/>
                  <a:pt x="5844977" y="1087168"/>
                </a:cubicBezTo>
                <a:cubicBezTo>
                  <a:pt x="5861228" y="1101478"/>
                  <a:pt x="5866133" y="1090316"/>
                  <a:pt x="5874370" y="1078568"/>
                </a:cubicBezTo>
                <a:cubicBezTo>
                  <a:pt x="5888686" y="1062320"/>
                  <a:pt x="5896337" y="1047243"/>
                  <a:pt x="5923753" y="1066457"/>
                </a:cubicBezTo>
                <a:cubicBezTo>
                  <a:pt x="5938834" y="1074107"/>
                  <a:pt x="5973316" y="1074911"/>
                  <a:pt x="5989973" y="1071984"/>
                </a:cubicBezTo>
                <a:cubicBezTo>
                  <a:pt x="6020539" y="1070048"/>
                  <a:pt x="6062269" y="1073013"/>
                  <a:pt x="6082481" y="1031697"/>
                </a:cubicBezTo>
                <a:cubicBezTo>
                  <a:pt x="6087973" y="1023864"/>
                  <a:pt x="6104043" y="1017608"/>
                  <a:pt x="6114037" y="1015851"/>
                </a:cubicBezTo>
                <a:cubicBezTo>
                  <a:pt x="6164004" y="1007070"/>
                  <a:pt x="6207714" y="982223"/>
                  <a:pt x="6251423" y="957374"/>
                </a:cubicBezTo>
                <a:cubicBezTo>
                  <a:pt x="6292389" y="936443"/>
                  <a:pt x="6337269" y="918257"/>
                  <a:pt x="6388408" y="916135"/>
                </a:cubicBezTo>
                <a:lnTo>
                  <a:pt x="6393578" y="915226"/>
                </a:lnTo>
                <a:lnTo>
                  <a:pt x="6408023" y="900432"/>
                </a:lnTo>
                <a:lnTo>
                  <a:pt x="6415783" y="888096"/>
                </a:lnTo>
                <a:lnTo>
                  <a:pt x="6421210" y="886926"/>
                </a:lnTo>
                <a:lnTo>
                  <a:pt x="6438885" y="868823"/>
                </a:lnTo>
                <a:cubicBezTo>
                  <a:pt x="6484346" y="807785"/>
                  <a:pt x="6557987" y="773589"/>
                  <a:pt x="6623642" y="730519"/>
                </a:cubicBezTo>
                <a:cubicBezTo>
                  <a:pt x="6645598" y="714757"/>
                  <a:pt x="6654471" y="706767"/>
                  <a:pt x="6660011" y="681689"/>
                </a:cubicBezTo>
                <a:cubicBezTo>
                  <a:pt x="6669764" y="656834"/>
                  <a:pt x="6672412" y="60623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32665" y="721326"/>
                  <a:pt x="6882326" y="794791"/>
                  <a:pt x="6803807" y="841415"/>
                </a:cubicBezTo>
                <a:cubicBezTo>
                  <a:pt x="6782070" y="852961"/>
                  <a:pt x="6760334" y="864505"/>
                  <a:pt x="6750801" y="885146"/>
                </a:cubicBezTo>
                <a:cubicBezTo>
                  <a:pt x="6703576" y="979914"/>
                  <a:pt x="6627725" y="1056272"/>
                  <a:pt x="6556314" y="1128634"/>
                </a:cubicBezTo>
                <a:cubicBezTo>
                  <a:pt x="6546334" y="1137624"/>
                  <a:pt x="6536603" y="1146891"/>
                  <a:pt x="6527898" y="1156740"/>
                </a:cubicBezTo>
                <a:lnTo>
                  <a:pt x="6518250" y="1170439"/>
                </a:lnTo>
                <a:lnTo>
                  <a:pt x="6552249" y="1147400"/>
                </a:lnTo>
                <a:cubicBezTo>
                  <a:pt x="6577120" y="1130156"/>
                  <a:pt x="6599763" y="1112444"/>
                  <a:pt x="6617903" y="1088657"/>
                </a:cubicBezTo>
                <a:cubicBezTo>
                  <a:pt x="6643787" y="1060076"/>
                  <a:pt x="6657295" y="1078302"/>
                  <a:pt x="6670799" y="1096527"/>
                </a:cubicBezTo>
                <a:cubicBezTo>
                  <a:pt x="6680971" y="1115338"/>
                  <a:pt x="6674491" y="1137075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06140" y="1066614"/>
                  <a:pt x="6883301" y="1099241"/>
                  <a:pt x="6852471" y="1122993"/>
                </a:cubicBezTo>
                <a:cubicBezTo>
                  <a:pt x="6789929" y="1187365"/>
                  <a:pt x="6751795" y="1269925"/>
                  <a:pt x="6693470" y="1334515"/>
                </a:cubicBezTo>
                <a:cubicBezTo>
                  <a:pt x="6675507" y="1354715"/>
                  <a:pt x="6699253" y="1385551"/>
                  <a:pt x="6685063" y="1414404"/>
                </a:cubicBezTo>
                <a:lnTo>
                  <a:pt x="6680067" y="1434792"/>
                </a:lnTo>
                <a:lnTo>
                  <a:pt x="6710403" y="1400803"/>
                </a:lnTo>
                <a:cubicBezTo>
                  <a:pt x="6736012" y="1367984"/>
                  <a:pt x="6761707" y="1327283"/>
                  <a:pt x="6774681" y="1295898"/>
                </a:cubicBezTo>
                <a:cubicBezTo>
                  <a:pt x="6761921" y="1308367"/>
                  <a:pt x="6761921" y="1308367"/>
                  <a:pt x="6761921" y="1308367"/>
                </a:cubicBezTo>
                <a:cubicBezTo>
                  <a:pt x="6749163" y="1320835"/>
                  <a:pt x="6749020" y="1333446"/>
                  <a:pt x="6736546" y="1320693"/>
                </a:cubicBezTo>
                <a:cubicBezTo>
                  <a:pt x="6736546" y="1320693"/>
                  <a:pt x="6749306" y="1308224"/>
                  <a:pt x="6749449" y="1295613"/>
                </a:cubicBezTo>
                <a:cubicBezTo>
                  <a:pt x="6736975" y="1282859"/>
                  <a:pt x="6736975" y="1282859"/>
                  <a:pt x="6736975" y="1282859"/>
                </a:cubicBezTo>
                <a:cubicBezTo>
                  <a:pt x="6762780" y="1232700"/>
                  <a:pt x="6800629" y="1233129"/>
                  <a:pt x="6775110" y="1258065"/>
                </a:cubicBezTo>
                <a:cubicBezTo>
                  <a:pt x="6787868" y="1245596"/>
                  <a:pt x="6787868" y="1245596"/>
                  <a:pt x="6787868" y="1245596"/>
                </a:cubicBezTo>
                <a:cubicBezTo>
                  <a:pt x="6800629" y="1233129"/>
                  <a:pt x="6813245" y="1233271"/>
                  <a:pt x="6813245" y="1233271"/>
                </a:cubicBezTo>
                <a:cubicBezTo>
                  <a:pt x="6813101" y="1245882"/>
                  <a:pt x="6800342" y="1258351"/>
                  <a:pt x="6800200" y="1270962"/>
                </a:cubicBezTo>
                <a:cubicBezTo>
                  <a:pt x="6799771" y="1308796"/>
                  <a:pt x="6786583" y="1359098"/>
                  <a:pt x="6837762" y="1296613"/>
                </a:cubicBezTo>
                <a:cubicBezTo>
                  <a:pt x="6799199" y="1359241"/>
                  <a:pt x="6763898" y="1412445"/>
                  <a:pt x="6728667" y="1459344"/>
                </a:cubicBezTo>
                <a:lnTo>
                  <a:pt x="6711653" y="1480458"/>
                </a:lnTo>
                <a:lnTo>
                  <a:pt x="6719467" y="1483848"/>
                </a:lnTo>
                <a:cubicBezTo>
                  <a:pt x="6744538" y="1489389"/>
                  <a:pt x="6734562" y="1518460"/>
                  <a:pt x="6725031" y="1539101"/>
                </a:cubicBezTo>
                <a:cubicBezTo>
                  <a:pt x="6715716" y="1555523"/>
                  <a:pt x="6702629" y="1563295"/>
                  <a:pt x="6686431" y="1549764"/>
                </a:cubicBezTo>
                <a:cubicBezTo>
                  <a:pt x="6682436" y="1545326"/>
                  <a:pt x="6677444" y="1539780"/>
                  <a:pt x="6671232" y="1537341"/>
                </a:cubicBezTo>
                <a:lnTo>
                  <a:pt x="6664665" y="1536829"/>
                </a:lnTo>
                <a:lnTo>
                  <a:pt x="6654163" y="1547977"/>
                </a:lnTo>
                <a:lnTo>
                  <a:pt x="6654293" y="1548081"/>
                </a:lnTo>
                <a:cubicBezTo>
                  <a:pt x="6655763" y="1550272"/>
                  <a:pt x="6656706" y="1552435"/>
                  <a:pt x="6656706" y="1552435"/>
                </a:cubicBezTo>
                <a:cubicBezTo>
                  <a:pt x="6717284" y="1606338"/>
                  <a:pt x="6711303" y="1639848"/>
                  <a:pt x="6642098" y="1670048"/>
                </a:cubicBezTo>
                <a:cubicBezTo>
                  <a:pt x="6620361" y="1681594"/>
                  <a:pt x="6582868" y="1671177"/>
                  <a:pt x="6577326" y="1696254"/>
                </a:cubicBezTo>
                <a:cubicBezTo>
                  <a:pt x="6566250" y="1746406"/>
                  <a:pt x="6538311" y="1795678"/>
                  <a:pt x="6544095" y="1846714"/>
                </a:cubicBezTo>
                <a:cubicBezTo>
                  <a:pt x="6545650" y="1857364"/>
                  <a:pt x="6548316" y="1867016"/>
                  <a:pt x="6548373" y="1876002"/>
                </a:cubicBezTo>
                <a:lnTo>
                  <a:pt x="6547756" y="1879451"/>
                </a:lnTo>
                <a:lnTo>
                  <a:pt x="6570696" y="1855674"/>
                </a:lnTo>
                <a:cubicBezTo>
                  <a:pt x="6596084" y="1834047"/>
                  <a:pt x="6619515" y="1811047"/>
                  <a:pt x="6640424" y="1785915"/>
                </a:cubicBezTo>
                <a:lnTo>
                  <a:pt x="6650833" y="1770177"/>
                </a:lnTo>
                <a:lnTo>
                  <a:pt x="6641457" y="1763026"/>
                </a:lnTo>
                <a:cubicBezTo>
                  <a:pt x="6633250" y="1758367"/>
                  <a:pt x="6637906" y="1750156"/>
                  <a:pt x="6642561" y="1741943"/>
                </a:cubicBezTo>
                <a:cubicBezTo>
                  <a:pt x="6651266" y="1737115"/>
                  <a:pt x="6658976" y="1736197"/>
                  <a:pt x="6666172" y="1737498"/>
                </a:cubicBezTo>
                <a:lnTo>
                  <a:pt x="6671054" y="1739607"/>
                </a:lnTo>
                <a:lnTo>
                  <a:pt x="6695027" y="1703365"/>
                </a:lnTo>
                <a:cubicBezTo>
                  <a:pt x="6724467" y="1636396"/>
                  <a:pt x="6778171" y="1609791"/>
                  <a:pt x="6839707" y="1588678"/>
                </a:cubicBezTo>
                <a:cubicBezTo>
                  <a:pt x="6853033" y="1586336"/>
                  <a:pt x="6859110" y="1581834"/>
                  <a:pt x="6868698" y="1597316"/>
                </a:cubicBezTo>
                <a:cubicBezTo>
                  <a:pt x="6899806" y="1657076"/>
                  <a:pt x="6903137" y="1656491"/>
                  <a:pt x="6938248" y="1602258"/>
                </a:cubicBezTo>
                <a:cubicBezTo>
                  <a:pt x="6940410" y="1595011"/>
                  <a:pt x="6945901" y="1587180"/>
                  <a:pt x="6948062" y="1579933"/>
                </a:cubicBezTo>
                <a:cubicBezTo>
                  <a:pt x="6956299" y="1568188"/>
                  <a:pt x="6952202" y="1544876"/>
                  <a:pt x="6970615" y="1551940"/>
                </a:cubicBezTo>
                <a:cubicBezTo>
                  <a:pt x="6989024" y="1559003"/>
                  <a:pt x="6985291" y="1576826"/>
                  <a:pt x="6977639" y="1591903"/>
                </a:cubicBezTo>
                <a:cubicBezTo>
                  <a:pt x="6961747" y="1618726"/>
                  <a:pt x="6942526" y="1646137"/>
                  <a:pt x="6923304" y="1673547"/>
                </a:cubicBezTo>
                <a:cubicBezTo>
                  <a:pt x="6915067" y="1685293"/>
                  <a:pt x="6900167" y="1698211"/>
                  <a:pt x="6919749" y="1711936"/>
                </a:cubicBezTo>
                <a:cubicBezTo>
                  <a:pt x="6935415" y="1722916"/>
                  <a:pt x="6946579" y="1727820"/>
                  <a:pt x="6964809" y="1714316"/>
                </a:cubicBezTo>
                <a:cubicBezTo>
                  <a:pt x="7032830" y="1671464"/>
                  <a:pt x="7085183" y="1617632"/>
                  <a:pt x="7129117" y="1554981"/>
                </a:cubicBezTo>
                <a:cubicBezTo>
                  <a:pt x="7139515" y="1535990"/>
                  <a:pt x="7156576" y="1515825"/>
                  <a:pt x="7178904" y="1525632"/>
                </a:cubicBezTo>
                <a:cubicBezTo>
                  <a:pt x="7201232" y="1535440"/>
                  <a:pt x="7203169" y="1565999"/>
                  <a:pt x="7207265" y="1589311"/>
                </a:cubicBezTo>
                <a:cubicBezTo>
                  <a:pt x="7204520" y="1593228"/>
                  <a:pt x="7202357" y="1600473"/>
                  <a:pt x="7199613" y="1604388"/>
                </a:cubicBezTo>
                <a:cubicBezTo>
                  <a:pt x="7195292" y="1618880"/>
                  <a:pt x="7194888" y="1636118"/>
                  <a:pt x="7207222" y="1647683"/>
                </a:cubicBezTo>
                <a:cubicBezTo>
                  <a:pt x="7236978" y="1680216"/>
                  <a:pt x="7225589" y="1713117"/>
                  <a:pt x="7206368" y="1740527"/>
                </a:cubicBezTo>
                <a:cubicBezTo>
                  <a:pt x="7158518" y="1800433"/>
                  <a:pt x="7104004" y="1861510"/>
                  <a:pt x="7052235" y="1918672"/>
                </a:cubicBezTo>
                <a:cubicBezTo>
                  <a:pt x="7046745" y="1926503"/>
                  <a:pt x="7037921" y="1934921"/>
                  <a:pt x="7032429" y="1942752"/>
                </a:cubicBezTo>
                <a:cubicBezTo>
                  <a:pt x="7026938" y="1950583"/>
                  <a:pt x="7018701" y="1962329"/>
                  <a:pt x="7027702" y="1974479"/>
                </a:cubicBezTo>
                <a:cubicBezTo>
                  <a:pt x="7032790" y="1983885"/>
                  <a:pt x="7044944" y="1974884"/>
                  <a:pt x="7054939" y="1973128"/>
                </a:cubicBezTo>
                <a:cubicBezTo>
                  <a:pt x="7084333" y="1964526"/>
                  <a:pt x="7113143" y="1952598"/>
                  <a:pt x="7142540" y="1944001"/>
                </a:cubicBezTo>
                <a:cubicBezTo>
                  <a:pt x="7165857" y="1939902"/>
                  <a:pt x="7186835" y="1922483"/>
                  <a:pt x="7212494" y="1931705"/>
                </a:cubicBezTo>
                <a:cubicBezTo>
                  <a:pt x="7237567" y="1937598"/>
                  <a:pt x="7249318" y="1945831"/>
                  <a:pt x="7225596" y="1967169"/>
                </a:cubicBezTo>
                <a:cubicBezTo>
                  <a:pt x="7195794" y="1993004"/>
                  <a:pt x="7191067" y="2024732"/>
                  <a:pt x="7208084" y="2062938"/>
                </a:cubicBezTo>
                <a:cubicBezTo>
                  <a:pt x="7245131" y="2039263"/>
                  <a:pt x="7283351" y="2022245"/>
                  <a:pt x="7322154" y="2008561"/>
                </a:cubicBezTo>
                <a:lnTo>
                  <a:pt x="7360195" y="1995905"/>
                </a:lnTo>
                <a:lnTo>
                  <a:pt x="7394265" y="1970636"/>
                </a:lnTo>
                <a:cubicBezTo>
                  <a:pt x="7469418" y="1922749"/>
                  <a:pt x="7533388" y="1925366"/>
                  <a:pt x="7626635" y="1859921"/>
                </a:cubicBezTo>
                <a:cubicBezTo>
                  <a:pt x="7633863" y="1879806"/>
                  <a:pt x="7597992" y="1901862"/>
                  <a:pt x="7572487" y="1926902"/>
                </a:cubicBezTo>
                <a:lnTo>
                  <a:pt x="7560842" y="1942027"/>
                </a:lnTo>
                <a:lnTo>
                  <a:pt x="7555253" y="1942178"/>
                </a:lnTo>
                <a:cubicBezTo>
                  <a:pt x="7553507" y="1943564"/>
                  <a:pt x="7553144" y="1946697"/>
                  <a:pt x="7552421" y="1952964"/>
                </a:cubicBezTo>
                <a:lnTo>
                  <a:pt x="7560842" y="1942027"/>
                </a:lnTo>
                <a:lnTo>
                  <a:pt x="7566396" y="1941876"/>
                </a:lnTo>
                <a:cubicBezTo>
                  <a:pt x="7580371" y="1930789"/>
                  <a:pt x="7592901" y="1932234"/>
                  <a:pt x="7578924" y="1943322"/>
                </a:cubicBezTo>
                <a:cubicBezTo>
                  <a:pt x="7578924" y="1943322"/>
                  <a:pt x="7563503" y="1966944"/>
                  <a:pt x="7550975" y="1965498"/>
                </a:cubicBezTo>
                <a:cubicBezTo>
                  <a:pt x="7550975" y="1965498"/>
                  <a:pt x="7549528" y="1978032"/>
                  <a:pt x="7549528" y="1978032"/>
                </a:cubicBezTo>
                <a:cubicBezTo>
                  <a:pt x="7549528" y="1978032"/>
                  <a:pt x="7549528" y="1978032"/>
                  <a:pt x="7537000" y="1976587"/>
                </a:cubicBezTo>
                <a:lnTo>
                  <a:pt x="7469976" y="2050236"/>
                </a:lnTo>
                <a:lnTo>
                  <a:pt x="7455117" y="2074507"/>
                </a:lnTo>
                <a:cubicBezTo>
                  <a:pt x="7448006" y="2084717"/>
                  <a:pt x="7440235" y="2094236"/>
                  <a:pt x="7431412" y="2102653"/>
                </a:cubicBezTo>
                <a:cubicBezTo>
                  <a:pt x="7383965" y="2145324"/>
                  <a:pt x="7372756" y="2198791"/>
                  <a:pt x="7362133" y="2255588"/>
                </a:cubicBezTo>
                <a:cubicBezTo>
                  <a:pt x="7361143" y="2269494"/>
                  <a:pt x="7362899" y="2279483"/>
                  <a:pt x="7380140" y="2279888"/>
                </a:cubicBezTo>
                <a:cubicBezTo>
                  <a:pt x="7386802" y="2278717"/>
                  <a:pt x="7400127" y="2276375"/>
                  <a:pt x="7401883" y="2286365"/>
                </a:cubicBezTo>
                <a:cubicBezTo>
                  <a:pt x="7404224" y="2299685"/>
                  <a:pt x="7391485" y="2305359"/>
                  <a:pt x="7385408" y="2309860"/>
                </a:cubicBezTo>
                <a:cubicBezTo>
                  <a:pt x="7354437" y="2329034"/>
                  <a:pt x="7345796" y="2358019"/>
                  <a:pt x="7344984" y="2392492"/>
                </a:cubicBezTo>
                <a:cubicBezTo>
                  <a:pt x="7344579" y="2409729"/>
                  <a:pt x="7343186" y="2440873"/>
                  <a:pt x="7370420" y="2439518"/>
                </a:cubicBezTo>
                <a:cubicBezTo>
                  <a:pt x="7390407" y="2436006"/>
                  <a:pt x="7415301" y="2421333"/>
                  <a:pt x="7424528" y="2395679"/>
                </a:cubicBezTo>
                <a:cubicBezTo>
                  <a:pt x="7426690" y="2388431"/>
                  <a:pt x="7421017" y="2375696"/>
                  <a:pt x="7434342" y="2373355"/>
                </a:cubicBezTo>
                <a:cubicBezTo>
                  <a:pt x="7447666" y="2371013"/>
                  <a:pt x="7450008" y="2384333"/>
                  <a:pt x="7451764" y="2394325"/>
                </a:cubicBezTo>
                <a:cubicBezTo>
                  <a:pt x="7467610" y="2425873"/>
                  <a:pt x="7481699" y="2447428"/>
                  <a:pt x="7522079" y="2423165"/>
                </a:cubicBezTo>
                <a:cubicBezTo>
                  <a:pt x="7549720" y="2404575"/>
                  <a:pt x="7580690" y="2385400"/>
                  <a:pt x="7603828" y="2360734"/>
                </a:cubicBezTo>
                <a:cubicBezTo>
                  <a:pt x="7626381" y="2332740"/>
                  <a:pt x="7654020" y="2314150"/>
                  <a:pt x="7693995" y="2307125"/>
                </a:cubicBezTo>
                <a:cubicBezTo>
                  <a:pt x="7723975" y="2301857"/>
                  <a:pt x="7757286" y="2296002"/>
                  <a:pt x="7784342" y="2274081"/>
                </a:cubicBezTo>
                <a:cubicBezTo>
                  <a:pt x="7796496" y="2265079"/>
                  <a:pt x="7807075" y="2266651"/>
                  <a:pt x="7819409" y="2278217"/>
                </a:cubicBezTo>
                <a:cubicBezTo>
                  <a:pt x="7832328" y="2293111"/>
                  <a:pt x="7827423" y="2304273"/>
                  <a:pt x="7812522" y="2317192"/>
                </a:cubicBezTo>
                <a:cubicBezTo>
                  <a:pt x="7689990" y="2421122"/>
                  <a:pt x="7601131" y="2560329"/>
                  <a:pt x="7487602" y="2676410"/>
                </a:cubicBezTo>
                <a:cubicBezTo>
                  <a:pt x="7464464" y="2701076"/>
                  <a:pt x="7422915" y="2718677"/>
                  <a:pt x="7435024" y="2768043"/>
                </a:cubicBezTo>
                <a:cubicBezTo>
                  <a:pt x="7438940" y="2770791"/>
                  <a:pt x="7429533" y="2775876"/>
                  <a:pt x="7426787" y="2779792"/>
                </a:cubicBezTo>
                <a:cubicBezTo>
                  <a:pt x="7397166" y="2826196"/>
                  <a:pt x="7366962" y="2869268"/>
                  <a:pt x="7324423" y="2900776"/>
                </a:cubicBezTo>
                <a:cubicBezTo>
                  <a:pt x="7303446" y="2918196"/>
                  <a:pt x="7289715" y="2937773"/>
                  <a:pt x="7276571" y="2960683"/>
                </a:cubicBezTo>
                <a:cubicBezTo>
                  <a:pt x="7269504" y="2979090"/>
                  <a:pt x="7273015" y="2999070"/>
                  <a:pt x="7285350" y="3010636"/>
                </a:cubicBezTo>
                <a:cubicBezTo>
                  <a:pt x="7301015" y="3021615"/>
                  <a:pt x="7308667" y="3006538"/>
                  <a:pt x="7321407" y="3000867"/>
                </a:cubicBezTo>
                <a:cubicBezTo>
                  <a:pt x="7371780" y="2974849"/>
                  <a:pt x="7413149" y="2936680"/>
                  <a:pt x="7450603" y="2895766"/>
                </a:cubicBezTo>
                <a:cubicBezTo>
                  <a:pt x="7485310" y="2858769"/>
                  <a:pt x="7525644" y="2892878"/>
                  <a:pt x="7562873" y="2889767"/>
                </a:cubicBezTo>
                <a:cubicBezTo>
                  <a:pt x="7579530" y="2886841"/>
                  <a:pt x="7561479" y="2920911"/>
                  <a:pt x="7567734" y="2936978"/>
                </a:cubicBezTo>
                <a:cubicBezTo>
                  <a:pt x="7574397" y="2935808"/>
                  <a:pt x="7584976" y="2937380"/>
                  <a:pt x="7591641" y="2936211"/>
                </a:cubicBezTo>
                <a:cubicBezTo>
                  <a:pt x="7629453" y="2936431"/>
                  <a:pt x="7662402" y="2889442"/>
                  <a:pt x="7702154" y="2920219"/>
                </a:cubicBezTo>
                <a:cubicBezTo>
                  <a:pt x="7709986" y="2925710"/>
                  <a:pt x="7714308" y="2911220"/>
                  <a:pt x="7717052" y="2907302"/>
                </a:cubicBezTo>
                <a:cubicBezTo>
                  <a:pt x="7721960" y="2896142"/>
                  <a:pt x="7722951" y="2882235"/>
                  <a:pt x="7740192" y="2882639"/>
                </a:cubicBezTo>
                <a:cubicBezTo>
                  <a:pt x="7743884" y="2923186"/>
                  <a:pt x="7743884" y="2923186"/>
                  <a:pt x="7783272" y="2912831"/>
                </a:cubicBezTo>
                <a:cubicBezTo>
                  <a:pt x="7802675" y="2905987"/>
                  <a:pt x="7852417" y="2935009"/>
                  <a:pt x="7857100" y="2961652"/>
                </a:cubicBezTo>
                <a:cubicBezTo>
                  <a:pt x="7865294" y="3008277"/>
                  <a:pt x="7866241" y="3052740"/>
                  <a:pt x="7820955" y="3088164"/>
                </a:cubicBezTo>
                <a:cubicBezTo>
                  <a:pt x="7770177" y="3131420"/>
                  <a:pt x="7741727" y="3184483"/>
                  <a:pt x="7746771" y="3252259"/>
                </a:cubicBezTo>
                <a:cubicBezTo>
                  <a:pt x="7749292" y="3286148"/>
                  <a:pt x="7733401" y="3312971"/>
                  <a:pt x="7705762" y="3331562"/>
                </a:cubicBezTo>
                <a:cubicBezTo>
                  <a:pt x="7684786" y="3348983"/>
                  <a:pt x="7659891" y="3363654"/>
                  <a:pt x="7647917" y="3393224"/>
                </a:cubicBezTo>
                <a:cubicBezTo>
                  <a:pt x="7625547" y="3441788"/>
                  <a:pt x="7584762" y="3483286"/>
                  <a:pt x="7551226" y="3526943"/>
                </a:cubicBezTo>
                <a:cubicBezTo>
                  <a:pt x="7539657" y="3539276"/>
                  <a:pt x="7528087" y="3551609"/>
                  <a:pt x="7507515" y="3551792"/>
                </a:cubicBezTo>
                <a:cubicBezTo>
                  <a:pt x="7476363" y="3550400"/>
                  <a:pt x="7456557" y="3574478"/>
                  <a:pt x="7431079" y="3585824"/>
                </a:cubicBezTo>
                <a:cubicBezTo>
                  <a:pt x="7365220" y="3621429"/>
                  <a:pt x="7399839" y="3701174"/>
                  <a:pt x="7355723" y="3743258"/>
                </a:cubicBezTo>
                <a:cubicBezTo>
                  <a:pt x="7352393" y="3743842"/>
                  <a:pt x="7352978" y="3747174"/>
                  <a:pt x="7352978" y="3747174"/>
                </a:cubicBezTo>
                <a:cubicBezTo>
                  <a:pt x="7385075" y="3793028"/>
                  <a:pt x="7318675" y="3766935"/>
                  <a:pt x="7323358" y="3793577"/>
                </a:cubicBezTo>
                <a:cubicBezTo>
                  <a:pt x="7277531" y="3767298"/>
                  <a:pt x="7287886" y="3806677"/>
                  <a:pt x="7287481" y="3823912"/>
                </a:cubicBezTo>
                <a:cubicBezTo>
                  <a:pt x="7287075" y="3841151"/>
                  <a:pt x="7278837" y="3852897"/>
                  <a:pt x="7271186" y="3867974"/>
                </a:cubicBezTo>
                <a:cubicBezTo>
                  <a:pt x="7251379" y="3892054"/>
                  <a:pt x="7224910" y="3917306"/>
                  <a:pt x="7222344" y="3941788"/>
                </a:cubicBezTo>
                <a:cubicBezTo>
                  <a:pt x="7217618" y="3973518"/>
                  <a:pt x="7202718" y="3986433"/>
                  <a:pt x="7183317" y="3993278"/>
                </a:cubicBezTo>
                <a:lnTo>
                  <a:pt x="7163056" y="4003391"/>
                </a:lnTo>
                <a:lnTo>
                  <a:pt x="7147104" y="4028337"/>
                </a:lnTo>
                <a:cubicBezTo>
                  <a:pt x="7092956" y="4109312"/>
                  <a:pt x="7042556" y="4172594"/>
                  <a:pt x="6985140" y="4228700"/>
                </a:cubicBezTo>
                <a:cubicBezTo>
                  <a:pt x="6921058" y="4316265"/>
                  <a:pt x="6857263" y="4378606"/>
                  <a:pt x="6780421" y="4478639"/>
                </a:cubicBezTo>
                <a:cubicBezTo>
                  <a:pt x="6792895" y="4491392"/>
                  <a:pt x="6805797" y="4466313"/>
                  <a:pt x="6818272" y="4479068"/>
                </a:cubicBezTo>
                <a:cubicBezTo>
                  <a:pt x="6779564" y="4554305"/>
                  <a:pt x="6753904" y="4591854"/>
                  <a:pt x="6715484" y="4641870"/>
                </a:cubicBezTo>
                <a:cubicBezTo>
                  <a:pt x="6686776" y="4669923"/>
                  <a:pt x="6657987" y="4705071"/>
                  <a:pt x="6618412" y="4752513"/>
                </a:cubicBezTo>
                <a:lnTo>
                  <a:pt x="6609770" y="4762776"/>
                </a:lnTo>
                <a:lnTo>
                  <a:pt x="6549291" y="4704426"/>
                </a:lnTo>
                <a:lnTo>
                  <a:pt x="6550757" y="4703067"/>
                </a:lnTo>
                <a:cubicBezTo>
                  <a:pt x="6589035" y="4665663"/>
                  <a:pt x="6640071" y="4615790"/>
                  <a:pt x="6678921" y="4527941"/>
                </a:cubicBezTo>
                <a:cubicBezTo>
                  <a:pt x="6717197" y="4490536"/>
                  <a:pt x="6729528" y="4515901"/>
                  <a:pt x="6780707" y="4453416"/>
                </a:cubicBezTo>
                <a:cubicBezTo>
                  <a:pt x="6806512" y="4403257"/>
                  <a:pt x="6768520" y="4415439"/>
                  <a:pt x="6819700" y="4352955"/>
                </a:cubicBezTo>
                <a:cubicBezTo>
                  <a:pt x="6851454" y="4334395"/>
                  <a:pt x="6880268" y="4296883"/>
                  <a:pt x="6910752" y="4251508"/>
                </a:cubicBezTo>
                <a:lnTo>
                  <a:pt x="6916078" y="4243377"/>
                </a:lnTo>
                <a:lnTo>
                  <a:pt x="6913589" y="4246131"/>
                </a:lnTo>
                <a:cubicBezTo>
                  <a:pt x="6905864" y="4248883"/>
                  <a:pt x="6894328" y="4249194"/>
                  <a:pt x="6877480" y="4246147"/>
                </a:cubicBezTo>
                <a:cubicBezTo>
                  <a:pt x="6840613" y="4290392"/>
                  <a:pt x="6789654" y="4313080"/>
                  <a:pt x="6760034" y="4359482"/>
                </a:cubicBezTo>
                <a:cubicBezTo>
                  <a:pt x="6746307" y="4379060"/>
                  <a:pt x="6733747" y="4405299"/>
                  <a:pt x="6700254" y="4390588"/>
                </a:cubicBezTo>
                <a:cubicBezTo>
                  <a:pt x="6689090" y="4385683"/>
                  <a:pt x="6687515" y="4396260"/>
                  <a:pt x="6685355" y="4403504"/>
                </a:cubicBezTo>
                <a:cubicBezTo>
                  <a:pt x="6656095" y="4491043"/>
                  <a:pt x="6607254" y="4564853"/>
                  <a:pt x="6542747" y="4627689"/>
                </a:cubicBezTo>
                <a:cubicBezTo>
                  <a:pt x="6533924" y="4636106"/>
                  <a:pt x="6525933" y="4644376"/>
                  <a:pt x="6518922" y="4653333"/>
                </a:cubicBezTo>
                <a:lnTo>
                  <a:pt x="6510614" y="4667111"/>
                </a:lnTo>
                <a:lnTo>
                  <a:pt x="6425846" y="4585327"/>
                </a:lnTo>
                <a:lnTo>
                  <a:pt x="6501355" y="4662810"/>
                </a:lnTo>
                <a:cubicBezTo>
                  <a:pt x="6511865" y="4673816"/>
                  <a:pt x="6523102" y="4688984"/>
                  <a:pt x="6507199" y="4696066"/>
                </a:cubicBezTo>
                <a:cubicBezTo>
                  <a:pt x="6467078" y="4711686"/>
                  <a:pt x="6464605" y="4746405"/>
                  <a:pt x="6448200" y="4775004"/>
                </a:cubicBezTo>
                <a:cubicBezTo>
                  <a:pt x="6441342" y="4784778"/>
                  <a:pt x="6427632" y="4804330"/>
                  <a:pt x="6417126" y="4793321"/>
                </a:cubicBezTo>
                <a:cubicBezTo>
                  <a:pt x="6381442" y="4761020"/>
                  <a:pt x="6363797" y="4806977"/>
                  <a:pt x="6342276" y="4806474"/>
                </a:cubicBezTo>
                <a:cubicBezTo>
                  <a:pt x="6286757" y="4807660"/>
                  <a:pt x="6315586" y="4849736"/>
                  <a:pt x="6306034" y="4868554"/>
                </a:cubicBezTo>
                <a:cubicBezTo>
                  <a:pt x="6298672" y="4899848"/>
                  <a:pt x="6289849" y="4922825"/>
                  <a:pt x="6254392" y="4916200"/>
                </a:cubicBezTo>
                <a:cubicBezTo>
                  <a:pt x="6241187" y="4914235"/>
                  <a:pt x="6225285" y="4921316"/>
                  <a:pt x="6223318" y="4934518"/>
                </a:cubicBezTo>
                <a:cubicBezTo>
                  <a:pt x="6218149" y="4978280"/>
                  <a:pt x="6179490" y="5002216"/>
                  <a:pt x="6159652" y="5035701"/>
                </a:cubicBezTo>
                <a:cubicBezTo>
                  <a:pt x="6150100" y="5054523"/>
                  <a:pt x="6128074" y="5075535"/>
                  <a:pt x="6169150" y="5089746"/>
                </a:cubicBezTo>
                <a:cubicBezTo>
                  <a:pt x="6182357" y="5091710"/>
                  <a:pt x="6183312" y="5121541"/>
                  <a:pt x="6154206" y="5126658"/>
                </a:cubicBezTo>
                <a:cubicBezTo>
                  <a:pt x="6145157" y="5123958"/>
                  <a:pt x="6136841" y="5125420"/>
                  <a:pt x="6134143" y="5134467"/>
                </a:cubicBezTo>
                <a:cubicBezTo>
                  <a:pt x="6111612" y="5176995"/>
                  <a:pt x="6089078" y="5219525"/>
                  <a:pt x="6051879" y="5251776"/>
                </a:cubicBezTo>
                <a:cubicBezTo>
                  <a:pt x="6018109" y="5279138"/>
                  <a:pt x="5959893" y="5289368"/>
                  <a:pt x="5966694" y="5352457"/>
                </a:cubicBezTo>
                <a:cubicBezTo>
                  <a:pt x="5968155" y="5360771"/>
                  <a:pt x="5956411" y="5367121"/>
                  <a:pt x="5948824" y="5372739"/>
                </a:cubicBezTo>
                <a:cubicBezTo>
                  <a:pt x="5912580" y="5434819"/>
                  <a:pt x="5841385" y="5468761"/>
                  <a:pt x="5814188" y="5533537"/>
                </a:cubicBezTo>
                <a:cubicBezTo>
                  <a:pt x="5793118" y="5584381"/>
                  <a:pt x="5759347" y="5611743"/>
                  <a:pt x="5711639" y="5632983"/>
                </a:cubicBezTo>
                <a:cubicBezTo>
                  <a:pt x="5648760" y="5665461"/>
                  <a:pt x="5575373" y="5686930"/>
                  <a:pt x="5523733" y="5734575"/>
                </a:cubicBezTo>
                <a:cubicBezTo>
                  <a:pt x="5478948" y="5772445"/>
                  <a:pt x="5435399" y="5792952"/>
                  <a:pt x="5381116" y="5776780"/>
                </a:cubicBezTo>
                <a:cubicBezTo>
                  <a:pt x="5375271" y="5743524"/>
                  <a:pt x="5388983" y="5723972"/>
                  <a:pt x="5420787" y="5709811"/>
                </a:cubicBezTo>
                <a:cubicBezTo>
                  <a:pt x="5521821" y="5674913"/>
                  <a:pt x="5605997" y="5617266"/>
                  <a:pt x="5657917" y="5522431"/>
                </a:cubicBezTo>
                <a:cubicBezTo>
                  <a:pt x="5670898" y="5498722"/>
                  <a:pt x="5711748" y="5487257"/>
                  <a:pt x="5703206" y="5463046"/>
                </a:cubicBezTo>
                <a:cubicBezTo>
                  <a:pt x="5675390" y="5377938"/>
                  <a:pt x="5771254" y="5386804"/>
                  <a:pt x="5784740" y="5341578"/>
                </a:cubicBezTo>
                <a:cubicBezTo>
                  <a:pt x="5870098" y="5339434"/>
                  <a:pt x="5883132" y="5242863"/>
                  <a:pt x="5946743" y="5214542"/>
                </a:cubicBezTo>
                <a:cubicBezTo>
                  <a:pt x="5958487" y="5208190"/>
                  <a:pt x="5959723" y="5190832"/>
                  <a:pt x="5952642" y="5174934"/>
                </a:cubicBezTo>
                <a:cubicBezTo>
                  <a:pt x="5943369" y="5146567"/>
                  <a:pt x="5929939" y="5118929"/>
                  <a:pt x="5919936" y="5086403"/>
                </a:cubicBezTo>
                <a:cubicBezTo>
                  <a:pt x="5853855" y="5149441"/>
                  <a:pt x="5793898" y="5198549"/>
                  <a:pt x="5724164" y="5240802"/>
                </a:cubicBezTo>
                <a:cubicBezTo>
                  <a:pt x="5704101" y="5248612"/>
                  <a:pt x="5693820" y="5263276"/>
                  <a:pt x="5688424" y="5281366"/>
                </a:cubicBezTo>
                <a:cubicBezTo>
                  <a:pt x="5673479" y="5318277"/>
                  <a:pt x="5664882" y="5366930"/>
                  <a:pt x="5635269" y="5393561"/>
                </a:cubicBezTo>
                <a:cubicBezTo>
                  <a:pt x="5598801" y="5429968"/>
                  <a:pt x="5567951" y="5473960"/>
                  <a:pt x="5536370" y="5513794"/>
                </a:cubicBezTo>
                <a:cubicBezTo>
                  <a:pt x="5441631" y="5633295"/>
                  <a:pt x="5325878" y="5730778"/>
                  <a:pt x="5215011" y="5831684"/>
                </a:cubicBezTo>
                <a:cubicBezTo>
                  <a:pt x="5174385" y="5868824"/>
                  <a:pt x="5123024" y="5869280"/>
                  <a:pt x="5083182" y="5837710"/>
                </a:cubicBezTo>
                <a:cubicBezTo>
                  <a:pt x="5048230" y="5809568"/>
                  <a:pt x="5011536" y="5820305"/>
                  <a:pt x="4982934" y="5803903"/>
                </a:cubicBezTo>
                <a:cubicBezTo>
                  <a:pt x="4915222" y="5760093"/>
                  <a:pt x="4943038" y="5845198"/>
                  <a:pt x="4913931" y="5850313"/>
                </a:cubicBezTo>
                <a:cubicBezTo>
                  <a:pt x="4902185" y="5856664"/>
                  <a:pt x="4895330" y="5866439"/>
                  <a:pt x="4883587" y="5872788"/>
                </a:cubicBezTo>
                <a:cubicBezTo>
                  <a:pt x="4841499" y="5901613"/>
                  <a:pt x="4803568" y="5929706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cubicBezTo>
                  <a:pt x="4695850" y="6072918"/>
                  <a:pt x="4595827" y="6064783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8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cubicBezTo>
                  <a:pt x="4411347" y="6161487"/>
                  <a:pt x="4366112" y="6148007"/>
                  <a:pt x="4381056" y="6111097"/>
                </a:cubicBezTo>
                <a:cubicBezTo>
                  <a:pt x="4388643" y="6105479"/>
                  <a:pt x="4396229" y="6099862"/>
                  <a:pt x="4401849" y="6107442"/>
                </a:cubicBezTo>
                <a:cubicBezTo>
                  <a:pt x="4431409" y="6153674"/>
                  <a:pt x="4445623" y="6112607"/>
                  <a:pt x="4459333" y="6093056"/>
                </a:cubicBezTo>
                <a:cubicBezTo>
                  <a:pt x="4473044" y="6073504"/>
                  <a:pt x="4485520" y="6071311"/>
                  <a:pt x="4507772" y="6075974"/>
                </a:cubicBezTo>
                <a:cubicBezTo>
                  <a:pt x="4538340" y="6079172"/>
                  <a:pt x="4585093" y="6028101"/>
                  <a:pt x="4571660" y="6000462"/>
                </a:cubicBezTo>
                <a:cubicBezTo>
                  <a:pt x="4564582" y="5984564"/>
                  <a:pt x="4551150" y="5956925"/>
                  <a:pt x="4526427" y="5986984"/>
                </a:cubicBezTo>
                <a:cubicBezTo>
                  <a:pt x="4512715" y="6006536"/>
                  <a:pt x="4494621" y="6001145"/>
                  <a:pt x="4473100" y="6000642"/>
                </a:cubicBezTo>
                <a:cubicBezTo>
                  <a:pt x="4421740" y="6001095"/>
                  <a:pt x="4376223" y="6034808"/>
                  <a:pt x="4327787" y="6051890"/>
                </a:cubicBezTo>
                <a:cubicBezTo>
                  <a:pt x="4303568" y="6060435"/>
                  <a:pt x="4318458" y="6096386"/>
                  <a:pt x="4309637" y="6119364"/>
                </a:cubicBezTo>
                <a:cubicBezTo>
                  <a:pt x="4288060" y="6191723"/>
                  <a:pt x="4255524" y="6201727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79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49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4" y="6448985"/>
                  <a:pt x="3639768" y="6429938"/>
                  <a:pt x="3648589" y="6406958"/>
                </a:cubicBezTo>
                <a:cubicBezTo>
                  <a:pt x="3652017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0" y="5982215"/>
                </a:cubicBezTo>
                <a:cubicBezTo>
                  <a:pt x="3958540" y="5975363"/>
                  <a:pt x="3950955" y="5980980"/>
                  <a:pt x="3948258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4" y="6179598"/>
                  <a:pt x="3632068" y="6264156"/>
                  <a:pt x="3543732" y="6322535"/>
                </a:cubicBezTo>
                <a:cubicBezTo>
                  <a:pt x="3524401" y="6334504"/>
                  <a:pt x="3515581" y="6357481"/>
                  <a:pt x="3506759" y="6380457"/>
                </a:cubicBezTo>
                <a:cubicBezTo>
                  <a:pt x="3470010" y="6464056"/>
                  <a:pt x="3403199" y="6522940"/>
                  <a:pt x="3336383" y="6581821"/>
                </a:cubicBezTo>
                <a:cubicBezTo>
                  <a:pt x="3299916" y="6618229"/>
                  <a:pt x="3254682" y="6604751"/>
                  <a:pt x="3225854" y="6562676"/>
                </a:cubicBezTo>
                <a:cubicBezTo>
                  <a:pt x="3215347" y="6551666"/>
                  <a:pt x="3207760" y="6557287"/>
                  <a:pt x="3194554" y="6555320"/>
                </a:cubicBezTo>
                <a:cubicBezTo>
                  <a:pt x="3148083" y="6559202"/>
                  <a:pt x="3136843" y="6544036"/>
                  <a:pt x="3154489" y="6498080"/>
                </a:cubicBezTo>
                <a:cubicBezTo>
                  <a:pt x="3167468" y="6474370"/>
                  <a:pt x="3180449" y="6450662"/>
                  <a:pt x="3197586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3" y="6337787"/>
                  <a:pt x="3300137" y="6326775"/>
                </a:cubicBezTo>
                <a:cubicBezTo>
                  <a:pt x="3257372" y="6278580"/>
                  <a:pt x="3307273" y="6269811"/>
                  <a:pt x="3330760" y="6257112"/>
                </a:cubicBezTo>
                <a:cubicBezTo>
                  <a:pt x="3354980" y="6248569"/>
                  <a:pt x="3361834" y="6238793"/>
                  <a:pt x="3374814" y="6215084"/>
                </a:cubicBezTo>
                <a:cubicBezTo>
                  <a:pt x="3409596" y="6144688"/>
                  <a:pt x="3434601" y="6067441"/>
                  <a:pt x="3489670" y="6014907"/>
                </a:cubicBezTo>
                <a:cubicBezTo>
                  <a:pt x="3565303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5" y="5663875"/>
                </a:lnTo>
                <a:cubicBezTo>
                  <a:pt x="3706935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7" y="5785093"/>
                </a:cubicBezTo>
                <a:cubicBezTo>
                  <a:pt x="3508651" y="5818381"/>
                  <a:pt x="3481817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3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4" y="6343572"/>
                </a:cubicBezTo>
                <a:cubicBezTo>
                  <a:pt x="2924264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8" y="6323448"/>
                </a:cubicBezTo>
                <a:cubicBezTo>
                  <a:pt x="2745201" y="6273075"/>
                  <a:pt x="2745201" y="6273075"/>
                  <a:pt x="2694401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2" y="6238243"/>
                  <a:pt x="2743192" y="6230691"/>
                  <a:pt x="2735202" y="6221819"/>
                </a:cubicBezTo>
                <a:cubicBezTo>
                  <a:pt x="2691044" y="6177228"/>
                  <a:pt x="2744272" y="6129283"/>
                  <a:pt x="2738272" y="6082464"/>
                </a:cubicBezTo>
                <a:cubicBezTo>
                  <a:pt x="2738711" y="6074030"/>
                  <a:pt x="2735159" y="6061161"/>
                  <a:pt x="2735601" y="6052727"/>
                </a:cubicBezTo>
                <a:cubicBezTo>
                  <a:pt x="2714744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8" y="5737835"/>
                </a:cubicBezTo>
                <a:cubicBezTo>
                  <a:pt x="2782535" y="5721190"/>
                  <a:pt x="2800057" y="5709425"/>
                  <a:pt x="2784080" y="5691678"/>
                </a:cubicBezTo>
                <a:cubicBezTo>
                  <a:pt x="2767881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79" y="5756737"/>
                </a:cubicBezTo>
                <a:cubicBezTo>
                  <a:pt x="2621283" y="5814219"/>
                  <a:pt x="2572491" y="5858170"/>
                  <a:pt x="2519482" y="5901902"/>
                </a:cubicBezTo>
                <a:cubicBezTo>
                  <a:pt x="2515048" y="5905898"/>
                  <a:pt x="2510171" y="5918325"/>
                  <a:pt x="2506174" y="5913889"/>
                </a:cubicBezTo>
                <a:cubicBezTo>
                  <a:pt x="2443172" y="5906365"/>
                  <a:pt x="2427659" y="5960513"/>
                  <a:pt x="2400601" y="5992919"/>
                </a:cubicBezTo>
                <a:cubicBezTo>
                  <a:pt x="2273974" y="6151176"/>
                  <a:pt x="2114952" y="6282369"/>
                  <a:pt x="2004744" y="6449939"/>
                </a:cubicBezTo>
                <a:cubicBezTo>
                  <a:pt x="1990994" y="6470360"/>
                  <a:pt x="1977907" y="6478129"/>
                  <a:pt x="1957496" y="6464378"/>
                </a:cubicBezTo>
                <a:cubicBezTo>
                  <a:pt x="1941297" y="6450848"/>
                  <a:pt x="1937744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0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6" y="6020301"/>
                  <a:pt x="2087145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4" y="5961080"/>
                  <a:pt x="2043205" y="5957304"/>
                </a:cubicBezTo>
                <a:cubicBezTo>
                  <a:pt x="2073595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0" y="5880556"/>
                  <a:pt x="1930943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09" y="5919849"/>
                </a:cubicBezTo>
                <a:cubicBezTo>
                  <a:pt x="1889894" y="5898548"/>
                  <a:pt x="1877251" y="5897886"/>
                  <a:pt x="1860172" y="5901220"/>
                </a:cubicBezTo>
                <a:cubicBezTo>
                  <a:pt x="1791406" y="5922987"/>
                  <a:pt x="1726856" y="5944977"/>
                  <a:pt x="1681174" y="6010231"/>
                </a:cubicBezTo>
                <a:cubicBezTo>
                  <a:pt x="1672083" y="6022438"/>
                  <a:pt x="1661466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89" y="4445353"/>
                  <a:pt x="1772790" y="4421159"/>
                  <a:pt x="1748821" y="4394540"/>
                </a:cubicBezTo>
                <a:cubicBezTo>
                  <a:pt x="1725078" y="4363700"/>
                  <a:pt x="1698683" y="4383458"/>
                  <a:pt x="1672291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32220" y="3708382"/>
                  <a:pt x="527821" y="3658426"/>
                  <a:pt x="570170" y="3576085"/>
                </a:cubicBezTo>
                <a:cubicBezTo>
                  <a:pt x="616952" y="3489751"/>
                  <a:pt x="684150" y="3417169"/>
                  <a:pt x="739142" y="3335491"/>
                </a:cubicBezTo>
                <a:cubicBezTo>
                  <a:pt x="808106" y="3229178"/>
                  <a:pt x="896819" y="3149266"/>
                  <a:pt x="977767" y="3056263"/>
                </a:cubicBezTo>
                <a:cubicBezTo>
                  <a:pt x="1063369" y="2955049"/>
                  <a:pt x="1120349" y="2835428"/>
                  <a:pt x="1185315" y="2724678"/>
                </a:cubicBezTo>
                <a:cubicBezTo>
                  <a:pt x="1203720" y="2696046"/>
                  <a:pt x="1226782" y="2659203"/>
                  <a:pt x="1185957" y="2631700"/>
                </a:cubicBezTo>
                <a:lnTo>
                  <a:pt x="1184402" y="2626073"/>
                </a:lnTo>
                <a:lnTo>
                  <a:pt x="1173244" y="2644084"/>
                </a:lnTo>
                <a:cubicBezTo>
                  <a:pt x="1168020" y="2657531"/>
                  <a:pt x="1166029" y="2672444"/>
                  <a:pt x="1169706" y="2689893"/>
                </a:cubicBezTo>
                <a:cubicBezTo>
                  <a:pt x="1135543" y="2709573"/>
                  <a:pt x="1161227" y="2785791"/>
                  <a:pt x="1086684" y="2779583"/>
                </a:cubicBezTo>
                <a:cubicBezTo>
                  <a:pt x="1065357" y="2777306"/>
                  <a:pt x="1063912" y="2812723"/>
                  <a:pt x="1047140" y="2827845"/>
                </a:cubicBezTo>
                <a:cubicBezTo>
                  <a:pt x="980059" y="2888329"/>
                  <a:pt x="949423" y="2967865"/>
                  <a:pt x="940529" y="3056720"/>
                </a:cubicBezTo>
                <a:cubicBezTo>
                  <a:pt x="935150" y="3085303"/>
                  <a:pt x="921899" y="3100217"/>
                  <a:pt x="893738" y="3101877"/>
                </a:cubicBezTo>
                <a:cubicBezTo>
                  <a:pt x="870128" y="3060869"/>
                  <a:pt x="878406" y="3021516"/>
                  <a:pt x="900556" y="2977810"/>
                </a:cubicBezTo>
                <a:cubicBezTo>
                  <a:pt x="929333" y="2926651"/>
                  <a:pt x="932640" y="2862858"/>
                  <a:pt x="946920" y="2805484"/>
                </a:cubicBezTo>
                <a:cubicBezTo>
                  <a:pt x="954991" y="2762609"/>
                  <a:pt x="970724" y="2729885"/>
                  <a:pt x="1007992" y="2702956"/>
                </a:cubicBezTo>
                <a:cubicBezTo>
                  <a:pt x="1031700" y="2685660"/>
                  <a:pt x="1047018" y="2660908"/>
                  <a:pt x="1061846" y="2635301"/>
                </a:cubicBezTo>
                <a:lnTo>
                  <a:pt x="1065181" y="2629725"/>
                </a:lnTo>
                <a:lnTo>
                  <a:pt x="1069876" y="2618871"/>
                </a:lnTo>
                <a:lnTo>
                  <a:pt x="1072038" y="2618260"/>
                </a:lnTo>
                <a:lnTo>
                  <a:pt x="1076372" y="2611011"/>
                </a:lnTo>
                <a:lnTo>
                  <a:pt x="1076437" y="2603702"/>
                </a:lnTo>
                <a:lnTo>
                  <a:pt x="1069876" y="2618871"/>
                </a:lnTo>
                <a:lnTo>
                  <a:pt x="1063475" y="2620676"/>
                </a:lnTo>
                <a:cubicBezTo>
                  <a:pt x="1050512" y="2637650"/>
                  <a:pt x="1035547" y="2639652"/>
                  <a:pt x="1048509" y="2622678"/>
                </a:cubicBezTo>
                <a:cubicBezTo>
                  <a:pt x="1048509" y="2622678"/>
                  <a:pt x="1059470" y="2590733"/>
                  <a:pt x="1074434" y="2588731"/>
                </a:cubicBezTo>
                <a:cubicBezTo>
                  <a:pt x="1074434" y="2588731"/>
                  <a:pt x="1072430" y="2573759"/>
                  <a:pt x="1072430" y="2573759"/>
                </a:cubicBezTo>
                <a:cubicBezTo>
                  <a:pt x="1072430" y="2573759"/>
                  <a:pt x="1072430" y="2573759"/>
                  <a:pt x="1087396" y="2571756"/>
                </a:cubicBezTo>
                <a:cubicBezTo>
                  <a:pt x="1159160" y="2425000"/>
                  <a:pt x="1247894" y="2291212"/>
                  <a:pt x="1359603" y="2215307"/>
                </a:cubicBezTo>
                <a:cubicBezTo>
                  <a:pt x="1375512" y="2106503"/>
                  <a:pt x="1552034" y="1945728"/>
                  <a:pt x="1627805" y="1828915"/>
                </a:cubicBezTo>
                <a:cubicBezTo>
                  <a:pt x="1668695" y="1792965"/>
                  <a:pt x="1670699" y="1807936"/>
                  <a:pt x="1659738" y="1839882"/>
                </a:cubicBezTo>
                <a:cubicBezTo>
                  <a:pt x="1696623" y="1773988"/>
                  <a:pt x="1765440" y="1719063"/>
                  <a:pt x="1761434" y="1689119"/>
                </a:cubicBezTo>
                <a:cubicBezTo>
                  <a:pt x="1841212" y="1602248"/>
                  <a:pt x="1895063" y="1549324"/>
                  <a:pt x="1933951" y="1498403"/>
                </a:cubicBezTo>
                <a:cubicBezTo>
                  <a:pt x="1987802" y="1445479"/>
                  <a:pt x="2028691" y="1409529"/>
                  <a:pt x="2112475" y="1352601"/>
                </a:cubicBezTo>
                <a:cubicBezTo>
                  <a:pt x="2125202" y="1362327"/>
                  <a:pt x="2112675" y="1375433"/>
                  <a:pt x="2112772" y="1386849"/>
                </a:cubicBezTo>
                <a:lnTo>
                  <a:pt x="2115875" y="1392643"/>
                </a:lnTo>
                <a:lnTo>
                  <a:pt x="2368382" y="1113415"/>
                </a:lnTo>
                <a:lnTo>
                  <a:pt x="2372963" y="1120035"/>
                </a:lnTo>
                <a:lnTo>
                  <a:pt x="2380066" y="1123576"/>
                </a:lnTo>
                <a:lnTo>
                  <a:pt x="2385743" y="1117924"/>
                </a:lnTo>
                <a:cubicBezTo>
                  <a:pt x="2463517" y="1016082"/>
                  <a:pt x="2558259" y="927208"/>
                  <a:pt x="2695893" y="817356"/>
                </a:cubicBezTo>
                <a:cubicBezTo>
                  <a:pt x="2629079" y="887253"/>
                  <a:pt x="2686938" y="864273"/>
                  <a:pt x="2731834" y="858265"/>
                </a:cubicBezTo>
                <a:cubicBezTo>
                  <a:pt x="2746800" y="856263"/>
                  <a:pt x="2759762" y="839288"/>
                  <a:pt x="2774727" y="837287"/>
                </a:cubicBezTo>
                <a:cubicBezTo>
                  <a:pt x="2774727" y="837287"/>
                  <a:pt x="2775229" y="841029"/>
                  <a:pt x="2774108" y="846894"/>
                </a:cubicBezTo>
                <a:lnTo>
                  <a:pt x="2767188" y="861843"/>
                </a:lnTo>
                <a:lnTo>
                  <a:pt x="2872754" y="766749"/>
                </a:lnTo>
                <a:cubicBezTo>
                  <a:pt x="2912674" y="730789"/>
                  <a:pt x="2932624" y="672646"/>
                  <a:pt x="3000068" y="676175"/>
                </a:cubicBezTo>
                <a:cubicBezTo>
                  <a:pt x="3012712" y="676837"/>
                  <a:pt x="3022245" y="656196"/>
                  <a:pt x="3027122" y="643768"/>
                </a:cubicBezTo>
                <a:cubicBezTo>
                  <a:pt x="3043077" y="581187"/>
                  <a:pt x="3079446" y="532356"/>
                  <a:pt x="3127576" y="501053"/>
                </a:cubicBezTo>
                <a:cubicBezTo>
                  <a:pt x="3179922" y="469970"/>
                  <a:pt x="3229595" y="409153"/>
                  <a:pt x="3302819" y="463719"/>
                </a:cubicBezTo>
                <a:cubicBezTo>
                  <a:pt x="3331223" y="486345"/>
                  <a:pt x="3351636" y="500096"/>
                  <a:pt x="3349650" y="538040"/>
                </a:cubicBezTo>
                <a:cubicBezTo>
                  <a:pt x="3345457" y="618149"/>
                  <a:pt x="3320189" y="697154"/>
                  <a:pt x="3290926" y="771722"/>
                </a:cubicBezTo>
                <a:cubicBezTo>
                  <a:pt x="3286051" y="784152"/>
                  <a:pt x="3268528" y="795917"/>
                  <a:pt x="3284726" y="809448"/>
                </a:cubicBezTo>
                <a:cubicBezTo>
                  <a:pt x="3300925" y="822978"/>
                  <a:pt x="3318227" y="815429"/>
                  <a:pt x="3331535" y="803443"/>
                </a:cubicBezTo>
                <a:cubicBezTo>
                  <a:pt x="3362805" y="771258"/>
                  <a:pt x="3394075" y="739072"/>
                  <a:pt x="3421572" y="698234"/>
                </a:cubicBezTo>
                <a:cubicBezTo>
                  <a:pt x="3513816" y="550861"/>
                  <a:pt x="3654875" y="439867"/>
                  <a:pt x="3767312" y="310461"/>
                </a:cubicBezTo>
                <a:cubicBezTo>
                  <a:pt x="3785275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4"/>
                </a:cubicBezTo>
                <a:cubicBezTo>
                  <a:pt x="3891756" y="274697"/>
                  <a:pt x="3904844" y="266925"/>
                  <a:pt x="3913493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8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7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7865D08-3133-4A07-84FB-F51EC1268964}"/>
              </a:ext>
            </a:extLst>
          </p:cNvPr>
          <p:cNvSpPr/>
          <p:nvPr/>
        </p:nvSpPr>
        <p:spPr>
          <a:xfrm>
            <a:off x="3223192" y="1605487"/>
            <a:ext cx="7819277" cy="4912468"/>
          </a:xfrm>
          <a:custGeom>
            <a:avLst/>
            <a:gdLst>
              <a:gd name="connsiteX0" fmla="*/ 0 w 3744416"/>
              <a:gd name="connsiteY0" fmla="*/ 0 h 1008112"/>
              <a:gd name="connsiteX1" fmla="*/ 3744416 w 3744416"/>
              <a:gd name="connsiteY1" fmla="*/ 0 h 1008112"/>
              <a:gd name="connsiteX2" fmla="*/ 3744416 w 3744416"/>
              <a:gd name="connsiteY2" fmla="*/ 1008112 h 1008112"/>
              <a:gd name="connsiteX3" fmla="*/ 0 w 3744416"/>
              <a:gd name="connsiteY3" fmla="*/ 1008112 h 1008112"/>
              <a:gd name="connsiteX4" fmla="*/ 0 w 3744416"/>
              <a:gd name="connsiteY4" fmla="*/ 0 h 1008112"/>
              <a:gd name="connsiteX0" fmla="*/ 3744416 w 3835856"/>
              <a:gd name="connsiteY0" fmla="*/ 0 h 1008112"/>
              <a:gd name="connsiteX1" fmla="*/ 3744416 w 3835856"/>
              <a:gd name="connsiteY1" fmla="*/ 1008112 h 1008112"/>
              <a:gd name="connsiteX2" fmla="*/ 0 w 3835856"/>
              <a:gd name="connsiteY2" fmla="*/ 1008112 h 1008112"/>
              <a:gd name="connsiteX3" fmla="*/ 0 w 3835856"/>
              <a:gd name="connsiteY3" fmla="*/ 0 h 1008112"/>
              <a:gd name="connsiteX4" fmla="*/ 3835856 w 3835856"/>
              <a:gd name="connsiteY4" fmla="*/ 91440 h 1008112"/>
              <a:gd name="connsiteX0" fmla="*/ 3744416 w 3835856"/>
              <a:gd name="connsiteY0" fmla="*/ 1008112 h 1008112"/>
              <a:gd name="connsiteX1" fmla="*/ 0 w 3835856"/>
              <a:gd name="connsiteY1" fmla="*/ 1008112 h 1008112"/>
              <a:gd name="connsiteX2" fmla="*/ 0 w 3835856"/>
              <a:gd name="connsiteY2" fmla="*/ 0 h 1008112"/>
              <a:gd name="connsiteX3" fmla="*/ 3835856 w 3835856"/>
              <a:gd name="connsiteY3" fmla="*/ 91440 h 1008112"/>
              <a:gd name="connsiteX0" fmla="*/ 3744416 w 3825223"/>
              <a:gd name="connsiteY0" fmla="*/ 1008112 h 1008112"/>
              <a:gd name="connsiteX1" fmla="*/ 0 w 3825223"/>
              <a:gd name="connsiteY1" fmla="*/ 1008112 h 1008112"/>
              <a:gd name="connsiteX2" fmla="*/ 0 w 3825223"/>
              <a:gd name="connsiteY2" fmla="*/ 0 h 1008112"/>
              <a:gd name="connsiteX3" fmla="*/ 3825223 w 3825223"/>
              <a:gd name="connsiteY3" fmla="*/ 17013 h 1008112"/>
              <a:gd name="connsiteX0" fmla="*/ 3744416 w 3761428"/>
              <a:gd name="connsiteY0" fmla="*/ 1008112 h 1008112"/>
              <a:gd name="connsiteX1" fmla="*/ 0 w 3761428"/>
              <a:gd name="connsiteY1" fmla="*/ 1008112 h 1008112"/>
              <a:gd name="connsiteX2" fmla="*/ 0 w 3761428"/>
              <a:gd name="connsiteY2" fmla="*/ 0 h 1008112"/>
              <a:gd name="connsiteX3" fmla="*/ 3761428 w 3761428"/>
              <a:gd name="connsiteY3" fmla="*/ 6381 h 1008112"/>
              <a:gd name="connsiteX0" fmla="*/ 3744416 w 3747714"/>
              <a:gd name="connsiteY0" fmla="*/ 1012372 h 1012372"/>
              <a:gd name="connsiteX1" fmla="*/ 0 w 3747714"/>
              <a:gd name="connsiteY1" fmla="*/ 1012372 h 1012372"/>
              <a:gd name="connsiteX2" fmla="*/ 0 w 3747714"/>
              <a:gd name="connsiteY2" fmla="*/ 4260 h 1012372"/>
              <a:gd name="connsiteX3" fmla="*/ 3747714 w 3747714"/>
              <a:gd name="connsiteY3" fmla="*/ 0 h 101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714" h="1012372">
                <a:moveTo>
                  <a:pt x="3744416" y="1012372"/>
                </a:moveTo>
                <a:lnTo>
                  <a:pt x="0" y="1012372"/>
                </a:lnTo>
                <a:lnTo>
                  <a:pt x="0" y="4260"/>
                </a:lnTo>
                <a:lnTo>
                  <a:pt x="3747714" y="0"/>
                </a:ln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F823310-6E3E-4407-B403-C603B7D58ADE}"/>
              </a:ext>
            </a:extLst>
          </p:cNvPr>
          <p:cNvSpPr txBox="1"/>
          <p:nvPr/>
        </p:nvSpPr>
        <p:spPr>
          <a:xfrm>
            <a:off x="3519687" y="2197893"/>
            <a:ext cx="79963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200" dirty="0"/>
              <a:t>	</a:t>
            </a:r>
            <a:r>
              <a:rPr lang="th-TH" sz="2200" b="1" dirty="0"/>
              <a:t>ที่มาของโครงงาน คือ ได้แรงบันดาลใจมาจากเพจ </a:t>
            </a:r>
            <a:r>
              <a:rPr lang="en-US" sz="2200" b="1" dirty="0" err="1"/>
              <a:t>Japansalaryman</a:t>
            </a:r>
            <a:r>
              <a:rPr lang="en-US" sz="2200" b="1" dirty="0"/>
              <a:t> </a:t>
            </a:r>
            <a:r>
              <a:rPr lang="th-TH" sz="2200" b="1" dirty="0"/>
              <a:t>เรื่อง 10 วัตถุดิบที่แพทย์ญี่ปุ่นนั้นแนะนำให้รับประทาน จากแพทย์ 100 คน ทำให้เห็นว่าบางวัตถุดิบที่อยู่ใกล้ๆตัวที่มองข้ามนั้นบางอย่างนั้นมีคุณค่าทางอาหาร และช่วยให้สุขภาพดีในมุมที่เราไม่รู้มาก่อน กลุ่มพวกเราจึงมีความคิดที่อยากจะสร้างเว็บไซต์ที่จะให้ผู้ใช้นั้นเรียนรู้ว่า มีวัตถุดิบใดบ้างที่มีประโยชน์และมีคุณค่าทางอาหาร ที่จะมีข้อมูลจากวิทยาศาสตร์อาหาร โภชนาการ  ข้อมูลผลการทดลอง  มาช่วยสนับสนุนข้อเท็จจริง เพื่อเป็นความรู้ให้กับผู้ใช้งานเว็บไซต์ ให้สามารถนำความรู้ที่ได้ไปวางแผนมื้ออาหารให้เข้ากับตนเอง และสามารถนำความรู้ไปแชร์ต่อได้</a:t>
            </a:r>
          </a:p>
        </p:txBody>
      </p:sp>
    </p:spTree>
    <p:extLst>
      <p:ext uri="{BB962C8B-B14F-4D97-AF65-F5344CB8AC3E}">
        <p14:creationId xmlns:p14="http://schemas.microsoft.com/office/powerpoint/2010/main" val="131592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ECABF80E-0D99-486F-90B4-915D498CE840}"/>
              </a:ext>
            </a:extLst>
          </p:cNvPr>
          <p:cNvSpPr/>
          <p:nvPr/>
        </p:nvSpPr>
        <p:spPr>
          <a:xfrm>
            <a:off x="765111" y="1474237"/>
            <a:ext cx="10836032" cy="4649837"/>
          </a:xfrm>
          <a:prstGeom prst="rect">
            <a:avLst/>
          </a:prstGeom>
          <a:noFill/>
          <a:ln w="19050">
            <a:solidFill>
              <a:srgbClr val="6D3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479D3DC7-34EC-440A-8689-D651A043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3957898"/>
            <a:ext cx="2686050" cy="2763109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B3F0B5B-86DC-4184-8B3D-0D9998D33219}"/>
              </a:ext>
            </a:extLst>
          </p:cNvPr>
          <p:cNvSpPr txBox="1">
            <a:spLocks/>
          </p:cNvSpPr>
          <p:nvPr/>
        </p:nvSpPr>
        <p:spPr>
          <a:xfrm>
            <a:off x="765111" y="515180"/>
            <a:ext cx="11573197" cy="724247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4000" b="1" dirty="0"/>
              <a:t>เนื้อหาของโครงงาน</a:t>
            </a:r>
            <a:endParaRPr lang="en-US" sz="4000" b="1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C6C30D1-454A-4108-AFF3-950F1EAEE05C}"/>
              </a:ext>
            </a:extLst>
          </p:cNvPr>
          <p:cNvSpPr txBox="1"/>
          <p:nvPr/>
        </p:nvSpPr>
        <p:spPr>
          <a:xfrm>
            <a:off x="1446245" y="1931437"/>
            <a:ext cx="8285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เนื้อหาของโครงงานเป็นเนื้อหาที่ให้ความรู้เกี่ยวกับสารอาหารที่อยู่ในวัตถุดิบแต่ละตัว </a:t>
            </a:r>
          </a:p>
          <a:p>
            <a:pPr marL="285750" indent="-285750">
              <a:buFontTx/>
              <a:buChar char="-"/>
            </a:pPr>
            <a:r>
              <a:rPr lang="th-TH" sz="2400" dirty="0"/>
              <a:t>มีสารอาหารอะไรสำคัญที่คนทั่วไปมองข้าม </a:t>
            </a:r>
          </a:p>
          <a:p>
            <a:pPr marL="285750" indent="-285750">
              <a:buFontTx/>
              <a:buChar char="-"/>
            </a:pPr>
            <a:r>
              <a:rPr lang="th-TH" sz="2400" dirty="0"/>
              <a:t>สรรพคุณและประโยชน์</a:t>
            </a:r>
          </a:p>
          <a:p>
            <a:pPr marL="285750" indent="-285750">
              <a:buFontTx/>
              <a:buChar char="-"/>
            </a:pPr>
            <a:r>
              <a:rPr lang="th-TH" sz="2400" dirty="0"/>
              <a:t>คุณค่าทางสารอาหาร เช่น ปริมาณโซเดียม คาร์โบไฮเดรต แคลเซียม และ</a:t>
            </a:r>
            <a:r>
              <a:rPr lang="th-TH" sz="2400" dirty="0" err="1"/>
              <a:t>วิต</a:t>
            </a:r>
            <a:r>
              <a:rPr lang="th-TH" sz="2400" dirty="0"/>
              <a:t>ตามิน</a:t>
            </a:r>
            <a:r>
              <a:rPr lang="th-TH" sz="2400" dirty="0" err="1"/>
              <a:t>ต่างๆ</a:t>
            </a:r>
            <a:endParaRPr lang="th-TH" sz="2400" dirty="0"/>
          </a:p>
          <a:p>
            <a:pPr marL="285750" indent="-285750">
              <a:buFontTx/>
              <a:buChar char="-"/>
            </a:pPr>
            <a:r>
              <a:rPr lang="th-TH" sz="2400" dirty="0"/>
              <a:t>สรรพคุณในด้านการรักษาโรค</a:t>
            </a:r>
          </a:p>
          <a:p>
            <a:pPr marL="285750" indent="-285750">
              <a:buFontTx/>
              <a:buChar char="-"/>
            </a:pPr>
            <a:r>
              <a:rPr lang="th-TH" sz="2400" dirty="0"/>
              <a:t>วิธีรับประทานวัตถุชนิดนั้นให้ได้ประโยชน์สูงสุด</a:t>
            </a:r>
          </a:p>
          <a:p>
            <a:pPr marL="285750" indent="-285750">
              <a:buFontTx/>
              <a:buChar char="-"/>
            </a:pPr>
            <a:r>
              <a:rPr lang="th-TH" sz="2400" dirty="0"/>
              <a:t>บุคคลที่ควรทานและไม่ควรทาน</a:t>
            </a:r>
          </a:p>
          <a:p>
            <a:pPr marL="285750" indent="-285750">
              <a:buFontTx/>
              <a:buChar char="-"/>
            </a:pPr>
            <a:r>
              <a:rPr lang="th-TH" sz="2400" dirty="0"/>
              <a:t>แนะนำเมนูอาหารที่ใช้วัตถุดิบนั้น และวิธีการทำ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4184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/>
              <a:t>เนื้อหาของโครงงาน</a:t>
            </a:r>
            <a:endParaRPr lang="en-US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13F54990-A8C7-401C-8101-DFA42CBA5B0C}"/>
              </a:ext>
            </a:extLst>
          </p:cNvPr>
          <p:cNvCxnSpPr>
            <a:cxnSpLocks/>
          </p:cNvCxnSpPr>
          <p:nvPr/>
        </p:nvCxnSpPr>
        <p:spPr>
          <a:xfrm>
            <a:off x="3706015" y="4424511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CB88FF3F-F1A9-4D83-93D5-ED4109B32962}"/>
              </a:ext>
            </a:extLst>
          </p:cNvPr>
          <p:cNvCxnSpPr>
            <a:cxnSpLocks/>
          </p:cNvCxnSpPr>
          <p:nvPr/>
        </p:nvCxnSpPr>
        <p:spPr>
          <a:xfrm>
            <a:off x="6432678" y="4424511"/>
            <a:ext cx="2052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4EC94F70-D811-44CA-8EAC-8760C7147174}"/>
              </a:ext>
            </a:extLst>
          </p:cNvPr>
          <p:cNvCxnSpPr>
            <a:cxnSpLocks/>
          </p:cNvCxnSpPr>
          <p:nvPr/>
        </p:nvCxnSpPr>
        <p:spPr>
          <a:xfrm>
            <a:off x="3691836" y="5620654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DB3D869-3128-4B3D-93B4-5D763C646D17}"/>
              </a:ext>
            </a:extLst>
          </p:cNvPr>
          <p:cNvCxnSpPr>
            <a:cxnSpLocks/>
          </p:cNvCxnSpPr>
          <p:nvPr/>
        </p:nvCxnSpPr>
        <p:spPr>
          <a:xfrm>
            <a:off x="6446857" y="5620654"/>
            <a:ext cx="2052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722A5E2A-7D4E-434A-8005-80A1F3905F62}"/>
              </a:ext>
            </a:extLst>
          </p:cNvPr>
          <p:cNvSpPr txBox="1">
            <a:spLocks/>
          </p:cNvSpPr>
          <p:nvPr/>
        </p:nvSpPr>
        <p:spPr>
          <a:xfrm>
            <a:off x="3720194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ปลาหลังสีน้ำเงิน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19384-BA3D-4060-84FB-CBB91979A995}"/>
              </a:ext>
            </a:extLst>
          </p:cNvPr>
          <p:cNvSpPr txBox="1"/>
          <p:nvPr/>
        </p:nvSpPr>
        <p:spPr>
          <a:xfrm>
            <a:off x="3590994" y="4623839"/>
            <a:ext cx="251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เป็นปลาทะเลในกลุ่ม</a:t>
            </a:r>
            <a:r>
              <a:rPr lang="th-TH" sz="1600" dirty="0">
                <a:hlinkClick r:id="rId2" tooltip="ปลาซาร์ดีน (sardine)"/>
              </a:rPr>
              <a:t>ปลาซาร์ดีน</a:t>
            </a:r>
            <a:r>
              <a:rPr lang="th-TH" sz="1600" dirty="0"/>
              <a:t>มีชื่อวิทยาศาสตร์ว่า </a:t>
            </a:r>
            <a:r>
              <a:rPr lang="en-US" sz="1600" i="1" dirty="0" err="1"/>
              <a:t>Amblygaster</a:t>
            </a:r>
            <a:r>
              <a:rPr lang="en-US" sz="1600" i="1" dirty="0"/>
              <a:t> </a:t>
            </a:r>
            <a:r>
              <a:rPr lang="en-US" sz="1600" i="1" dirty="0" err="1"/>
              <a:t>clupeoides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D70B5E-1BC7-4FF2-98A6-53946C3CD4D0}"/>
              </a:ext>
            </a:extLst>
          </p:cNvPr>
          <p:cNvSpPr txBox="1">
            <a:spLocks/>
          </p:cNvSpPr>
          <p:nvPr/>
        </p:nvSpPr>
        <p:spPr>
          <a:xfrm>
            <a:off x="6446857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เต้าหู้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6C54E6D-A636-48CA-B9AD-E343BE2323A1}"/>
              </a:ext>
            </a:extLst>
          </p:cNvPr>
          <p:cNvSpPr txBox="1">
            <a:spLocks/>
          </p:cNvSpPr>
          <p:nvPr/>
        </p:nvSpPr>
        <p:spPr>
          <a:xfrm>
            <a:off x="6432591" y="4465688"/>
            <a:ext cx="2052174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424B9-4580-41CA-9C99-764C57EAA9AD}"/>
              </a:ext>
            </a:extLst>
          </p:cNvPr>
          <p:cNvSpPr txBox="1"/>
          <p:nvPr/>
        </p:nvSpPr>
        <p:spPr>
          <a:xfrm>
            <a:off x="6432591" y="4569296"/>
            <a:ext cx="216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เต้าหู้ เป็นผลิตภัณฑ์จากถั่วเหลืองซึ่งให้คุณค่าทางโภชนาการสูงโดยเฉพาะ</a:t>
            </a:r>
            <a:r>
              <a:rPr lang="th-TH" u="sng" dirty="0">
                <a:hlinkClick r:id="rId3"/>
              </a:rPr>
              <a:t>โปรตีน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4" name="Straight Connector 5">
            <a:extLst>
              <a:ext uri="{FF2B5EF4-FFF2-40B4-BE49-F238E27FC236}">
                <a16:creationId xmlns:a16="http://schemas.microsoft.com/office/drawing/2014/main" id="{0CB824C1-98E7-458A-93CC-663B2946108D}"/>
              </a:ext>
            </a:extLst>
          </p:cNvPr>
          <p:cNvCxnSpPr>
            <a:cxnSpLocks/>
          </p:cNvCxnSpPr>
          <p:nvPr/>
        </p:nvCxnSpPr>
        <p:spPr>
          <a:xfrm>
            <a:off x="979352" y="4424511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5A9468B0-69B9-4D81-8E46-38BFC5062237}"/>
              </a:ext>
            </a:extLst>
          </p:cNvPr>
          <p:cNvCxnSpPr>
            <a:cxnSpLocks/>
          </p:cNvCxnSpPr>
          <p:nvPr/>
        </p:nvCxnSpPr>
        <p:spPr>
          <a:xfrm>
            <a:off x="993531" y="5620654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4C4AA2C3-C67C-4A96-9E11-A0F1C4C96BBB}"/>
              </a:ext>
            </a:extLst>
          </p:cNvPr>
          <p:cNvSpPr txBox="1">
            <a:spLocks/>
          </p:cNvSpPr>
          <p:nvPr/>
        </p:nvSpPr>
        <p:spPr>
          <a:xfrm>
            <a:off x="993531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นัตโ</a:t>
            </a:r>
            <a:r>
              <a:rPr lang="th-TH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ตะ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7" name="ตัวแทนรูปภาพ 26" descr="รูปภาพประกอบด้วย อาหาร, โต๊ะ, จาน, ชาม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E8819914-A24B-4220-967E-5D14D0A35E85}"/>
              </a:ext>
            </a:extLst>
          </p:cNvPr>
          <p:cNvPicPr>
            <a:picLocks noGrp="1" noChangeAspect="1"/>
          </p:cNvPicPr>
          <p:nvPr>
            <p:ph type="pic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2" r="11802"/>
          <a:stretch>
            <a:fillRect/>
          </a:stretch>
        </p:blipFill>
        <p:spPr>
          <a:ln>
            <a:noFill/>
          </a:ln>
        </p:spPr>
      </p:pic>
      <p:pic>
        <p:nvPicPr>
          <p:cNvPr id="29" name="ตัวแทนรูปภาพ 28">
            <a:extLst>
              <a:ext uri="{FF2B5EF4-FFF2-40B4-BE49-F238E27FC236}">
                <a16:creationId xmlns:a16="http://schemas.microsoft.com/office/drawing/2014/main" id="{0E524E0C-3B95-4AE0-A685-1A445E35F038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r="12110"/>
          <a:stretch>
            <a:fillRect/>
          </a:stretch>
        </p:blipFill>
        <p:spPr>
          <a:xfrm>
            <a:off x="3648466" y="1815437"/>
            <a:ext cx="2167098" cy="2088000"/>
          </a:xfrm>
          <a:ln>
            <a:noFill/>
          </a:ln>
        </p:spPr>
      </p:pic>
      <p:pic>
        <p:nvPicPr>
          <p:cNvPr id="31" name="ตัวแทนรูปภาพ 30" descr="รูปภาพประกอบด้วย โต๊ะ, ในอาคาร, อาหาร, นั่ง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AED5BE9B-5AF7-4C9D-8DDE-62CA5108FDA2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9" r="18859"/>
          <a:stretch>
            <a:fillRect/>
          </a:stretch>
        </p:blipFill>
        <p:spPr>
          <a:ln>
            <a:noFill/>
          </a:ln>
        </p:spPr>
      </p:pic>
      <p:pic>
        <p:nvPicPr>
          <p:cNvPr id="45" name="ตัวแทนรูปภาพ 30">
            <a:extLst>
              <a:ext uri="{FF2B5EF4-FFF2-40B4-BE49-F238E27FC236}">
                <a16:creationId xmlns:a16="http://schemas.microsoft.com/office/drawing/2014/main" id="{26D414A5-AED4-48CD-A824-A14C289074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2648" y="1815437"/>
            <a:ext cx="208800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</p:pic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9BB1CEB3-B2D3-427D-B742-3EE1C10C7308}"/>
              </a:ext>
            </a:extLst>
          </p:cNvPr>
          <p:cNvSpPr txBox="1">
            <a:spLocks/>
          </p:cNvSpPr>
          <p:nvPr/>
        </p:nvSpPr>
        <p:spPr>
          <a:xfrm>
            <a:off x="9142648" y="404392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โยเก</a:t>
            </a:r>
            <a:r>
              <a:rPr lang="th-TH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ิร์ต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21">
            <a:extLst>
              <a:ext uri="{FF2B5EF4-FFF2-40B4-BE49-F238E27FC236}">
                <a16:creationId xmlns:a16="http://schemas.microsoft.com/office/drawing/2014/main" id="{609F8D24-65F6-4590-993A-7BF949ECD59E}"/>
              </a:ext>
            </a:extLst>
          </p:cNvPr>
          <p:cNvSpPr txBox="1"/>
          <p:nvPr/>
        </p:nvSpPr>
        <p:spPr>
          <a:xfrm>
            <a:off x="9030694" y="4561724"/>
            <a:ext cx="277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/>
              <a:t>เป็นผลิตภัณฑ์ที่ทำจาก</a:t>
            </a:r>
            <a:r>
              <a:rPr lang="th-TH" sz="1600" dirty="0">
                <a:hlinkClick r:id="rId8" tooltip="นม"/>
              </a:rPr>
              <a:t>นม</a:t>
            </a:r>
            <a:r>
              <a:rPr lang="th-TH" sz="1600" dirty="0"/>
              <a:t>ชนิดต่าง ๆ  โดยการใช้แบคทีเรีย </a:t>
            </a:r>
            <a:r>
              <a:rPr lang="th-TH" sz="1600" dirty="0">
                <a:hlinkClick r:id="rId9" tooltip="แลคโตบาซิลัส เอซิโดซิส (ไม่มีหน้า)"/>
              </a:rPr>
              <a:t>แลคโตบา</a:t>
            </a:r>
            <a:r>
              <a:rPr lang="th-TH" sz="1600" dirty="0" err="1">
                <a:hlinkClick r:id="rId9" tooltip="แลคโตบาซิลัส เอซิโดซิส (ไม่มีหน้า)"/>
              </a:rPr>
              <a:t>ซิลัส</a:t>
            </a:r>
            <a:r>
              <a:rPr lang="th-TH" sz="1600" dirty="0">
                <a:hlinkClick r:id="rId9" tooltip="แลคโตบาซิลัส เอซิโดซิส (ไม่มีหน้า)"/>
              </a:rPr>
              <a:t> เอซิโด</a:t>
            </a:r>
            <a:r>
              <a:rPr lang="th-TH" sz="1600" dirty="0" err="1">
                <a:hlinkClick r:id="rId9" tooltip="แลคโตบาซิลัส เอซิโดซิส (ไม่มีหน้า)"/>
              </a:rPr>
              <a:t>ซิส</a:t>
            </a:r>
            <a:r>
              <a:rPr lang="th-TH" sz="1600" dirty="0"/>
              <a:t> และ</a:t>
            </a:r>
            <a:r>
              <a:rPr lang="th-TH" sz="1600" dirty="0">
                <a:hlinkClick r:id="rId10" tooltip="สเตรปโตคอคคัส เทอร์โมฟิลลัส (ไม่มีหน้า)"/>
              </a:rPr>
              <a:t>ส</a:t>
            </a:r>
            <a:r>
              <a:rPr lang="th-TH" sz="1600" dirty="0" err="1">
                <a:hlinkClick r:id="rId10" tooltip="สเตรปโตคอคคัส เทอร์โมฟิลลัส (ไม่มีหน้า)"/>
              </a:rPr>
              <a:t>เตรป</a:t>
            </a:r>
            <a:r>
              <a:rPr lang="th-TH" sz="1600" dirty="0">
                <a:hlinkClick r:id="rId10" tooltip="สเตรปโตคอคคัส เทอร์โมฟิลลัส (ไม่มีหน้า)"/>
              </a:rPr>
              <a:t>โตคอ</a:t>
            </a:r>
            <a:r>
              <a:rPr lang="th-TH" sz="1600" dirty="0" err="1">
                <a:hlinkClick r:id="rId10" tooltip="สเตรปโตคอคคัส เทอร์โมฟิลลัส (ไม่มีหน้า)"/>
              </a:rPr>
              <a:t>คคัส</a:t>
            </a:r>
            <a:r>
              <a:rPr lang="th-TH" sz="1600" dirty="0">
                <a:hlinkClick r:id="rId10" tooltip="สเตรปโตคอคคัส เทอร์โมฟิลลัส (ไม่มีหน้า)"/>
              </a:rPr>
              <a:t> เทอร์โม</a:t>
            </a:r>
            <a:r>
              <a:rPr lang="th-TH" sz="1600" dirty="0" err="1">
                <a:hlinkClick r:id="rId10" tooltip="สเตรปโตคอคคัส เทอร์โมฟิลลัส (ไม่มีหน้า)"/>
              </a:rPr>
              <a:t>ฟิลลัส</a:t>
            </a:r>
            <a:r>
              <a:rPr lang="th-TH" sz="1600" dirty="0"/>
              <a:t> เป็นหลักใส่ลงไปหมักผลิตภัณฑ์นมต่าง ๆ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Straight Connector 8">
            <a:extLst>
              <a:ext uri="{FF2B5EF4-FFF2-40B4-BE49-F238E27FC236}">
                <a16:creationId xmlns:a16="http://schemas.microsoft.com/office/drawing/2014/main" id="{79DDA8ED-655E-4E7F-9AD7-1FA9ED4482BF}"/>
              </a:ext>
            </a:extLst>
          </p:cNvPr>
          <p:cNvCxnSpPr>
            <a:cxnSpLocks/>
          </p:cNvCxnSpPr>
          <p:nvPr/>
        </p:nvCxnSpPr>
        <p:spPr>
          <a:xfrm>
            <a:off x="9178648" y="5618059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8">
            <a:extLst>
              <a:ext uri="{FF2B5EF4-FFF2-40B4-BE49-F238E27FC236}">
                <a16:creationId xmlns:a16="http://schemas.microsoft.com/office/drawing/2014/main" id="{C3D7CB66-2307-4A0D-A082-8392D699842F}"/>
              </a:ext>
            </a:extLst>
          </p:cNvPr>
          <p:cNvCxnSpPr>
            <a:cxnSpLocks/>
          </p:cNvCxnSpPr>
          <p:nvPr/>
        </p:nvCxnSpPr>
        <p:spPr>
          <a:xfrm>
            <a:off x="9206296" y="4431247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2E3E5942-88FF-419E-8791-6E49A74E2A94}"/>
              </a:ext>
            </a:extLst>
          </p:cNvPr>
          <p:cNvSpPr txBox="1"/>
          <p:nvPr/>
        </p:nvSpPr>
        <p:spPr>
          <a:xfrm>
            <a:off x="980453" y="4623839"/>
            <a:ext cx="2356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/>
              <a:t>เป็นอาหารพื้นเมืองของประเทศ</a:t>
            </a:r>
            <a:r>
              <a:rPr lang="th-TH" sz="1600" dirty="0">
                <a:hlinkClick r:id="rId11" tooltip="ญี่ปุ่น"/>
              </a:rPr>
              <a:t>ญี่ปุ่น</a:t>
            </a:r>
            <a:r>
              <a:rPr lang="th-TH" sz="1600" dirty="0"/>
              <a:t> ทำจาก</a:t>
            </a:r>
            <a:r>
              <a:rPr lang="th-TH" sz="1600" dirty="0">
                <a:hlinkClick r:id="rId12" tooltip="ถั่วเหลือง"/>
              </a:rPr>
              <a:t>ถั่วเหลือง</a:t>
            </a:r>
            <a:r>
              <a:rPr lang="th-TH" sz="1600" dirty="0"/>
              <a:t> หมักด้วยเชื้อแบคทีเรีย </a:t>
            </a:r>
            <a:r>
              <a:rPr lang="en-US" sz="1600" i="1" dirty="0">
                <a:hlinkClick r:id="rId13" tooltip="Bacillus subtilis"/>
              </a:rPr>
              <a:t>Bacillus subtilis</a:t>
            </a:r>
            <a:r>
              <a:rPr lang="en-US" sz="1600" dirty="0"/>
              <a:t> 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70577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ตัวแทนรูปภาพ 17" descr="รูปภาพประกอบด้วย แอปเปิ้ล, อาหาร, โต๊ะ, ผลไม้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0F006AB0-63ED-4F7B-B428-351E9A7CB2A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r="15330"/>
          <a:stretch>
            <a:fillRect/>
          </a:stretch>
        </p:blipFill>
        <p:spPr>
          <a:ln>
            <a:noFill/>
          </a:ln>
        </p:spPr>
      </p:pic>
      <p:pic>
        <p:nvPicPr>
          <p:cNvPr id="20" name="ตัวแทนรูปภาพ 19" descr="รูปภาพประกอบด้วย อะโวคาโด, ผลไม้, อาหาร, โต๊ะ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4F1C16A9-CAB8-46D0-9B90-8050492A061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r="20806"/>
          <a:stretch>
            <a:fillRect/>
          </a:stretch>
        </p:blipFill>
        <p:spPr>
          <a:ln>
            <a:noFill/>
          </a:ln>
        </p:spPr>
      </p:pic>
      <p:pic>
        <p:nvPicPr>
          <p:cNvPr id="16" name="ตัวแทนรูปภาพ 15" descr="รูปภาพประกอบด้วย บรอกโคลี, อาหาร, โต๊ะ, ผลไม้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BF221EA3-4E1C-40C7-955C-2822EA84979A}"/>
              </a:ext>
            </a:extLst>
          </p:cNvPr>
          <p:cNvPicPr>
            <a:picLocks noGrp="1" noChangeAspect="1"/>
          </p:cNvPicPr>
          <p:nvPr>
            <p:ph type="pic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4" r="11094"/>
          <a:stretch>
            <a:fillRect/>
          </a:stretch>
        </p:blipFill>
        <p:spPr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1B5CC8-0A58-47BB-B9A4-E2EE7F83ACDC}"/>
              </a:ext>
            </a:extLst>
          </p:cNvPr>
          <p:cNvCxnSpPr>
            <a:cxnSpLocks/>
          </p:cNvCxnSpPr>
          <p:nvPr/>
        </p:nvCxnSpPr>
        <p:spPr>
          <a:xfrm>
            <a:off x="979352" y="4424511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36DBDD3-9939-4B7A-A26F-E0406762E999}"/>
              </a:ext>
            </a:extLst>
          </p:cNvPr>
          <p:cNvCxnSpPr>
            <a:cxnSpLocks/>
          </p:cNvCxnSpPr>
          <p:nvPr/>
        </p:nvCxnSpPr>
        <p:spPr>
          <a:xfrm>
            <a:off x="6490227" y="4424511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BCAFFBD3-2A21-4CFC-9153-64AF64EA4104}"/>
              </a:ext>
            </a:extLst>
          </p:cNvPr>
          <p:cNvCxnSpPr>
            <a:cxnSpLocks/>
          </p:cNvCxnSpPr>
          <p:nvPr/>
        </p:nvCxnSpPr>
        <p:spPr>
          <a:xfrm>
            <a:off x="979352" y="5584618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EA05ECAB-520B-49C4-9384-075E8730A949}"/>
              </a:ext>
            </a:extLst>
          </p:cNvPr>
          <p:cNvCxnSpPr>
            <a:cxnSpLocks/>
          </p:cNvCxnSpPr>
          <p:nvPr/>
        </p:nvCxnSpPr>
        <p:spPr>
          <a:xfrm>
            <a:off x="6490227" y="5561537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4B951C7A-0E35-4A61-8E0A-770C669D249C}"/>
              </a:ext>
            </a:extLst>
          </p:cNvPr>
          <p:cNvCxnSpPr>
            <a:cxnSpLocks/>
          </p:cNvCxnSpPr>
          <p:nvPr/>
        </p:nvCxnSpPr>
        <p:spPr>
          <a:xfrm>
            <a:off x="3706015" y="4424511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B29FE62D-28BD-4CA3-8D79-B537079ACFBD}"/>
              </a:ext>
            </a:extLst>
          </p:cNvPr>
          <p:cNvCxnSpPr>
            <a:cxnSpLocks/>
          </p:cNvCxnSpPr>
          <p:nvPr/>
        </p:nvCxnSpPr>
        <p:spPr>
          <a:xfrm>
            <a:off x="3706015" y="5584618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8FB69159-BA0C-4423-ABE0-C2535BBCEFBB}"/>
              </a:ext>
            </a:extLst>
          </p:cNvPr>
          <p:cNvCxnSpPr>
            <a:cxnSpLocks/>
          </p:cNvCxnSpPr>
          <p:nvPr/>
        </p:nvCxnSpPr>
        <p:spPr>
          <a:xfrm>
            <a:off x="9214187" y="4424511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">
            <a:extLst>
              <a:ext uri="{FF2B5EF4-FFF2-40B4-BE49-F238E27FC236}">
                <a16:creationId xmlns:a16="http://schemas.microsoft.com/office/drawing/2014/main" id="{1264CF93-6B2C-43AD-9977-5C6319E7A61E}"/>
              </a:ext>
            </a:extLst>
          </p:cNvPr>
          <p:cNvCxnSpPr>
            <a:cxnSpLocks/>
          </p:cNvCxnSpPr>
          <p:nvPr/>
        </p:nvCxnSpPr>
        <p:spPr>
          <a:xfrm>
            <a:off x="9214187" y="5547787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ตัวแทนรูปภาพ 19">
            <a:extLst>
              <a:ext uri="{FF2B5EF4-FFF2-40B4-BE49-F238E27FC236}">
                <a16:creationId xmlns:a16="http://schemas.microsoft.com/office/drawing/2014/main" id="{5EC747D1-7833-48E7-915C-DC65143A05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9090" y="1774874"/>
            <a:ext cx="2167097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</p:pic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00E79476-96C4-42A5-BE03-BFEA3A12F3A4}"/>
              </a:ext>
            </a:extLst>
          </p:cNvPr>
          <p:cNvSpPr txBox="1"/>
          <p:nvPr/>
        </p:nvSpPr>
        <p:spPr>
          <a:xfrm>
            <a:off x="930482" y="3979905"/>
            <a:ext cx="20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err="1"/>
              <a:t>บลอคโ</a:t>
            </a:r>
            <a:r>
              <a:rPr lang="th-TH" sz="2400" b="1" dirty="0"/>
              <a:t>คลี</a:t>
            </a: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FB5C12F2-5DF0-4079-A1E8-96B92009F4D8}"/>
              </a:ext>
            </a:extLst>
          </p:cNvPr>
          <p:cNvSpPr txBox="1"/>
          <p:nvPr/>
        </p:nvSpPr>
        <p:spPr>
          <a:xfrm>
            <a:off x="3648466" y="4002658"/>
            <a:ext cx="20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/>
              <a:t>แอป</a:t>
            </a:r>
            <a:r>
              <a:rPr lang="th-TH" sz="2400" b="1" dirty="0" err="1"/>
              <a:t>เปิ้ล</a:t>
            </a:r>
            <a:endParaRPr lang="th-TH" sz="2400" b="1" dirty="0"/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660DA063-1FF5-4344-BD8A-36D01B4B8D07}"/>
              </a:ext>
            </a:extLst>
          </p:cNvPr>
          <p:cNvSpPr txBox="1"/>
          <p:nvPr/>
        </p:nvSpPr>
        <p:spPr>
          <a:xfrm>
            <a:off x="6438654" y="3979904"/>
            <a:ext cx="20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/>
              <a:t>อโวคาโด</a:t>
            </a: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C4DE5B6C-4107-4A1D-A00D-0B7619932D05}"/>
              </a:ext>
            </a:extLst>
          </p:cNvPr>
          <p:cNvSpPr txBox="1"/>
          <p:nvPr/>
        </p:nvSpPr>
        <p:spPr>
          <a:xfrm>
            <a:off x="9214187" y="3962846"/>
            <a:ext cx="20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/>
              <a:t>มะเขือเทศ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7542B74-5C8F-4FFF-92A2-300E5D87211B}"/>
              </a:ext>
            </a:extLst>
          </p:cNvPr>
          <p:cNvSpPr txBox="1"/>
          <p:nvPr/>
        </p:nvSpPr>
        <p:spPr>
          <a:xfrm>
            <a:off x="718458" y="4507400"/>
            <a:ext cx="2845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/>
              <a:t>บรอกโคลี มีรสชาติหวานกรอบ สามารถนำมาประกอบอาหารได้หลากหลาย อีกทั้งมีคุณค่าทางอาหารสูง อุดมไปด้วย</a:t>
            </a:r>
            <a:r>
              <a:rPr lang="th-TH" sz="1600" dirty="0">
                <a:hlinkClick r:id="rId6" tooltip="บีตา-แคโรทีน"/>
              </a:rPr>
              <a:t>บีตา-แค</a:t>
            </a:r>
            <a:r>
              <a:rPr lang="th-TH" sz="1600" dirty="0" err="1">
                <a:hlinkClick r:id="rId6" tooltip="บีตา-แคโรทีน"/>
              </a:rPr>
              <a:t>โร</a:t>
            </a:r>
            <a:r>
              <a:rPr lang="th-TH" sz="1600" dirty="0">
                <a:hlinkClick r:id="rId6" tooltip="บีตา-แคโรทีน"/>
              </a:rPr>
              <a:t>ทีน</a:t>
            </a:r>
            <a:r>
              <a:rPr lang="th-TH" sz="1600" dirty="0"/>
              <a:t> </a:t>
            </a:r>
            <a:r>
              <a:rPr lang="en-US" sz="1600" dirty="0"/>
              <a:t> </a:t>
            </a:r>
            <a:r>
              <a:rPr lang="th-TH" sz="1600" dirty="0"/>
              <a:t>เส้นใยอาหาร วิตามิน </a:t>
            </a:r>
            <a:r>
              <a:rPr lang="en-US" sz="1600" dirty="0"/>
              <a:t>C </a:t>
            </a:r>
            <a:r>
              <a:rPr lang="th-TH" sz="1600" dirty="0"/>
              <a:t>และสารต่าง ๆ อีกหลายชนิด</a:t>
            </a:r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CD1852DF-759E-4BD2-A096-42640FD3502F}"/>
              </a:ext>
            </a:extLst>
          </p:cNvPr>
          <p:cNvSpPr/>
          <p:nvPr/>
        </p:nvSpPr>
        <p:spPr>
          <a:xfrm>
            <a:off x="3648466" y="4474081"/>
            <a:ext cx="2447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srgbClr val="222222"/>
                </a:solidFill>
                <a:latin typeface="Arial" panose="020B0604020202020204" pitchFamily="34" charset="0"/>
              </a:rPr>
              <a:t>มีสรรพคุณลดกรดในกระเพาะอาหาร ละลายเสมหะ ลดความดันโลหิต ช่วยขับเกลือ</a:t>
            </a:r>
            <a:r>
              <a:rPr lang="th-TH" sz="1600" dirty="0">
                <a:solidFill>
                  <a:srgbClr val="0B0080"/>
                </a:solidFill>
                <a:latin typeface="Arial" panose="020B0604020202020204" pitchFamily="34" charset="0"/>
                <a:hlinkClick r:id="rId7" tooltip="โซเดียม"/>
              </a:rPr>
              <a:t>โซเดียม</a:t>
            </a:r>
            <a:r>
              <a:rPr lang="th-TH" sz="1600" dirty="0">
                <a:solidFill>
                  <a:srgbClr val="222222"/>
                </a:solidFill>
                <a:latin typeface="Arial" panose="020B0604020202020204" pitchFamily="34" charset="0"/>
              </a:rPr>
              <a:t>ส่วนเกินออกจากร่างกาย มีฤทธิ์เป็นยาระบาย</a:t>
            </a:r>
            <a:endParaRPr lang="th-TH" sz="1600" dirty="0"/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B73CC891-BE32-4E03-8951-32D05BB83540}"/>
              </a:ext>
            </a:extLst>
          </p:cNvPr>
          <p:cNvSpPr/>
          <p:nvPr/>
        </p:nvSpPr>
        <p:spPr>
          <a:xfrm>
            <a:off x="6245487" y="4518036"/>
            <a:ext cx="2447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 err="1">
                <a:solidFill>
                  <a:srgbClr val="292B2C"/>
                </a:solidFill>
                <a:latin typeface="Helvetica Neue"/>
              </a:rPr>
              <a:t>อะ</a:t>
            </a:r>
            <a:r>
              <a:rPr lang="th-TH" sz="1600" dirty="0">
                <a:solidFill>
                  <a:srgbClr val="292B2C"/>
                </a:solidFill>
                <a:latin typeface="Helvetica Neue"/>
              </a:rPr>
              <a:t>โวคาโดมีประโยชน์ต่อ</a:t>
            </a:r>
            <a:r>
              <a:rPr lang="th-TH" sz="1600" dirty="0">
                <a:solidFill>
                  <a:srgbClr val="333333"/>
                </a:solidFill>
                <a:latin typeface="Helvetica Neue"/>
                <a:hlinkClick r:id="rId8" tooltip="สุขภาพ"/>
              </a:rPr>
              <a:t>สุขภาพ</a:t>
            </a:r>
            <a:r>
              <a:rPr lang="th-TH" sz="1600" dirty="0">
                <a:solidFill>
                  <a:srgbClr val="292B2C"/>
                </a:solidFill>
                <a:latin typeface="Helvetica Neue"/>
              </a:rPr>
              <a:t> เพราะอุดมไปด้วยวิตามิน และเกลือแร่</a:t>
            </a:r>
            <a:r>
              <a:rPr lang="th-TH" sz="1600" dirty="0" err="1">
                <a:solidFill>
                  <a:srgbClr val="292B2C"/>
                </a:solidFill>
                <a:latin typeface="Helvetica Neue"/>
              </a:rPr>
              <a:t>ต่างๆ</a:t>
            </a:r>
            <a:r>
              <a:rPr lang="th-TH" sz="1600" dirty="0">
                <a:solidFill>
                  <a:srgbClr val="292B2C"/>
                </a:solidFill>
                <a:latin typeface="Helvetica Neue"/>
              </a:rPr>
              <a:t>  มีกรดไขมันดีที่ดีต่อสุขภาพ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36747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ข้อความ 1">
            <a:extLst>
              <a:ext uri="{FF2B5EF4-FFF2-40B4-BE49-F238E27FC236}">
                <a16:creationId xmlns:a16="http://schemas.microsoft.com/office/drawing/2014/main" id="{E4D2EE3F-1C43-4D13-9E4D-92A07514C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0FA6C22-2D5B-41D5-BFB4-2367F0ECAFC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1539748" y="1908743"/>
            <a:ext cx="2167098" cy="2088000"/>
          </a:xfrm>
          <a:ln>
            <a:noFill/>
          </a:ln>
        </p:spPr>
      </p:sp>
      <p:sp>
        <p:nvSpPr>
          <p:cNvPr id="4" name="ตัวแทนรูปภาพ 3">
            <a:extLst>
              <a:ext uri="{FF2B5EF4-FFF2-40B4-BE49-F238E27FC236}">
                <a16:creationId xmlns:a16="http://schemas.microsoft.com/office/drawing/2014/main" id="{5717AD2C-772A-42A2-B0A4-69018EFEEA40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983244" y="1908743"/>
            <a:ext cx="2167098" cy="20880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2535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77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dirty="0"/>
              <a:t>เนื้อหาของโครงงาน</a:t>
            </a:r>
            <a:endParaRPr lang="en-US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FD8AC83-05B2-47D3-9F6E-05933B983C8D}"/>
              </a:ext>
            </a:extLst>
          </p:cNvPr>
          <p:cNvGrpSpPr/>
          <p:nvPr/>
        </p:nvGrpSpPr>
        <p:grpSpPr>
          <a:xfrm>
            <a:off x="5617195" y="1252351"/>
            <a:ext cx="346652" cy="701386"/>
            <a:chOff x="4136752" y="1733231"/>
            <a:chExt cx="723792" cy="1422710"/>
          </a:xfrm>
          <a:solidFill>
            <a:schemeClr val="accent4"/>
          </a:solidFill>
        </p:grpSpPr>
        <p:sp>
          <p:nvSpPr>
            <p:cNvPr id="4" name="Chevron 4">
              <a:extLst>
                <a:ext uri="{FF2B5EF4-FFF2-40B4-BE49-F238E27FC236}">
                  <a16:creationId xmlns:a16="http://schemas.microsoft.com/office/drawing/2014/main" id="{E68EDA36-8728-4BF0-B0B8-F133C68239DF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72E6874-8650-421A-B1DB-D3D654E23E22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E2654BA-2AB2-44D5-9E8D-E007D5F74C89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1BE06ABA-6FEA-4F46-8705-747F27674A12}"/>
              </a:ext>
            </a:extLst>
          </p:cNvPr>
          <p:cNvGrpSpPr/>
          <p:nvPr/>
        </p:nvGrpSpPr>
        <p:grpSpPr>
          <a:xfrm rot="10800000">
            <a:off x="6196861" y="2007579"/>
            <a:ext cx="332943" cy="701385"/>
            <a:chOff x="4136752" y="1733231"/>
            <a:chExt cx="723792" cy="1422710"/>
          </a:xfrm>
          <a:solidFill>
            <a:srgbClr val="FF3300"/>
          </a:solidFill>
        </p:grpSpPr>
        <p:sp>
          <p:nvSpPr>
            <p:cNvPr id="8" name="Chevron 8">
              <a:extLst>
                <a:ext uri="{FF2B5EF4-FFF2-40B4-BE49-F238E27FC236}">
                  <a16:creationId xmlns:a16="http://schemas.microsoft.com/office/drawing/2014/main" id="{356A1A23-8CE2-40C2-84B5-DF7D333FA641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4127F624-07C5-4DBB-908E-A4C343B41F22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571D9AC2-A7F9-4428-AAC8-DE21CAECB870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81B46C9B-8B3A-4B41-90B3-C63F884A3CA8}"/>
              </a:ext>
            </a:extLst>
          </p:cNvPr>
          <p:cNvGrpSpPr/>
          <p:nvPr/>
        </p:nvGrpSpPr>
        <p:grpSpPr>
          <a:xfrm rot="10800000">
            <a:off x="5969610" y="4964293"/>
            <a:ext cx="593022" cy="1165662"/>
            <a:chOff x="4136752" y="1733231"/>
            <a:chExt cx="723792" cy="1422710"/>
          </a:xfrm>
          <a:solidFill>
            <a:srgbClr val="FF3300"/>
          </a:solidFill>
        </p:grpSpPr>
        <p:sp>
          <p:nvSpPr>
            <p:cNvPr id="16" name="Chevron 16">
              <a:extLst>
                <a:ext uri="{FF2B5EF4-FFF2-40B4-BE49-F238E27FC236}">
                  <a16:creationId xmlns:a16="http://schemas.microsoft.com/office/drawing/2014/main" id="{4BD3BB7C-BF4F-4420-B959-15A3D51F7207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7BA7629-9663-4903-8E90-D5F83D4D8F16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A7752468-94CD-4107-A910-CD5AA43C2165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5A92C50-376B-4534-A9A1-0915DCD83DE9}"/>
              </a:ext>
            </a:extLst>
          </p:cNvPr>
          <p:cNvSpPr txBox="1"/>
          <p:nvPr/>
        </p:nvSpPr>
        <p:spPr>
          <a:xfrm>
            <a:off x="4364509" y="1160986"/>
            <a:ext cx="1043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BC296-B707-482B-A22B-99486F9B60EB}"/>
              </a:ext>
            </a:extLst>
          </p:cNvPr>
          <p:cNvSpPr txBox="1"/>
          <p:nvPr/>
        </p:nvSpPr>
        <p:spPr>
          <a:xfrm>
            <a:off x="6721273" y="2935931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3300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rgbClr val="FF3300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324926-6743-4750-96DB-12B9C13C672B}"/>
              </a:ext>
            </a:extLst>
          </p:cNvPr>
          <p:cNvSpPr txBox="1"/>
          <p:nvPr/>
        </p:nvSpPr>
        <p:spPr>
          <a:xfrm>
            <a:off x="6721273" y="5055022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3300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rgbClr val="FF3300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3E1D79-91D2-436F-A63D-1B950DCBC742}"/>
              </a:ext>
            </a:extLst>
          </p:cNvPr>
          <p:cNvSpPr txBox="1"/>
          <p:nvPr/>
        </p:nvSpPr>
        <p:spPr>
          <a:xfrm>
            <a:off x="4447243" y="3974902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8413F-AEE7-40F2-9944-2502E5071557}"/>
              </a:ext>
            </a:extLst>
          </p:cNvPr>
          <p:cNvSpPr txBox="1"/>
          <p:nvPr/>
        </p:nvSpPr>
        <p:spPr>
          <a:xfrm>
            <a:off x="6930859" y="1348637"/>
            <a:ext cx="399031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200" b="1" dirty="0" err="1">
                <a:solidFill>
                  <a:schemeClr val="accent4"/>
                </a:solidFill>
                <a:cs typeface="Arial" pitchFamily="34" charset="0"/>
              </a:rPr>
              <a:t>นัตโ</a:t>
            </a:r>
            <a:r>
              <a:rPr lang="th-TH" altLang="ko-KR" sz="1200" b="1" dirty="0">
                <a:solidFill>
                  <a:schemeClr val="accent4"/>
                </a:solidFill>
                <a:cs typeface="Arial" pitchFamily="34" charset="0"/>
              </a:rPr>
              <a:t>ตะ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95322CAF-9962-4F8E-9A85-6CB576F39D44}"/>
              </a:ext>
            </a:extLst>
          </p:cNvPr>
          <p:cNvGrpSpPr/>
          <p:nvPr/>
        </p:nvGrpSpPr>
        <p:grpSpPr>
          <a:xfrm>
            <a:off x="7159285" y="4038678"/>
            <a:ext cx="4024530" cy="923330"/>
            <a:chOff x="2551704" y="4283314"/>
            <a:chExt cx="935720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4D15C9-3C19-406D-B5E5-6B66D54BF7F0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5FA95A-3BB5-45FE-94D2-8562055E6040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59E3ED7F-5408-4B25-B938-B444E0F78848}"/>
              </a:ext>
            </a:extLst>
          </p:cNvPr>
          <p:cNvGrpSpPr/>
          <p:nvPr/>
        </p:nvGrpSpPr>
        <p:grpSpPr>
          <a:xfrm>
            <a:off x="1046285" y="5128275"/>
            <a:ext cx="4015361" cy="923330"/>
            <a:chOff x="2551704" y="4283314"/>
            <a:chExt cx="935720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08CAA-2E1D-488B-97A0-7F88F26599FA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EBA201-5F74-4789-BD68-80266C991C7B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F3300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FF3300"/>
                </a:solidFill>
                <a:cs typeface="Arial" pitchFamily="34" charset="0"/>
              </a:endParaRPr>
            </a:p>
          </p:txBody>
        </p:sp>
      </p:grpSp>
      <p:cxnSp>
        <p:nvCxnSpPr>
          <p:cNvPr id="35" name="Straight Connector 35">
            <a:extLst>
              <a:ext uri="{FF2B5EF4-FFF2-40B4-BE49-F238E27FC236}">
                <a16:creationId xmlns:a16="http://schemas.microsoft.com/office/drawing/2014/main" id="{5B1862E5-5F89-40C0-AE6E-318DC973458D}"/>
              </a:ext>
            </a:extLst>
          </p:cNvPr>
          <p:cNvCxnSpPr/>
          <p:nvPr/>
        </p:nvCxnSpPr>
        <p:spPr>
          <a:xfrm>
            <a:off x="6930859" y="2006074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70E7FC0D-6FAD-48C0-97E7-3044E282282E}"/>
              </a:ext>
            </a:extLst>
          </p:cNvPr>
          <p:cNvCxnSpPr/>
          <p:nvPr/>
        </p:nvCxnSpPr>
        <p:spPr>
          <a:xfrm>
            <a:off x="6930859" y="2708964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>
            <a:extLst>
              <a:ext uri="{FF2B5EF4-FFF2-40B4-BE49-F238E27FC236}">
                <a16:creationId xmlns:a16="http://schemas.microsoft.com/office/drawing/2014/main" id="{36D956B4-77B8-4F0E-96C6-4306F36838E3}"/>
              </a:ext>
            </a:extLst>
          </p:cNvPr>
          <p:cNvCxnSpPr/>
          <p:nvPr/>
        </p:nvCxnSpPr>
        <p:spPr>
          <a:xfrm>
            <a:off x="6930859" y="3961843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8">
            <a:extLst>
              <a:ext uri="{FF2B5EF4-FFF2-40B4-BE49-F238E27FC236}">
                <a16:creationId xmlns:a16="http://schemas.microsoft.com/office/drawing/2014/main" id="{C7CBEBED-F8C9-4166-9B93-21D6E97F45C2}"/>
              </a:ext>
            </a:extLst>
          </p:cNvPr>
          <p:cNvCxnSpPr/>
          <p:nvPr/>
        </p:nvCxnSpPr>
        <p:spPr>
          <a:xfrm>
            <a:off x="6930859" y="5001197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9">
            <a:extLst>
              <a:ext uri="{FF2B5EF4-FFF2-40B4-BE49-F238E27FC236}">
                <a16:creationId xmlns:a16="http://schemas.microsoft.com/office/drawing/2014/main" id="{5F92B46A-2648-47BA-AF8D-CD1CC057E0AC}"/>
              </a:ext>
            </a:extLst>
          </p:cNvPr>
          <p:cNvCxnSpPr/>
          <p:nvPr/>
        </p:nvCxnSpPr>
        <p:spPr>
          <a:xfrm>
            <a:off x="1046285" y="2006074"/>
            <a:ext cx="4320000" cy="0"/>
          </a:xfrm>
          <a:prstGeom prst="line">
            <a:avLst/>
          </a:prstGeom>
          <a:ln w="19050">
            <a:solidFill>
              <a:srgbClr val="FF33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0">
            <a:extLst>
              <a:ext uri="{FF2B5EF4-FFF2-40B4-BE49-F238E27FC236}">
                <a16:creationId xmlns:a16="http://schemas.microsoft.com/office/drawing/2014/main" id="{FA136864-8741-4DC8-A666-EA0CAAA1F22A}"/>
              </a:ext>
            </a:extLst>
          </p:cNvPr>
          <p:cNvCxnSpPr/>
          <p:nvPr/>
        </p:nvCxnSpPr>
        <p:spPr>
          <a:xfrm>
            <a:off x="978779" y="2708964"/>
            <a:ext cx="4320000" cy="0"/>
          </a:xfrm>
          <a:prstGeom prst="line">
            <a:avLst/>
          </a:prstGeom>
          <a:ln w="19050">
            <a:solidFill>
              <a:srgbClr val="FF33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1">
            <a:extLst>
              <a:ext uri="{FF2B5EF4-FFF2-40B4-BE49-F238E27FC236}">
                <a16:creationId xmlns:a16="http://schemas.microsoft.com/office/drawing/2014/main" id="{950504FE-F08E-4DF1-B02B-9D5A6B943AAF}"/>
              </a:ext>
            </a:extLst>
          </p:cNvPr>
          <p:cNvCxnSpPr/>
          <p:nvPr/>
        </p:nvCxnSpPr>
        <p:spPr>
          <a:xfrm>
            <a:off x="893970" y="3475466"/>
            <a:ext cx="4320000" cy="0"/>
          </a:xfrm>
          <a:prstGeom prst="line">
            <a:avLst/>
          </a:prstGeom>
          <a:ln w="19050">
            <a:solidFill>
              <a:srgbClr val="FF33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2">
            <a:extLst>
              <a:ext uri="{FF2B5EF4-FFF2-40B4-BE49-F238E27FC236}">
                <a16:creationId xmlns:a16="http://schemas.microsoft.com/office/drawing/2014/main" id="{A9FC76BF-5449-4DC6-9FE8-179696E0B366}"/>
              </a:ext>
            </a:extLst>
          </p:cNvPr>
          <p:cNvCxnSpPr/>
          <p:nvPr/>
        </p:nvCxnSpPr>
        <p:spPr>
          <a:xfrm>
            <a:off x="941475" y="6103267"/>
            <a:ext cx="4320000" cy="0"/>
          </a:xfrm>
          <a:prstGeom prst="line">
            <a:avLst/>
          </a:prstGeom>
          <a:ln w="19050">
            <a:solidFill>
              <a:srgbClr val="FF33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3">
            <a:extLst>
              <a:ext uri="{FF2B5EF4-FFF2-40B4-BE49-F238E27FC236}">
                <a16:creationId xmlns:a16="http://schemas.microsoft.com/office/drawing/2014/main" id="{B0185DC2-A363-41CF-A5FA-348DF4E0C586}"/>
              </a:ext>
            </a:extLst>
          </p:cNvPr>
          <p:cNvGrpSpPr/>
          <p:nvPr/>
        </p:nvGrpSpPr>
        <p:grpSpPr>
          <a:xfrm>
            <a:off x="5581803" y="2757629"/>
            <a:ext cx="346652" cy="701386"/>
            <a:chOff x="4136752" y="1733231"/>
            <a:chExt cx="723792" cy="1422710"/>
          </a:xfrm>
          <a:solidFill>
            <a:schemeClr val="accent4"/>
          </a:solidFill>
        </p:grpSpPr>
        <p:sp>
          <p:nvSpPr>
            <p:cNvPr id="44" name="Chevron 4">
              <a:extLst>
                <a:ext uri="{FF2B5EF4-FFF2-40B4-BE49-F238E27FC236}">
                  <a16:creationId xmlns:a16="http://schemas.microsoft.com/office/drawing/2014/main" id="{5AEAA753-A716-4EF1-B72A-9D138F71C1E7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B39E4B44-22F7-47D1-B3E3-99F8C44020AF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B6B71766-EE92-4158-81EE-8F36DBE4B5CA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4872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517</Words>
  <Application>Microsoft Office PowerPoint</Application>
  <PresentationFormat>แบบจอกว้าง</PresentationFormat>
  <Paragraphs>54</Paragraphs>
  <Slides>16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Helvetica Neue</vt:lpstr>
      <vt:lpstr>Kristen ITC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60070089</cp:lastModifiedBy>
  <cp:revision>104</cp:revision>
  <dcterms:created xsi:type="dcterms:W3CDTF">2018-04-24T17:14:44Z</dcterms:created>
  <dcterms:modified xsi:type="dcterms:W3CDTF">2019-10-21T16:53:31Z</dcterms:modified>
</cp:coreProperties>
</file>