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47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8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90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7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0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1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3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4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20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4843" y="3047085"/>
            <a:ext cx="9539416" cy="1646302"/>
          </a:xfrm>
        </p:spPr>
        <p:txBody>
          <a:bodyPr/>
          <a:lstStyle/>
          <a:p>
            <a:r>
              <a:rPr lang="uk-UA" dirty="0"/>
              <a:t>Мобільний додаток для тестування знань студентів з дисципліни "Організація комп'ютерних мереж" 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2004" y="5525408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/>
              <a:t>Виконав: Скоров Денис</a:t>
            </a:r>
          </a:p>
          <a:p>
            <a:pPr algn="l"/>
            <a:r>
              <a:rPr lang="uk-UA" dirty="0"/>
              <a:t>група ПІм-41з</a:t>
            </a:r>
          </a:p>
          <a:p>
            <a:pPr algn="l"/>
            <a:r>
              <a:rPr lang="uk-UA" dirty="0"/>
              <a:t>Перевірив: </a:t>
            </a:r>
            <a:r>
              <a:rPr lang="uk-UA" dirty="0" err="1"/>
              <a:t>Тушницький</a:t>
            </a:r>
            <a:r>
              <a:rPr lang="uk-UA" dirty="0"/>
              <a:t> Руслан</a:t>
            </a:r>
          </a:p>
        </p:txBody>
      </p:sp>
    </p:spTree>
    <p:extLst>
      <p:ext uri="{BB962C8B-B14F-4D97-AF65-F5344CB8AC3E}">
        <p14:creationId xmlns:p14="http://schemas.microsoft.com/office/powerpoint/2010/main" val="11536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168"/>
          </a:xfrm>
        </p:spPr>
        <p:txBody>
          <a:bodyPr/>
          <a:lstStyle/>
          <a:p>
            <a:r>
              <a:rPr lang="uk-UA" dirty="0"/>
              <a:t>Актуальність теми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677334" y="1474573"/>
            <a:ext cx="4184035" cy="4566788"/>
          </a:xfrm>
        </p:spPr>
        <p:txBody>
          <a:bodyPr/>
          <a:lstStyle/>
          <a:p>
            <a:pPr lvl="0"/>
            <a:r>
              <a:rPr lang="uk-UA" dirty="0"/>
              <a:t>упродовж досить обмеженого часу може бути перевірена якість знань;</a:t>
            </a:r>
          </a:p>
          <a:p>
            <a:pPr lvl="0"/>
            <a:r>
              <a:rPr lang="uk-UA" dirty="0"/>
              <a:t>можливий контроль знань, умінь, навичок на необхідному, заздалегідь запланованому рівні;</a:t>
            </a:r>
          </a:p>
          <a:p>
            <a:pPr lvl="0"/>
            <a:r>
              <a:rPr lang="uk-UA" dirty="0"/>
              <a:t>об’єктивне оцінювання знань;</a:t>
            </a:r>
          </a:p>
          <a:p>
            <a:pPr lvl="0"/>
            <a:r>
              <a:rPr lang="uk-UA" dirty="0"/>
              <a:t>увага студента фіксується не на формуванні відповіді, а не осмисленні її суті;</a:t>
            </a:r>
          </a:p>
          <a:p>
            <a:pPr lvl="0"/>
            <a:r>
              <a:rPr lang="uk-UA" dirty="0"/>
              <a:t>створюють умови для постійного зворотнього зв’язку між студентом і викладачем.</a:t>
            </a:r>
          </a:p>
        </p:txBody>
      </p:sp>
      <p:sp>
        <p:nvSpPr>
          <p:cNvPr id="5" name="AutoShape 2" descr="Результат пошуку зображень за запитом &quot;тестування студентів&quot;"/>
          <p:cNvSpPr>
            <a:spLocks noChangeAspect="1" noChangeArrowheads="1"/>
          </p:cNvSpPr>
          <p:nvPr/>
        </p:nvSpPr>
        <p:spPr bwMode="auto">
          <a:xfrm>
            <a:off x="7259948" y="2427072"/>
            <a:ext cx="348829" cy="3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" name="Picture 4" descr="Результат пошуку зображень за запитом &quot;тестування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58"/>
          <a:stretch/>
        </p:blipFill>
        <p:spPr bwMode="auto">
          <a:xfrm>
            <a:off x="6004767" y="1474573"/>
            <a:ext cx="4769913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r>
              <a:rPr lang="uk-UA" dirty="0"/>
              <a:t>Продукти аналоги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677334" y="1499286"/>
            <a:ext cx="6073986" cy="4868563"/>
          </a:xfrm>
        </p:spPr>
        <p:txBody>
          <a:bodyPr>
            <a:normAutofit/>
          </a:bodyPr>
          <a:lstStyle/>
          <a:p>
            <a:r>
              <a:rPr lang="uk-UA" sz="2400" dirty="0"/>
              <a:t>«ЗНО 2017»</a:t>
            </a:r>
          </a:p>
          <a:p>
            <a:r>
              <a:rPr lang="uk-UA" sz="2400" dirty="0"/>
              <a:t>«Тести Крок»</a:t>
            </a:r>
          </a:p>
          <a:p>
            <a:r>
              <a:rPr lang="uk-UA" sz="2400" dirty="0"/>
              <a:t>«Вивчаємо китайський - </a:t>
            </a:r>
            <a:r>
              <a:rPr lang="en-US" sz="2400" dirty="0" err="1"/>
              <a:t>ChineseSkill</a:t>
            </a:r>
            <a:r>
              <a:rPr lang="uk-UA" sz="2400" dirty="0"/>
              <a:t>»</a:t>
            </a:r>
          </a:p>
          <a:p>
            <a:r>
              <a:rPr lang="uk-UA" sz="2400" dirty="0"/>
              <a:t>«</a:t>
            </a:r>
            <a:r>
              <a:rPr lang="en-US" sz="2400" dirty="0"/>
              <a:t>English Grammar Test</a:t>
            </a:r>
            <a:r>
              <a:rPr lang="uk-UA" sz="2400" dirty="0"/>
              <a:t>»</a:t>
            </a:r>
          </a:p>
          <a:p>
            <a:r>
              <a:rPr lang="uk-UA" sz="2400" dirty="0"/>
              <a:t>«Крок Помічник»</a:t>
            </a:r>
          </a:p>
          <a:p>
            <a:r>
              <a:rPr lang="uk-UA" sz="2400" dirty="0"/>
              <a:t>«Аудіювання. Англійська мова.»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062" y="337139"/>
            <a:ext cx="2511941" cy="44177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79" y="1400432"/>
            <a:ext cx="2456502" cy="40717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806" y="2599629"/>
            <a:ext cx="1974511" cy="34996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183" y="3672654"/>
            <a:ext cx="1753792" cy="28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2160589"/>
            <a:ext cx="6571963" cy="3880773"/>
          </a:xfrm>
        </p:spPr>
        <p:txBody>
          <a:bodyPr/>
          <a:lstStyle/>
          <a:p>
            <a:r>
              <a:rPr lang="uk-UA" dirty="0"/>
              <a:t>Розробка мобільного додатку для тестування знань студентів;</a:t>
            </a:r>
          </a:p>
          <a:p>
            <a:r>
              <a:rPr lang="uk-UA" dirty="0"/>
              <a:t>Надати можливість самоперевірки якості знань;</a:t>
            </a:r>
          </a:p>
          <a:p>
            <a:r>
              <a:rPr lang="uk-UA" dirty="0"/>
              <a:t>Реалізація тестування з збереженням результатів;</a:t>
            </a:r>
          </a:p>
          <a:p>
            <a:r>
              <a:rPr lang="uk-UA" dirty="0"/>
              <a:t>Проектування та розробка веб-системи для додаткової функціональності;</a:t>
            </a:r>
          </a:p>
          <a:p>
            <a:r>
              <a:rPr lang="uk-UA" dirty="0"/>
              <a:t>Надати викладачу можливість перегляду результатів студентів;</a:t>
            </a:r>
          </a:p>
          <a:p>
            <a:r>
              <a:rPr lang="uk-UA" dirty="0"/>
              <a:t>Можливість віддаленого наповнення бази даних;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03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Засоби реалізації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2015 .NET 4.0</a:t>
            </a:r>
          </a:p>
          <a:p>
            <a:r>
              <a:rPr lang="en-US" dirty="0"/>
              <a:t>Windows Phone SDK 8.1</a:t>
            </a:r>
          </a:p>
          <a:p>
            <a:r>
              <a:rPr lang="en-US" dirty="0"/>
              <a:t>SQLite </a:t>
            </a:r>
            <a:r>
              <a:rPr lang="uk-UA" dirty="0"/>
              <a:t>СУБД</a:t>
            </a:r>
          </a:p>
          <a:p>
            <a:r>
              <a:rPr lang="en-US" dirty="0"/>
              <a:t>C#</a:t>
            </a:r>
          </a:p>
          <a:p>
            <a:endParaRPr lang="en-US" dirty="0"/>
          </a:p>
          <a:p>
            <a:r>
              <a:rPr lang="en-US" dirty="0"/>
              <a:t>Docker</a:t>
            </a:r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MySQL </a:t>
            </a:r>
            <a:r>
              <a:rPr lang="uk-UA" dirty="0"/>
              <a:t>СУБД</a:t>
            </a:r>
          </a:p>
          <a:p>
            <a:r>
              <a:rPr lang="en-US" dirty="0" err="1"/>
              <a:t>Symfony</a:t>
            </a:r>
            <a:r>
              <a:rPr lang="en-US" dirty="0"/>
              <a:t> 3.2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414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Діаграми прецедентів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5816" y="1930400"/>
            <a:ext cx="7279703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бази даних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824" y="1516345"/>
            <a:ext cx="6845052" cy="49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8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Прототипи екранів мобільного додатку та веб-системи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4568" t="4179" r="5907" b="3626"/>
          <a:stretch/>
        </p:blipFill>
        <p:spPr bwMode="auto">
          <a:xfrm>
            <a:off x="6619505" y="1670006"/>
            <a:ext cx="2721172" cy="49010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2308524"/>
            <a:ext cx="5121821" cy="3262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344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32" y="1548713"/>
            <a:ext cx="4852213" cy="31418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529" y="2025099"/>
            <a:ext cx="2955634" cy="16625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Екрани мобільного додатку та веб-системи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3" y="2685535"/>
            <a:ext cx="1738353" cy="30904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748" y="3129407"/>
            <a:ext cx="1756283" cy="312228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762" y="3782343"/>
            <a:ext cx="1533636" cy="272646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323" y="3119630"/>
            <a:ext cx="4545717" cy="293351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8637" y="3492961"/>
            <a:ext cx="1777189" cy="315944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6125" y="4611250"/>
            <a:ext cx="3291346" cy="21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877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190</Words>
  <Application>Microsoft Office PowerPoint</Application>
  <PresentationFormat>Широкий екран</PresentationFormat>
  <Paragraphs>38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Мобільний додаток для тестування знань студентів з дисципліни "Організація комп'ютерних мереж" </vt:lpstr>
      <vt:lpstr>Актуальність теми</vt:lpstr>
      <vt:lpstr>Продукти аналоги</vt:lpstr>
      <vt:lpstr>Постановка задачі</vt:lpstr>
      <vt:lpstr>Засоби реалізації</vt:lpstr>
      <vt:lpstr>Діаграми прецедентів</vt:lpstr>
      <vt:lpstr>Модель бази даних</vt:lpstr>
      <vt:lpstr>Прототипи екранів мобільного додатку та веб-системи</vt:lpstr>
      <vt:lpstr>Екрани мобільного додатку та веб-системи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Мобільний додаток для тестування знань студентів з дисципліни "Організація комп'ютерних мереж" </dc:title>
  <dc:creator>Den Scorov</dc:creator>
  <cp:lastModifiedBy>Den Scorov</cp:lastModifiedBy>
  <cp:revision>17</cp:revision>
  <dcterms:created xsi:type="dcterms:W3CDTF">2017-05-25T00:42:32Z</dcterms:created>
  <dcterms:modified xsi:type="dcterms:W3CDTF">2017-06-05T20:14:48Z</dcterms:modified>
</cp:coreProperties>
</file>