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63D78AD2-2135-4E69-A148-04EE61D08198}" type="datetimeFigureOut">
              <a:rPr lang="uk-UA" smtClean="0"/>
              <a:t>06.06.2017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E41734FE-8E2E-4E7D-B56D-2BDAFBE139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53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34FE-8E2E-4E7D-B56D-2BDAFBE139D0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15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47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90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7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0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1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4843" y="3047085"/>
            <a:ext cx="9539416" cy="1646302"/>
          </a:xfrm>
        </p:spPr>
        <p:txBody>
          <a:bodyPr/>
          <a:lstStyle/>
          <a:p>
            <a:r>
              <a:rPr lang="uk-UA" dirty="0"/>
              <a:t>Мобільний додаток для тестування знань студентів з дисципліни "Організація комп'ютерних мереж"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2004" y="5525408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/>
              <a:t>Виконав: Скоров Денис</a:t>
            </a:r>
          </a:p>
          <a:p>
            <a:pPr algn="l"/>
            <a:r>
              <a:rPr lang="uk-UA" dirty="0"/>
              <a:t>група ПІм-41з</a:t>
            </a:r>
          </a:p>
          <a:p>
            <a:pPr algn="l"/>
            <a:r>
              <a:rPr lang="uk-UA" dirty="0"/>
              <a:t>Перевірив: Тушницький Руслан</a:t>
            </a:r>
          </a:p>
        </p:txBody>
      </p:sp>
    </p:spTree>
    <p:extLst>
      <p:ext uri="{BB962C8B-B14F-4D97-AF65-F5344CB8AC3E}">
        <p14:creationId xmlns:p14="http://schemas.microsoft.com/office/powerpoint/2010/main" val="1153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7346" cy="733168"/>
          </a:xfrm>
        </p:spPr>
        <p:txBody>
          <a:bodyPr>
            <a:normAutofit fontScale="90000"/>
          </a:bodyPr>
          <a:lstStyle/>
          <a:p>
            <a:r>
              <a:rPr lang="uk-UA" dirty="0"/>
              <a:t>Актуальність теми</a:t>
            </a:r>
            <a:r>
              <a:rPr lang="en-US" dirty="0"/>
              <a:t> (</a:t>
            </a:r>
            <a:r>
              <a:rPr lang="uk-UA" dirty="0"/>
              <a:t>тестування знань студентів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74573"/>
            <a:ext cx="5089152" cy="47944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uk-UA" sz="2400" dirty="0"/>
              <a:t>упродовж досить обмеженого часу може бути перевірена якість знань;</a:t>
            </a:r>
          </a:p>
          <a:p>
            <a:pPr lvl="0"/>
            <a:r>
              <a:rPr lang="uk-UA" sz="2400" dirty="0"/>
              <a:t>можливий контроль знань, умінь, навичок на необхідному, заздалегідь запланованому рівні;</a:t>
            </a:r>
          </a:p>
          <a:p>
            <a:pPr lvl="0"/>
            <a:r>
              <a:rPr lang="uk-UA" sz="2400" dirty="0"/>
              <a:t>об’єктивне оцінювання знань;</a:t>
            </a:r>
          </a:p>
          <a:p>
            <a:pPr lvl="0"/>
            <a:r>
              <a:rPr lang="uk-UA" sz="2400" dirty="0"/>
              <a:t>увага студента фіксується не на формуванні відповіді, а не осмисленні її суті;</a:t>
            </a:r>
          </a:p>
          <a:p>
            <a:pPr lvl="0"/>
            <a:r>
              <a:rPr lang="uk-UA" sz="2400" dirty="0"/>
              <a:t>створюють умови для постійного зворотнього зв’язку між студентом і викладачем.</a:t>
            </a:r>
          </a:p>
        </p:txBody>
      </p:sp>
      <p:sp>
        <p:nvSpPr>
          <p:cNvPr id="5" name="AutoShape 2" descr="Результат пошуку зображень за запитом &quot;тестування студентів&quot;"/>
          <p:cNvSpPr>
            <a:spLocks noChangeAspect="1" noChangeArrowheads="1"/>
          </p:cNvSpPr>
          <p:nvPr/>
        </p:nvSpPr>
        <p:spPr bwMode="auto">
          <a:xfrm>
            <a:off x="7259948" y="2427072"/>
            <a:ext cx="348829" cy="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Picture 4" descr="Результат пошуку зображень за запитом &quot;тестування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58"/>
          <a:stretch/>
        </p:blipFill>
        <p:spPr bwMode="auto">
          <a:xfrm>
            <a:off x="6004767" y="1474573"/>
            <a:ext cx="4769913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uk-UA" dirty="0"/>
              <a:t>Продукти аналоги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99286"/>
            <a:ext cx="6073986" cy="4868563"/>
          </a:xfrm>
        </p:spPr>
        <p:txBody>
          <a:bodyPr>
            <a:normAutofit/>
          </a:bodyPr>
          <a:lstStyle/>
          <a:p>
            <a:r>
              <a:rPr lang="uk-UA" sz="2400" dirty="0"/>
              <a:t>«ЗНО 2017»</a:t>
            </a:r>
          </a:p>
          <a:p>
            <a:r>
              <a:rPr lang="uk-UA" sz="2400" dirty="0"/>
              <a:t>«Тести Крок»</a:t>
            </a:r>
          </a:p>
          <a:p>
            <a:r>
              <a:rPr lang="uk-UA" sz="2400" dirty="0"/>
              <a:t>«Вивчаємо китайський - </a:t>
            </a:r>
            <a:r>
              <a:rPr lang="en-US" sz="2400" dirty="0"/>
              <a:t>ChineseSkill</a:t>
            </a:r>
            <a:r>
              <a:rPr lang="uk-UA" sz="2400" dirty="0"/>
              <a:t>»</a:t>
            </a:r>
          </a:p>
          <a:p>
            <a:r>
              <a:rPr lang="uk-UA" sz="2400" dirty="0"/>
              <a:t>«</a:t>
            </a:r>
            <a:r>
              <a:rPr lang="en-US" sz="2400" dirty="0"/>
              <a:t>English Grammar Test</a:t>
            </a:r>
            <a:r>
              <a:rPr lang="uk-UA" sz="2400" dirty="0"/>
              <a:t>»</a:t>
            </a:r>
          </a:p>
          <a:p>
            <a:r>
              <a:rPr lang="uk-UA" sz="2400" dirty="0"/>
              <a:t>«Крок Помічник»</a:t>
            </a:r>
          </a:p>
          <a:p>
            <a:r>
              <a:rPr lang="uk-UA" sz="2400" dirty="0"/>
              <a:t>«Аудіювання. Англійська мова.»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62" y="337139"/>
            <a:ext cx="2511941" cy="4417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79" y="1400432"/>
            <a:ext cx="2456502" cy="4071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806" y="2599629"/>
            <a:ext cx="1974511" cy="3499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183" y="3672654"/>
            <a:ext cx="1753792" cy="2862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4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1598141"/>
            <a:ext cx="8450190" cy="4753232"/>
          </a:xfrm>
        </p:spPr>
        <p:txBody>
          <a:bodyPr>
            <a:normAutofit/>
          </a:bodyPr>
          <a:lstStyle/>
          <a:p>
            <a:r>
              <a:rPr lang="uk-UA" sz="2400" dirty="0"/>
              <a:t>Розробка мобільного додатку для тестування знань студентів;</a:t>
            </a:r>
          </a:p>
          <a:p>
            <a:r>
              <a:rPr lang="uk-UA" sz="2400" dirty="0"/>
              <a:t>Реалізація тестування по питаннях з вибраних курсів, модулів або тем зі збереженням результатів;</a:t>
            </a:r>
          </a:p>
          <a:p>
            <a:r>
              <a:rPr lang="uk-UA" sz="2400" dirty="0"/>
              <a:t>Реалізація можливості вивантаження результатів у віддалену базу даних;</a:t>
            </a:r>
          </a:p>
          <a:p>
            <a:r>
              <a:rPr lang="uk-UA" sz="2400" dirty="0"/>
              <a:t>Проектування та розробка веб-системи для можливість віддаленого наповнення бази даних;</a:t>
            </a:r>
          </a:p>
          <a:p>
            <a:r>
              <a:rPr lang="uk-UA" sz="2400" dirty="0"/>
              <a:t>Реалізація можливість перегляду вивантажених результатів студентами.</a:t>
            </a:r>
          </a:p>
        </p:txBody>
      </p:sp>
    </p:spTree>
    <p:extLst>
      <p:ext uri="{BB962C8B-B14F-4D97-AF65-F5344CB8AC3E}">
        <p14:creationId xmlns:p14="http://schemas.microsoft.com/office/powerpoint/2010/main" val="27203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реалізації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2718486"/>
            <a:ext cx="4751401" cy="3322876"/>
          </a:xfrm>
        </p:spPr>
        <p:txBody>
          <a:bodyPr>
            <a:normAutofit/>
          </a:bodyPr>
          <a:lstStyle/>
          <a:p>
            <a:r>
              <a:rPr lang="en-US" sz="2400" dirty="0"/>
              <a:t>Visual Studio 2015 </a:t>
            </a:r>
            <a:r>
              <a:rPr lang="uk-UA" sz="2400" dirty="0"/>
              <a:t>та </a:t>
            </a:r>
            <a:r>
              <a:rPr lang="en-US" sz="2400" dirty="0"/>
              <a:t>.NET 4.0</a:t>
            </a:r>
          </a:p>
          <a:p>
            <a:r>
              <a:rPr lang="en-US" sz="2400" dirty="0"/>
              <a:t>Windows Phone SDK 8.1</a:t>
            </a:r>
          </a:p>
          <a:p>
            <a:r>
              <a:rPr lang="en-US" sz="2400" dirty="0"/>
              <a:t>SQLite </a:t>
            </a:r>
            <a:r>
              <a:rPr lang="uk-UA" sz="2400" dirty="0"/>
              <a:t>СУБД </a:t>
            </a:r>
            <a:r>
              <a:rPr lang="uk-UA" sz="1900" dirty="0"/>
              <a:t>(</a:t>
            </a:r>
            <a:r>
              <a:rPr lang="en-US" dirty="0"/>
              <a:t>SQLite-PCL, SQLite-Net Extensions</a:t>
            </a:r>
            <a:r>
              <a:rPr lang="uk-UA" sz="1900" dirty="0"/>
              <a:t>)</a:t>
            </a:r>
          </a:p>
          <a:p>
            <a:r>
              <a:rPr lang="en-US" sz="2400" dirty="0"/>
              <a:t>C# 6.0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7B4CB-51F8-4B17-AF5E-2081243BE2B1}"/>
              </a:ext>
            </a:extLst>
          </p:cNvPr>
          <p:cNvSpPr txBox="1"/>
          <p:nvPr/>
        </p:nvSpPr>
        <p:spPr>
          <a:xfrm>
            <a:off x="5585254" y="2718486"/>
            <a:ext cx="4226011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(Docker-compose)</a:t>
            </a:r>
            <a:endParaRPr lang="uk-U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PhpStorm 2017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Symfony 3.2</a:t>
            </a:r>
            <a:endParaRPr lang="uk-U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</a:t>
            </a:r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СУБД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endParaRPr lang="uk-U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41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1542" cy="1320800"/>
          </a:xfrm>
        </p:spPr>
        <p:txBody>
          <a:bodyPr/>
          <a:lstStyle/>
          <a:p>
            <a:r>
              <a:rPr lang="uk-UA" dirty="0"/>
              <a:t>Діаграми прецедентів</a:t>
            </a:r>
            <a:r>
              <a:rPr lang="en-US" dirty="0"/>
              <a:t> (</a:t>
            </a:r>
            <a:r>
              <a:rPr lang="uk-UA" dirty="0"/>
              <a:t>варіантів використання</a:t>
            </a:r>
            <a:r>
              <a:rPr lang="en-US" dirty="0"/>
              <a:t>)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073" y="1614616"/>
            <a:ext cx="7635189" cy="4619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24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uk-UA" dirty="0"/>
              <a:t>Схема бази даних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34C42-559B-42AF-BC94-C0799A5A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68" y="1400433"/>
            <a:ext cx="7512200" cy="5012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29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Прототипи екранів мобільного додатку та веб-системи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628B89-E60A-4C3D-98A9-89085273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21" y="2889274"/>
            <a:ext cx="1208095" cy="2154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D818CE-1C69-446F-859F-E7955DD0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16" y="2136207"/>
            <a:ext cx="1874624" cy="3342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89AC8B-A35E-4AA9-912B-2D18CDE4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5" y="4766433"/>
            <a:ext cx="3219481" cy="1814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1C416E-3968-4453-82F5-C6D72549F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640" y="1930400"/>
            <a:ext cx="4472036" cy="2599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3380D3-1DCB-4C18-A7E4-42E843DC8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167" y="4766433"/>
            <a:ext cx="3063701" cy="1780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98D3C8-704E-423A-8833-53E0BB8D4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694" y="3639157"/>
            <a:ext cx="3499862" cy="2034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4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79" y="1548713"/>
            <a:ext cx="4852213" cy="3141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9" y="2025099"/>
            <a:ext cx="2955634" cy="1662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83574" cy="844413"/>
          </a:xfrm>
        </p:spPr>
        <p:txBody>
          <a:bodyPr>
            <a:normAutofit/>
          </a:bodyPr>
          <a:lstStyle/>
          <a:p>
            <a:r>
              <a:rPr lang="uk-UA" dirty="0"/>
              <a:t>Екрани мобільного додатку та веб-системи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0" y="2630617"/>
            <a:ext cx="1738353" cy="3090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145" y="3195310"/>
            <a:ext cx="1756283" cy="3122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8449" y="3884754"/>
            <a:ext cx="1533636" cy="2726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241" y="2856371"/>
            <a:ext cx="4545717" cy="2933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1401" y="3451771"/>
            <a:ext cx="1777189" cy="315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7906" y="4611585"/>
            <a:ext cx="3291346" cy="2120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29887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222</Words>
  <Application>Microsoft Office PowerPoint</Application>
  <PresentationFormat>Широкий екран</PresentationFormat>
  <Paragraphs>38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Грань</vt:lpstr>
      <vt:lpstr>Мобільний додаток для тестування знань студентів з дисципліни "Організація комп'ютерних мереж" </vt:lpstr>
      <vt:lpstr>Актуальність теми (тестування знань студентів)</vt:lpstr>
      <vt:lpstr>Продукти аналоги</vt:lpstr>
      <vt:lpstr>Постановка задачі</vt:lpstr>
      <vt:lpstr>Засоби реалізації</vt:lpstr>
      <vt:lpstr>Діаграми прецедентів (варіантів використання)</vt:lpstr>
      <vt:lpstr>Схема бази даних</vt:lpstr>
      <vt:lpstr>Прототипи екранів мобільного додатку та веб-системи</vt:lpstr>
      <vt:lpstr>Екрани мобільного додатку та веб-системи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Мобільний додаток для тестування знань студентів з дисципліни "Організація комп'ютерних мереж" </dc:title>
  <dc:creator>Den Scorov</dc:creator>
  <cp:lastModifiedBy>Den Scorov</cp:lastModifiedBy>
  <cp:revision>39</cp:revision>
  <cp:lastPrinted>2017-06-06T07:05:37Z</cp:lastPrinted>
  <dcterms:created xsi:type="dcterms:W3CDTF">2017-05-25T00:42:32Z</dcterms:created>
  <dcterms:modified xsi:type="dcterms:W3CDTF">2017-06-06T11:51:19Z</dcterms:modified>
</cp:coreProperties>
</file>