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9" autoAdjust="0"/>
    <p:restoredTop sz="94660"/>
  </p:normalViewPr>
  <p:slideViewPr>
    <p:cSldViewPr snapToGrid="0">
      <p:cViewPr>
        <p:scale>
          <a:sx n="100" d="100"/>
          <a:sy n="100" d="100"/>
        </p:scale>
        <p:origin x="720" y="5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Назва та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ка назв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ка назви цита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Істина/хибніст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і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Зображенн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5/25/2017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44843" y="3047085"/>
            <a:ext cx="9539416" cy="1646302"/>
          </a:xfrm>
        </p:spPr>
        <p:txBody>
          <a:bodyPr/>
          <a:lstStyle/>
          <a:p>
            <a:r>
              <a:rPr lang="uk-UA" dirty="0"/>
              <a:t>Мобільний додаток для тестування знань студентів з дисципліни "Організація комп'ютерних мереж" </a:t>
            </a:r>
          </a:p>
        </p:txBody>
      </p:sp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>
          <a:xfrm>
            <a:off x="232004" y="5525408"/>
            <a:ext cx="7766936" cy="1096899"/>
          </a:xfrm>
        </p:spPr>
        <p:txBody>
          <a:bodyPr>
            <a:normAutofit lnSpcReduction="10000"/>
          </a:bodyPr>
          <a:lstStyle/>
          <a:p>
            <a:pPr algn="l"/>
            <a:r>
              <a:rPr lang="uk-UA" dirty="0"/>
              <a:t>Виконав: Скоров Денис</a:t>
            </a:r>
          </a:p>
          <a:p>
            <a:pPr algn="l"/>
            <a:r>
              <a:rPr lang="uk-UA" dirty="0"/>
              <a:t>група ПІм-41з</a:t>
            </a:r>
          </a:p>
          <a:p>
            <a:pPr algn="l"/>
            <a:r>
              <a:rPr lang="uk-UA" dirty="0"/>
              <a:t>Перевірив: </a:t>
            </a:r>
            <a:r>
              <a:rPr lang="uk-UA" dirty="0" err="1"/>
              <a:t>Тушницький</a:t>
            </a:r>
            <a:r>
              <a:rPr lang="uk-UA" dirty="0"/>
              <a:t> Руслан</a:t>
            </a:r>
          </a:p>
        </p:txBody>
      </p:sp>
    </p:spTree>
    <p:extLst>
      <p:ext uri="{BB962C8B-B14F-4D97-AF65-F5344CB8AC3E}">
        <p14:creationId xmlns:p14="http://schemas.microsoft.com/office/powerpoint/2010/main" val="1153657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3168"/>
          </a:xfrm>
        </p:spPr>
        <p:txBody>
          <a:bodyPr/>
          <a:lstStyle/>
          <a:p>
            <a:r>
              <a:rPr lang="uk-UA" dirty="0"/>
              <a:t>Актуальність теми</a:t>
            </a:r>
          </a:p>
        </p:txBody>
      </p:sp>
      <p:sp>
        <p:nvSpPr>
          <p:cNvPr id="3" name="Місце для вмісту 2"/>
          <p:cNvSpPr>
            <a:spLocks noGrp="1"/>
          </p:cNvSpPr>
          <p:nvPr>
            <p:ph sz="half" idx="1"/>
          </p:nvPr>
        </p:nvSpPr>
        <p:spPr>
          <a:xfrm>
            <a:off x="677334" y="1474573"/>
            <a:ext cx="4184035" cy="4566788"/>
          </a:xfrm>
        </p:spPr>
        <p:txBody>
          <a:bodyPr/>
          <a:lstStyle/>
          <a:p>
            <a:pPr lvl="0"/>
            <a:r>
              <a:rPr lang="uk-UA" dirty="0"/>
              <a:t>упродовж досить обмеженого часу може бути перевірена якість знань;</a:t>
            </a:r>
          </a:p>
          <a:p>
            <a:pPr lvl="0"/>
            <a:r>
              <a:rPr lang="uk-UA" dirty="0"/>
              <a:t>можливий контроль знань, умінь, навичок на необхідному, заздалегідь запланованому рівні;</a:t>
            </a:r>
          </a:p>
          <a:p>
            <a:pPr lvl="0"/>
            <a:r>
              <a:rPr lang="uk-UA" dirty="0"/>
              <a:t>об’єктивне оцінювання знань;</a:t>
            </a:r>
          </a:p>
          <a:p>
            <a:pPr lvl="0"/>
            <a:r>
              <a:rPr lang="uk-UA" dirty="0"/>
              <a:t>увага студента фіксується не на формуванні відповіді, а не осмисленні її суті;</a:t>
            </a:r>
          </a:p>
          <a:p>
            <a:pPr lvl="0"/>
            <a:r>
              <a:rPr lang="uk-UA" dirty="0"/>
              <a:t>створюють умови для постійного зворотнього зв’язку між студентом і викладачем.</a:t>
            </a:r>
          </a:p>
        </p:txBody>
      </p:sp>
      <p:sp>
        <p:nvSpPr>
          <p:cNvPr id="5" name="AutoShape 2" descr="Результат пошуку зображень за запитом &quot;тестування студентів&quot;"/>
          <p:cNvSpPr>
            <a:spLocks noChangeAspect="1" noChangeArrowheads="1"/>
          </p:cNvSpPr>
          <p:nvPr/>
        </p:nvSpPr>
        <p:spPr bwMode="auto">
          <a:xfrm>
            <a:off x="7259948" y="2427072"/>
            <a:ext cx="348829" cy="348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pic>
        <p:nvPicPr>
          <p:cNvPr id="1028" name="Picture 4" descr="Результат пошуку зображень за запитом &quot;тестування студентів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2600" y="1474573"/>
            <a:ext cx="4905420" cy="2529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378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90832"/>
          </a:xfrm>
        </p:spPr>
        <p:txBody>
          <a:bodyPr/>
          <a:lstStyle/>
          <a:p>
            <a:r>
              <a:rPr lang="uk-UA" dirty="0"/>
              <a:t>Продукти аналоги</a:t>
            </a:r>
          </a:p>
        </p:txBody>
      </p:sp>
      <p:sp>
        <p:nvSpPr>
          <p:cNvPr id="3" name="Місце для вмісту 2"/>
          <p:cNvSpPr>
            <a:spLocks noGrp="1"/>
          </p:cNvSpPr>
          <p:nvPr>
            <p:ph sz="half" idx="1"/>
          </p:nvPr>
        </p:nvSpPr>
        <p:spPr>
          <a:xfrm>
            <a:off x="677334" y="1499286"/>
            <a:ext cx="5097390" cy="4868563"/>
          </a:xfrm>
        </p:spPr>
        <p:txBody>
          <a:bodyPr/>
          <a:lstStyle/>
          <a:p>
            <a:r>
              <a:rPr lang="uk-UA" dirty="0"/>
              <a:t>Тести Крок</a:t>
            </a:r>
          </a:p>
          <a:p>
            <a:r>
              <a:rPr lang="uk-UA" dirty="0"/>
              <a:t>ЗНО 2017</a:t>
            </a:r>
          </a:p>
          <a:p>
            <a:r>
              <a:rPr lang="en-US" dirty="0" err="1"/>
              <a:t>Duolingo</a:t>
            </a:r>
            <a:r>
              <a:rPr lang="en-US" dirty="0"/>
              <a:t>: </a:t>
            </a:r>
            <a:r>
              <a:rPr lang="uk-UA" dirty="0"/>
              <a:t>Вивчай мови безкоштовно</a:t>
            </a:r>
          </a:p>
          <a:p>
            <a:r>
              <a:rPr lang="uk-UA" dirty="0" err="1"/>
              <a:t>Английский</a:t>
            </a:r>
            <a:r>
              <a:rPr lang="uk-UA" dirty="0"/>
              <a:t> с </a:t>
            </a:r>
            <a:r>
              <a:rPr lang="en-US" dirty="0" err="1"/>
              <a:t>Lingualeo</a:t>
            </a:r>
            <a:endParaRPr lang="uk-UA" dirty="0"/>
          </a:p>
          <a:p>
            <a:r>
              <a:rPr lang="uk-UA" dirty="0" err="1"/>
              <a:t>Английский</a:t>
            </a:r>
            <a:r>
              <a:rPr lang="uk-UA" dirty="0"/>
              <a:t> </a:t>
            </a:r>
            <a:r>
              <a:rPr lang="uk-UA" dirty="0" err="1"/>
              <a:t>разговорник</a:t>
            </a:r>
            <a:endParaRPr lang="uk-UA" dirty="0"/>
          </a:p>
          <a:p>
            <a:r>
              <a:rPr lang="ru-RU" dirty="0"/>
              <a:t>Математика. Система тестов для детей 5-7 лет – система тестов для детей 5-7 лет</a:t>
            </a:r>
            <a:endParaRPr lang="uk-UA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6756" y="137813"/>
            <a:ext cx="1838325" cy="280987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6891" y="1276864"/>
            <a:ext cx="2590800" cy="441960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9896" y="3328087"/>
            <a:ext cx="1873613" cy="3181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054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Постановка задачі</a:t>
            </a:r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677334" y="2160589"/>
            <a:ext cx="6571963" cy="3880773"/>
          </a:xfrm>
        </p:spPr>
        <p:txBody>
          <a:bodyPr/>
          <a:lstStyle/>
          <a:p>
            <a:r>
              <a:rPr lang="uk-UA" dirty="0"/>
              <a:t>Розробка мобільного додатку для тестування знань студентів;</a:t>
            </a:r>
          </a:p>
          <a:p>
            <a:r>
              <a:rPr lang="uk-UA" dirty="0"/>
              <a:t>Надати можливість самоперевірки якості знань;</a:t>
            </a:r>
          </a:p>
          <a:p>
            <a:r>
              <a:rPr lang="uk-UA" dirty="0"/>
              <a:t>Реалізація тестування з збереженням результатів;</a:t>
            </a:r>
          </a:p>
          <a:p>
            <a:r>
              <a:rPr lang="uk-UA" dirty="0"/>
              <a:t>Проектування та розробка веб-системи для додаткової функціональності;</a:t>
            </a:r>
          </a:p>
          <a:p>
            <a:r>
              <a:rPr lang="uk-UA" dirty="0"/>
              <a:t>Надати викладачу можливість перегляду результатів студентів;</a:t>
            </a:r>
          </a:p>
          <a:p>
            <a:r>
              <a:rPr lang="uk-UA" dirty="0"/>
              <a:t>Можливість віддаленого наповнення бази даних;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720336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Засоби реалізації</a:t>
            </a:r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Visual Studio 2015 .NET 4.0</a:t>
            </a:r>
          </a:p>
          <a:p>
            <a:r>
              <a:rPr lang="en-US" dirty="0"/>
              <a:t>Windows Phone SDK 8.1</a:t>
            </a:r>
          </a:p>
          <a:p>
            <a:r>
              <a:rPr lang="en-US" dirty="0"/>
              <a:t>SQLite </a:t>
            </a:r>
            <a:r>
              <a:rPr lang="uk-UA" dirty="0"/>
              <a:t>СУБД</a:t>
            </a:r>
          </a:p>
          <a:p>
            <a:r>
              <a:rPr lang="en-US" dirty="0"/>
              <a:t>C#</a:t>
            </a:r>
          </a:p>
          <a:p>
            <a:endParaRPr lang="en-US" dirty="0"/>
          </a:p>
          <a:p>
            <a:r>
              <a:rPr lang="en-US" dirty="0"/>
              <a:t>Docker</a:t>
            </a:r>
          </a:p>
          <a:p>
            <a:r>
              <a:rPr lang="en-US" dirty="0" err="1"/>
              <a:t>Symfony</a:t>
            </a:r>
            <a:r>
              <a:rPr lang="en-US" dirty="0"/>
              <a:t> 3.2</a:t>
            </a:r>
          </a:p>
          <a:p>
            <a:r>
              <a:rPr lang="en-US" dirty="0" err="1"/>
              <a:t>Php</a:t>
            </a:r>
            <a:endParaRPr lang="en-US" dirty="0"/>
          </a:p>
          <a:p>
            <a:r>
              <a:rPr lang="en-US" dirty="0"/>
              <a:t>MySQL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804143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err="1"/>
              <a:t>Даіграми</a:t>
            </a:r>
            <a:r>
              <a:rPr lang="uk-UA" dirty="0"/>
              <a:t> прецедентів</a:t>
            </a:r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1335816" y="1930400"/>
            <a:ext cx="7279703" cy="4311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489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Модель бази даних</a:t>
            </a:r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1705824" y="1516345"/>
            <a:ext cx="6845052" cy="4950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9887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Прототипи екранів мобільного додатку та веб-системи</a:t>
            </a:r>
          </a:p>
        </p:txBody>
      </p:sp>
      <p:pic>
        <p:nvPicPr>
          <p:cNvPr id="4" name="Рисунок 3"/>
          <p:cNvPicPr/>
          <p:nvPr/>
        </p:nvPicPr>
        <p:blipFill rotWithShape="1">
          <a:blip r:embed="rId2"/>
          <a:srcRect l="4568" t="4179" r="5907" b="3626"/>
          <a:stretch/>
        </p:blipFill>
        <p:spPr bwMode="auto">
          <a:xfrm>
            <a:off x="6619505" y="1670006"/>
            <a:ext cx="2721172" cy="490100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Рисунок 4"/>
          <p:cNvPicPr/>
          <p:nvPr/>
        </p:nvPicPr>
        <p:blipFill>
          <a:blip r:embed="rId3"/>
          <a:stretch>
            <a:fillRect/>
          </a:stretch>
        </p:blipFill>
        <p:spPr>
          <a:xfrm>
            <a:off x="677334" y="2308524"/>
            <a:ext cx="5121821" cy="326202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893447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dirty="0"/>
              <a:t>Головний екран мобільного додатку та веб-системи</a:t>
            </a:r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876926" y="2290505"/>
            <a:ext cx="2502115" cy="383089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1163" y="1804730"/>
            <a:ext cx="5481514" cy="349117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582988772"/>
      </p:ext>
    </p:extLst>
  </p:cSld>
  <p:clrMapOvr>
    <a:masterClrMapping/>
  </p:clrMapOvr>
</p:sld>
</file>

<file path=ppt/theme/theme1.xml><?xml version="1.0" encoding="utf-8"?>
<a:theme xmlns:a="http://schemas.openxmlformats.org/drawingml/2006/main" name="Грань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25</TotalTime>
  <Words>190</Words>
  <Application>Microsoft Office PowerPoint</Application>
  <PresentationFormat>Широкий екран</PresentationFormat>
  <Paragraphs>38</Paragraphs>
  <Slides>9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Грань</vt:lpstr>
      <vt:lpstr>Мобільний додаток для тестування знань студентів з дисципліни "Організація комп'ютерних мереж" </vt:lpstr>
      <vt:lpstr>Актуальність теми</vt:lpstr>
      <vt:lpstr>Продукти аналоги</vt:lpstr>
      <vt:lpstr>Постановка задачі</vt:lpstr>
      <vt:lpstr>Засоби реалізації</vt:lpstr>
      <vt:lpstr>Даіграми прецедентів</vt:lpstr>
      <vt:lpstr>Модель бази даних</vt:lpstr>
      <vt:lpstr>Прототипи екранів мобільного додатку та веб-системи</vt:lpstr>
      <vt:lpstr>Головний екран мобільного додатку та веб-системи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Мобільний додаток для тестування знань студентів з дисципліни "Організація комп'ютерних мереж" </dc:title>
  <dc:creator>Den Scorov</dc:creator>
  <cp:lastModifiedBy>Den Scorov</cp:lastModifiedBy>
  <cp:revision>10</cp:revision>
  <dcterms:created xsi:type="dcterms:W3CDTF">2017-05-25T00:42:32Z</dcterms:created>
  <dcterms:modified xsi:type="dcterms:W3CDTF">2017-05-25T01:08:16Z</dcterms:modified>
</cp:coreProperties>
</file>