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1"/>
  </p:sldMasterIdLst>
  <p:notesMasterIdLst>
    <p:notesMasterId r:id="rId8"/>
  </p:notesMasterIdLst>
  <p:sldIdLst>
    <p:sldId id="285" r:id="rId2"/>
    <p:sldId id="321" r:id="rId3"/>
    <p:sldId id="322" r:id="rId4"/>
    <p:sldId id="323" r:id="rId5"/>
    <p:sldId id="324" r:id="rId6"/>
    <p:sldId id="325" r:id="rId7"/>
  </p:sldIdLst>
  <p:sldSz cx="9144000" cy="5715000" type="screen16x10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20B060402020202020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B4B4B4"/>
    <a:srgbClr val="878786"/>
    <a:srgbClr val="E0E0E0"/>
    <a:srgbClr val="F0F0F0"/>
    <a:srgbClr val="EFF4F5"/>
    <a:srgbClr val="05C3DE"/>
    <a:srgbClr val="F0ECF1"/>
    <a:srgbClr val="9B7DD4"/>
    <a:srgbClr val="66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249"/>
  </p:normalViewPr>
  <p:slideViewPr>
    <p:cSldViewPr snapToGrid="0" snapToObjects="1">
      <p:cViewPr varScale="1">
        <p:scale>
          <a:sx n="186" d="100"/>
          <a:sy n="186" d="100"/>
        </p:scale>
        <p:origin x="1396" y="100"/>
      </p:cViewPr>
      <p:guideLst/>
    </p:cSldViewPr>
  </p:slideViewPr>
  <p:outlineViewPr>
    <p:cViewPr>
      <p:scale>
        <a:sx n="33" d="100"/>
        <a:sy n="33" d="100"/>
      </p:scale>
      <p:origin x="0" y="-10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572-8CEA-6843-9D3D-725D31E7C214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FA31-16AA-8C47-8738-8EA4110A0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2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1828296"/>
            <a:ext cx="6858000" cy="813304"/>
          </a:xfrm>
        </p:spPr>
        <p:txBody>
          <a:bodyPr lIns="0" tIns="0" rIns="0" bIns="0" anchor="b" anchorCtr="0">
            <a:no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78" y="4319081"/>
            <a:ext cx="6858000" cy="869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Barlow Semi Condensed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C0232A-5536-1447-B4DE-993668622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278" y="2742122"/>
            <a:ext cx="6858000" cy="845077"/>
          </a:xfr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cap="all" normalizeH="0" baseline="0">
                <a:solidFill>
                  <a:schemeClr val="bg1"/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031814C-72BE-7C4D-A339-01CF8C45F3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0607325-D713-3C4C-8C5B-D99726B4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3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0FAA9A49-E53B-9F45-A63F-D36104B21F20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0AFA5C0-4BCD-B44B-8AC9-379277A3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B6FC8D8A-9B57-4341-BD7B-D1505C3CC4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87B1D2-7BB0-614D-82BE-58E3B41D6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A18FE9D-72F8-F04C-90EF-76D1DD2A62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7425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999EF65-6029-6344-9B3A-20BA1B1CF4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8037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6F94FBC-18DB-2E40-8997-6E5BA93B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1CDA1E2-E9F3-2A4E-A7F3-199EFBEE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679563-FA50-7449-8E99-1191529B2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0A5BFA-70D5-6742-A9E2-D2A62B436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64146-553A-BA40-A7D0-E5BAE104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6D3D8A-128B-9E43-AC2A-0192EBB7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7AEDBC-696E-A642-961D-616EF98B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7ABE0A-EC72-A54F-A9C3-FE429EDEE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CC31FE4-4367-C449-B399-94995AD6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18D2E3-D134-F744-A10C-4FBEE929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892C71-87F3-B947-A0F3-F389D872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7B87BC-C65B-6240-B813-DF1ECA66A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9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13B91-A4E3-E348-90A3-BC81D49E5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39B2822F-8F7F-B946-B2A9-27435D610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AC1A6C8-3E60-A84E-AA7B-B10D2140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38DA171-9368-0248-A718-BEEED5B9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965F81-5E9E-D04E-9BAF-F76E75E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A1AC51-5FFD-C047-A30A-894B3F228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01A84-079B-384E-9152-6284EC77D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9E3FAB0-8211-1B43-B2CF-1E201B5A95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5CC0E1-7876-0244-BDC1-57EC31D8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498D651-5110-9344-8577-1244F6A6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3FBCC8E-6EB5-2C45-9F74-270F597C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5277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65512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89040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4565513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6890400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2EBBC-6E59-F24B-B8BF-BB415FD8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24AAF84-B47F-9444-B6D8-2AAA8D1D9E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D70710C-BF3A-B34F-8607-741FB81C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328595E-A782-9C46-ADEF-27E53F0A0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97FAE4-6B24-B446-B01D-73F6C441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96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324888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1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2324888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296217-1A68-3440-BAD4-16D480CD1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49BBCC7-598A-CD4B-8304-D8743D631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02C3F9D-005F-D24B-8976-44BBB3F90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2DEF9B-7DD9-D540-8EAB-7AD98C83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D73408-68FD-C744-82F0-BC08E6DB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DAFC405-0D0E-0E43-ABD0-F4C49F4FC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E3368FC-3404-BC4C-922D-306CDC5AA7EC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52747E-353E-6B47-A41C-53C32A62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392D302-9CBC-B041-9931-AEE3AC1D94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C5F4B41-9E41-114C-95E1-F4BD77B3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0AEC00-931D-C043-B02C-E9F245F1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D3409D-8535-DD49-B5D6-D598FABC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B7D3F-25D0-8040-87CC-965F990A7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0D61459-83F6-4546-86C8-AF0D087D02BA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07517D-ABB4-164D-AE1A-C4F58B52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89B9FF-18DA-1847-91FA-5BD1825EF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82CAA4-2363-F546-91F4-48112EDF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ABC6F-E25A-D243-B64A-A1E61548D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2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30456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045600" y="0"/>
            <a:ext cx="6098400" cy="571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2282400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289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Adress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486C14BF-59C2-8046-8635-BECC0AEE91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75504" y="3870732"/>
            <a:ext cx="322330" cy="323135"/>
            <a:chOff x="1999" y="1409"/>
            <a:chExt cx="400" cy="401"/>
          </a:xfrm>
          <a:solidFill>
            <a:schemeClr val="bg1"/>
          </a:solidFill>
        </p:grpSpPr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E583E48F-7D82-B346-A488-D81D6C9B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409"/>
              <a:ext cx="400" cy="401"/>
            </a:xfrm>
            <a:custGeom>
              <a:avLst/>
              <a:gdLst>
                <a:gd name="T0" fmla="*/ 445 w 1770"/>
                <a:gd name="T1" fmla="*/ 1652 h 1772"/>
                <a:gd name="T2" fmla="*/ 1 w 1770"/>
                <a:gd name="T3" fmla="*/ 916 h 1772"/>
                <a:gd name="T4" fmla="*/ 173 w 1770"/>
                <a:gd name="T5" fmla="*/ 362 h 1772"/>
                <a:gd name="T6" fmla="*/ 240 w 1770"/>
                <a:gd name="T7" fmla="*/ 420 h 1772"/>
                <a:gd name="T8" fmla="*/ 239 w 1770"/>
                <a:gd name="T9" fmla="*/ 502 h 1772"/>
                <a:gd name="T10" fmla="*/ 132 w 1770"/>
                <a:gd name="T11" fmla="*/ 886 h 1772"/>
                <a:gd name="T12" fmla="*/ 233 w 1770"/>
                <a:gd name="T13" fmla="*/ 1261 h 1772"/>
                <a:gd name="T14" fmla="*/ 1262 w 1770"/>
                <a:gd name="T15" fmla="*/ 1537 h 1772"/>
                <a:gd name="T16" fmla="*/ 1538 w 1770"/>
                <a:gd name="T17" fmla="*/ 509 h 1772"/>
                <a:gd name="T18" fmla="*/ 991 w 1770"/>
                <a:gd name="T19" fmla="*/ 140 h 1772"/>
                <a:gd name="T20" fmla="*/ 845 w 1770"/>
                <a:gd name="T21" fmla="*/ 134 h 1772"/>
                <a:gd name="T22" fmla="*/ 684 w 1770"/>
                <a:gd name="T23" fmla="*/ 533 h 1772"/>
                <a:gd name="T24" fmla="*/ 549 w 1770"/>
                <a:gd name="T25" fmla="*/ 612 h 1772"/>
                <a:gd name="T26" fmla="*/ 529 w 1770"/>
                <a:gd name="T27" fmla="*/ 687 h 1772"/>
                <a:gd name="T28" fmla="*/ 683 w 1770"/>
                <a:gd name="T29" fmla="*/ 841 h 1772"/>
                <a:gd name="T30" fmla="*/ 758 w 1770"/>
                <a:gd name="T31" fmla="*/ 859 h 1772"/>
                <a:gd name="T32" fmla="*/ 816 w 1770"/>
                <a:gd name="T33" fmla="*/ 1073 h 1772"/>
                <a:gd name="T34" fmla="*/ 816 w 1770"/>
                <a:gd name="T35" fmla="*/ 1136 h 1772"/>
                <a:gd name="T36" fmla="*/ 820 w 1770"/>
                <a:gd name="T37" fmla="*/ 1249 h 1772"/>
                <a:gd name="T38" fmla="*/ 855 w 1770"/>
                <a:gd name="T39" fmla="*/ 1326 h 1772"/>
                <a:gd name="T40" fmla="*/ 914 w 1770"/>
                <a:gd name="T41" fmla="*/ 1346 h 1772"/>
                <a:gd name="T42" fmla="*/ 1013 w 1770"/>
                <a:gd name="T43" fmla="*/ 1248 h 1772"/>
                <a:gd name="T44" fmla="*/ 1337 w 1770"/>
                <a:gd name="T45" fmla="*/ 719 h 1772"/>
                <a:gd name="T46" fmla="*/ 1326 w 1770"/>
                <a:gd name="T47" fmla="*/ 642 h 1772"/>
                <a:gd name="T48" fmla="*/ 1330 w 1770"/>
                <a:gd name="T49" fmla="*/ 571 h 1772"/>
                <a:gd name="T50" fmla="*/ 1392 w 1770"/>
                <a:gd name="T51" fmla="*/ 506 h 1772"/>
                <a:gd name="T52" fmla="*/ 1467 w 1770"/>
                <a:gd name="T53" fmla="*/ 736 h 1772"/>
                <a:gd name="T54" fmla="*/ 1143 w 1770"/>
                <a:gd name="T55" fmla="*/ 1242 h 1772"/>
                <a:gd name="T56" fmla="*/ 1026 w 1770"/>
                <a:gd name="T57" fmla="*/ 1445 h 1772"/>
                <a:gd name="T58" fmla="*/ 914 w 1770"/>
                <a:gd name="T59" fmla="*/ 1476 h 1772"/>
                <a:gd name="T60" fmla="*/ 686 w 1770"/>
                <a:gd name="T61" fmla="*/ 1251 h 1772"/>
                <a:gd name="T62" fmla="*/ 682 w 1770"/>
                <a:gd name="T63" fmla="*/ 1101 h 1772"/>
                <a:gd name="T64" fmla="*/ 685 w 1770"/>
                <a:gd name="T65" fmla="*/ 1026 h 1772"/>
                <a:gd name="T66" fmla="*/ 688 w 1770"/>
                <a:gd name="T67" fmla="*/ 973 h 1772"/>
                <a:gd name="T68" fmla="*/ 682 w 1770"/>
                <a:gd name="T69" fmla="*/ 973 h 1772"/>
                <a:gd name="T70" fmla="*/ 395 w 1770"/>
                <a:gd name="T71" fmla="*/ 687 h 1772"/>
                <a:gd name="T72" fmla="*/ 434 w 1770"/>
                <a:gd name="T73" fmla="*/ 548 h 1772"/>
                <a:gd name="T74" fmla="*/ 786 w 1770"/>
                <a:gd name="T75" fmla="*/ 307 h 1772"/>
                <a:gd name="T76" fmla="*/ 602 w 1770"/>
                <a:gd name="T77" fmla="*/ 163 h 1772"/>
                <a:gd name="T78" fmla="*/ 569 w 1770"/>
                <a:gd name="T79" fmla="*/ 100 h 1772"/>
                <a:gd name="T80" fmla="*/ 603 w 1770"/>
                <a:gd name="T81" fmla="*/ 48 h 1772"/>
                <a:gd name="T82" fmla="*/ 885 w 1770"/>
                <a:gd name="T83" fmla="*/ 0 h 1772"/>
                <a:gd name="T84" fmla="*/ 1766 w 1770"/>
                <a:gd name="T85" fmla="*/ 809 h 1772"/>
                <a:gd name="T86" fmla="*/ 1651 w 1770"/>
                <a:gd name="T87" fmla="*/ 1327 h 1772"/>
                <a:gd name="T88" fmla="*/ 854 w 1770"/>
                <a:gd name="T89" fmla="*/ 177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0" h="1772">
                  <a:moveTo>
                    <a:pt x="854" y="1770"/>
                  </a:moveTo>
                  <a:lnTo>
                    <a:pt x="854" y="1770"/>
                  </a:lnTo>
                  <a:cubicBezTo>
                    <a:pt x="703" y="1764"/>
                    <a:pt x="576" y="1727"/>
                    <a:pt x="445" y="1652"/>
                  </a:cubicBezTo>
                  <a:cubicBezTo>
                    <a:pt x="303" y="1570"/>
                    <a:pt x="201" y="1468"/>
                    <a:pt x="119" y="1326"/>
                  </a:cubicBezTo>
                  <a:cubicBezTo>
                    <a:pt x="44" y="1195"/>
                    <a:pt x="7" y="1068"/>
                    <a:pt x="1" y="916"/>
                  </a:cubicBezTo>
                  <a:lnTo>
                    <a:pt x="1" y="916"/>
                  </a:lnTo>
                  <a:cubicBezTo>
                    <a:pt x="0" y="905"/>
                    <a:pt x="0" y="895"/>
                    <a:pt x="0" y="885"/>
                  </a:cubicBezTo>
                  <a:cubicBezTo>
                    <a:pt x="0" y="723"/>
                    <a:pt x="36" y="585"/>
                    <a:pt x="118" y="445"/>
                  </a:cubicBezTo>
                  <a:cubicBezTo>
                    <a:pt x="135" y="414"/>
                    <a:pt x="152" y="390"/>
                    <a:pt x="173" y="362"/>
                  </a:cubicBezTo>
                  <a:cubicBezTo>
                    <a:pt x="188" y="373"/>
                    <a:pt x="204" y="384"/>
                    <a:pt x="219" y="396"/>
                  </a:cubicBezTo>
                  <a:lnTo>
                    <a:pt x="219" y="396"/>
                  </a:lnTo>
                  <a:cubicBezTo>
                    <a:pt x="228" y="403"/>
                    <a:pt x="234" y="410"/>
                    <a:pt x="240" y="420"/>
                  </a:cubicBezTo>
                  <a:cubicBezTo>
                    <a:pt x="247" y="433"/>
                    <a:pt x="251" y="445"/>
                    <a:pt x="251" y="460"/>
                  </a:cubicBezTo>
                  <a:cubicBezTo>
                    <a:pt x="251" y="474"/>
                    <a:pt x="248" y="487"/>
                    <a:pt x="240" y="499"/>
                  </a:cubicBezTo>
                  <a:cubicBezTo>
                    <a:pt x="240" y="500"/>
                    <a:pt x="239" y="501"/>
                    <a:pt x="239" y="502"/>
                  </a:cubicBezTo>
                  <a:lnTo>
                    <a:pt x="239" y="502"/>
                  </a:lnTo>
                  <a:cubicBezTo>
                    <a:pt x="237" y="506"/>
                    <a:pt x="235" y="509"/>
                    <a:pt x="233" y="513"/>
                  </a:cubicBezTo>
                  <a:cubicBezTo>
                    <a:pt x="164" y="632"/>
                    <a:pt x="132" y="749"/>
                    <a:pt x="132" y="886"/>
                  </a:cubicBezTo>
                  <a:cubicBezTo>
                    <a:pt x="132" y="896"/>
                    <a:pt x="133" y="904"/>
                    <a:pt x="133" y="915"/>
                  </a:cubicBezTo>
                  <a:lnTo>
                    <a:pt x="133" y="915"/>
                  </a:lnTo>
                  <a:cubicBezTo>
                    <a:pt x="138" y="1043"/>
                    <a:pt x="169" y="1150"/>
                    <a:pt x="233" y="1261"/>
                  </a:cubicBezTo>
                  <a:cubicBezTo>
                    <a:pt x="303" y="1382"/>
                    <a:pt x="389" y="1468"/>
                    <a:pt x="509" y="1537"/>
                  </a:cubicBezTo>
                  <a:cubicBezTo>
                    <a:pt x="629" y="1607"/>
                    <a:pt x="747" y="1638"/>
                    <a:pt x="886" y="1638"/>
                  </a:cubicBezTo>
                  <a:cubicBezTo>
                    <a:pt x="1024" y="1638"/>
                    <a:pt x="1142" y="1607"/>
                    <a:pt x="1262" y="1537"/>
                  </a:cubicBezTo>
                  <a:cubicBezTo>
                    <a:pt x="1382" y="1468"/>
                    <a:pt x="1469" y="1382"/>
                    <a:pt x="1538" y="1261"/>
                  </a:cubicBezTo>
                  <a:cubicBezTo>
                    <a:pt x="1608" y="1141"/>
                    <a:pt x="1639" y="1024"/>
                    <a:pt x="1639" y="886"/>
                  </a:cubicBezTo>
                  <a:cubicBezTo>
                    <a:pt x="1639" y="747"/>
                    <a:pt x="1608" y="629"/>
                    <a:pt x="1538" y="509"/>
                  </a:cubicBezTo>
                  <a:cubicBezTo>
                    <a:pt x="1469" y="389"/>
                    <a:pt x="1382" y="302"/>
                    <a:pt x="1262" y="233"/>
                  </a:cubicBezTo>
                  <a:cubicBezTo>
                    <a:pt x="1174" y="182"/>
                    <a:pt x="1091" y="154"/>
                    <a:pt x="991" y="140"/>
                  </a:cubicBezTo>
                  <a:lnTo>
                    <a:pt x="991" y="140"/>
                  </a:lnTo>
                  <a:cubicBezTo>
                    <a:pt x="954" y="135"/>
                    <a:pt x="923" y="132"/>
                    <a:pt x="886" y="132"/>
                  </a:cubicBezTo>
                  <a:cubicBezTo>
                    <a:pt x="872" y="132"/>
                    <a:pt x="859" y="133"/>
                    <a:pt x="845" y="134"/>
                  </a:cubicBezTo>
                  <a:lnTo>
                    <a:pt x="845" y="134"/>
                  </a:lnTo>
                  <a:cubicBezTo>
                    <a:pt x="862" y="150"/>
                    <a:pt x="874" y="167"/>
                    <a:pt x="886" y="187"/>
                  </a:cubicBezTo>
                  <a:cubicBezTo>
                    <a:pt x="908" y="226"/>
                    <a:pt x="918" y="263"/>
                    <a:pt x="919" y="306"/>
                  </a:cubicBezTo>
                  <a:cubicBezTo>
                    <a:pt x="919" y="452"/>
                    <a:pt x="836" y="533"/>
                    <a:pt x="684" y="533"/>
                  </a:cubicBezTo>
                  <a:lnTo>
                    <a:pt x="684" y="533"/>
                  </a:lnTo>
                  <a:cubicBezTo>
                    <a:pt x="656" y="533"/>
                    <a:pt x="631" y="539"/>
                    <a:pt x="607" y="554"/>
                  </a:cubicBezTo>
                  <a:cubicBezTo>
                    <a:pt x="581" y="568"/>
                    <a:pt x="563" y="587"/>
                    <a:pt x="549" y="612"/>
                  </a:cubicBezTo>
                  <a:cubicBezTo>
                    <a:pt x="536" y="633"/>
                    <a:pt x="531" y="654"/>
                    <a:pt x="529" y="679"/>
                  </a:cubicBezTo>
                  <a:lnTo>
                    <a:pt x="529" y="679"/>
                  </a:lnTo>
                  <a:cubicBezTo>
                    <a:pt x="529" y="682"/>
                    <a:pt x="529" y="684"/>
                    <a:pt x="529" y="687"/>
                  </a:cubicBezTo>
                  <a:cubicBezTo>
                    <a:pt x="529" y="716"/>
                    <a:pt x="535" y="739"/>
                    <a:pt x="549" y="764"/>
                  </a:cubicBezTo>
                  <a:cubicBezTo>
                    <a:pt x="563" y="788"/>
                    <a:pt x="581" y="806"/>
                    <a:pt x="606" y="821"/>
                  </a:cubicBezTo>
                  <a:cubicBezTo>
                    <a:pt x="630" y="835"/>
                    <a:pt x="654" y="841"/>
                    <a:pt x="683" y="841"/>
                  </a:cubicBezTo>
                  <a:lnTo>
                    <a:pt x="683" y="841"/>
                  </a:lnTo>
                  <a:cubicBezTo>
                    <a:pt x="686" y="841"/>
                    <a:pt x="688" y="841"/>
                    <a:pt x="691" y="841"/>
                  </a:cubicBezTo>
                  <a:cubicBezTo>
                    <a:pt x="716" y="841"/>
                    <a:pt x="737" y="846"/>
                    <a:pt x="758" y="859"/>
                  </a:cubicBezTo>
                  <a:cubicBezTo>
                    <a:pt x="770" y="865"/>
                    <a:pt x="779" y="873"/>
                    <a:pt x="788" y="883"/>
                  </a:cubicBezTo>
                  <a:cubicBezTo>
                    <a:pt x="830" y="928"/>
                    <a:pt x="823" y="993"/>
                    <a:pt x="819" y="1040"/>
                  </a:cubicBezTo>
                  <a:cubicBezTo>
                    <a:pt x="817" y="1053"/>
                    <a:pt x="816" y="1065"/>
                    <a:pt x="816" y="1073"/>
                  </a:cubicBezTo>
                  <a:cubicBezTo>
                    <a:pt x="816" y="1083"/>
                    <a:pt x="816" y="1093"/>
                    <a:pt x="816" y="1103"/>
                  </a:cubicBezTo>
                  <a:lnTo>
                    <a:pt x="816" y="1103"/>
                  </a:lnTo>
                  <a:cubicBezTo>
                    <a:pt x="816" y="1114"/>
                    <a:pt x="816" y="1124"/>
                    <a:pt x="816" y="1136"/>
                  </a:cubicBezTo>
                  <a:cubicBezTo>
                    <a:pt x="816" y="1173"/>
                    <a:pt x="817" y="1204"/>
                    <a:pt x="820" y="1241"/>
                  </a:cubicBezTo>
                  <a:cubicBezTo>
                    <a:pt x="820" y="1244"/>
                    <a:pt x="820" y="1246"/>
                    <a:pt x="820" y="1249"/>
                  </a:cubicBezTo>
                  <a:lnTo>
                    <a:pt x="820" y="1249"/>
                  </a:lnTo>
                  <a:cubicBezTo>
                    <a:pt x="820" y="1252"/>
                    <a:pt x="819" y="1254"/>
                    <a:pt x="819" y="1256"/>
                  </a:cubicBezTo>
                  <a:cubicBezTo>
                    <a:pt x="819" y="1272"/>
                    <a:pt x="823" y="1285"/>
                    <a:pt x="831" y="1299"/>
                  </a:cubicBezTo>
                  <a:cubicBezTo>
                    <a:pt x="837" y="1310"/>
                    <a:pt x="845" y="1318"/>
                    <a:pt x="855" y="1326"/>
                  </a:cubicBezTo>
                  <a:lnTo>
                    <a:pt x="855" y="1326"/>
                  </a:lnTo>
                  <a:cubicBezTo>
                    <a:pt x="859" y="1328"/>
                    <a:pt x="862" y="1331"/>
                    <a:pt x="866" y="1333"/>
                  </a:cubicBezTo>
                  <a:cubicBezTo>
                    <a:pt x="882" y="1342"/>
                    <a:pt x="896" y="1346"/>
                    <a:pt x="914" y="1346"/>
                  </a:cubicBezTo>
                  <a:cubicBezTo>
                    <a:pt x="932" y="1346"/>
                    <a:pt x="948" y="1342"/>
                    <a:pt x="963" y="1333"/>
                  </a:cubicBezTo>
                  <a:cubicBezTo>
                    <a:pt x="979" y="1324"/>
                    <a:pt x="990" y="1313"/>
                    <a:pt x="999" y="1297"/>
                  </a:cubicBezTo>
                  <a:cubicBezTo>
                    <a:pt x="1008" y="1281"/>
                    <a:pt x="1012" y="1266"/>
                    <a:pt x="1013" y="1248"/>
                  </a:cubicBezTo>
                  <a:cubicBezTo>
                    <a:pt x="1013" y="1063"/>
                    <a:pt x="1065" y="965"/>
                    <a:pt x="1226" y="854"/>
                  </a:cubicBezTo>
                  <a:cubicBezTo>
                    <a:pt x="1228" y="853"/>
                    <a:pt x="1230" y="852"/>
                    <a:pt x="1231" y="851"/>
                  </a:cubicBezTo>
                  <a:cubicBezTo>
                    <a:pt x="1295" y="814"/>
                    <a:pt x="1331" y="770"/>
                    <a:pt x="1337" y="719"/>
                  </a:cubicBezTo>
                  <a:lnTo>
                    <a:pt x="1337" y="719"/>
                  </a:lnTo>
                  <a:cubicBezTo>
                    <a:pt x="1337" y="713"/>
                    <a:pt x="1338" y="708"/>
                    <a:pt x="1338" y="702"/>
                  </a:cubicBezTo>
                  <a:cubicBezTo>
                    <a:pt x="1338" y="680"/>
                    <a:pt x="1334" y="662"/>
                    <a:pt x="1326" y="642"/>
                  </a:cubicBezTo>
                  <a:lnTo>
                    <a:pt x="1326" y="642"/>
                  </a:lnTo>
                  <a:cubicBezTo>
                    <a:pt x="1321" y="632"/>
                    <a:pt x="1319" y="622"/>
                    <a:pt x="1319" y="611"/>
                  </a:cubicBezTo>
                  <a:cubicBezTo>
                    <a:pt x="1319" y="596"/>
                    <a:pt x="1323" y="584"/>
                    <a:pt x="1330" y="571"/>
                  </a:cubicBezTo>
                  <a:cubicBezTo>
                    <a:pt x="1334" y="565"/>
                    <a:pt x="1337" y="560"/>
                    <a:pt x="1342" y="555"/>
                  </a:cubicBezTo>
                  <a:cubicBezTo>
                    <a:pt x="1359" y="538"/>
                    <a:pt x="1376" y="522"/>
                    <a:pt x="1392" y="506"/>
                  </a:cubicBezTo>
                  <a:lnTo>
                    <a:pt x="1392" y="506"/>
                  </a:lnTo>
                  <a:cubicBezTo>
                    <a:pt x="1407" y="522"/>
                    <a:pt x="1419" y="538"/>
                    <a:pt x="1430" y="557"/>
                  </a:cubicBezTo>
                  <a:cubicBezTo>
                    <a:pt x="1457" y="603"/>
                    <a:pt x="1469" y="648"/>
                    <a:pt x="1469" y="702"/>
                  </a:cubicBezTo>
                  <a:cubicBezTo>
                    <a:pt x="1469" y="714"/>
                    <a:pt x="1468" y="724"/>
                    <a:pt x="1467" y="736"/>
                  </a:cubicBezTo>
                  <a:cubicBezTo>
                    <a:pt x="1459" y="799"/>
                    <a:pt x="1422" y="889"/>
                    <a:pt x="1298" y="962"/>
                  </a:cubicBezTo>
                  <a:cubicBezTo>
                    <a:pt x="1166" y="1055"/>
                    <a:pt x="1144" y="1121"/>
                    <a:pt x="1143" y="1242"/>
                  </a:cubicBezTo>
                  <a:lnTo>
                    <a:pt x="1143" y="1242"/>
                  </a:lnTo>
                  <a:cubicBezTo>
                    <a:pt x="1143" y="1243"/>
                    <a:pt x="1143" y="1243"/>
                    <a:pt x="1143" y="1243"/>
                  </a:cubicBezTo>
                  <a:cubicBezTo>
                    <a:pt x="1143" y="1286"/>
                    <a:pt x="1134" y="1323"/>
                    <a:pt x="1112" y="1360"/>
                  </a:cubicBezTo>
                  <a:cubicBezTo>
                    <a:pt x="1091" y="1397"/>
                    <a:pt x="1063" y="1424"/>
                    <a:pt x="1026" y="1445"/>
                  </a:cubicBezTo>
                  <a:cubicBezTo>
                    <a:pt x="996" y="1462"/>
                    <a:pt x="968" y="1472"/>
                    <a:pt x="933" y="1475"/>
                  </a:cubicBezTo>
                  <a:lnTo>
                    <a:pt x="933" y="1475"/>
                  </a:lnTo>
                  <a:cubicBezTo>
                    <a:pt x="927" y="1476"/>
                    <a:pt x="921" y="1476"/>
                    <a:pt x="914" y="1476"/>
                  </a:cubicBezTo>
                  <a:cubicBezTo>
                    <a:pt x="873" y="1476"/>
                    <a:pt x="837" y="1466"/>
                    <a:pt x="801" y="1445"/>
                  </a:cubicBezTo>
                  <a:cubicBezTo>
                    <a:pt x="764" y="1424"/>
                    <a:pt x="738" y="1398"/>
                    <a:pt x="717" y="1361"/>
                  </a:cubicBezTo>
                  <a:cubicBezTo>
                    <a:pt x="697" y="1326"/>
                    <a:pt x="687" y="1292"/>
                    <a:pt x="686" y="1251"/>
                  </a:cubicBezTo>
                  <a:lnTo>
                    <a:pt x="686" y="1251"/>
                  </a:lnTo>
                  <a:cubicBezTo>
                    <a:pt x="683" y="1211"/>
                    <a:pt x="682" y="1176"/>
                    <a:pt x="682" y="1135"/>
                  </a:cubicBezTo>
                  <a:cubicBezTo>
                    <a:pt x="682" y="1123"/>
                    <a:pt x="682" y="1113"/>
                    <a:pt x="682" y="1101"/>
                  </a:cubicBezTo>
                  <a:cubicBezTo>
                    <a:pt x="682" y="1092"/>
                    <a:pt x="682" y="1082"/>
                    <a:pt x="682" y="1072"/>
                  </a:cubicBezTo>
                  <a:lnTo>
                    <a:pt x="682" y="1072"/>
                  </a:lnTo>
                  <a:cubicBezTo>
                    <a:pt x="682" y="1056"/>
                    <a:pt x="683" y="1042"/>
                    <a:pt x="685" y="1026"/>
                  </a:cubicBezTo>
                  <a:lnTo>
                    <a:pt x="685" y="1026"/>
                  </a:lnTo>
                  <a:cubicBezTo>
                    <a:pt x="687" y="1011"/>
                    <a:pt x="688" y="999"/>
                    <a:pt x="688" y="984"/>
                  </a:cubicBezTo>
                  <a:cubicBezTo>
                    <a:pt x="688" y="980"/>
                    <a:pt x="688" y="977"/>
                    <a:pt x="688" y="973"/>
                  </a:cubicBezTo>
                  <a:cubicBezTo>
                    <a:pt x="686" y="973"/>
                    <a:pt x="684" y="973"/>
                    <a:pt x="682" y="973"/>
                  </a:cubicBezTo>
                  <a:lnTo>
                    <a:pt x="682" y="973"/>
                  </a:lnTo>
                  <a:lnTo>
                    <a:pt x="682" y="973"/>
                  </a:lnTo>
                  <a:cubicBezTo>
                    <a:pt x="629" y="973"/>
                    <a:pt x="584" y="961"/>
                    <a:pt x="539" y="934"/>
                  </a:cubicBezTo>
                  <a:cubicBezTo>
                    <a:pt x="493" y="908"/>
                    <a:pt x="460" y="875"/>
                    <a:pt x="434" y="830"/>
                  </a:cubicBezTo>
                  <a:cubicBezTo>
                    <a:pt x="407" y="784"/>
                    <a:pt x="395" y="740"/>
                    <a:pt x="395" y="687"/>
                  </a:cubicBezTo>
                  <a:cubicBezTo>
                    <a:pt x="395" y="683"/>
                    <a:pt x="395" y="679"/>
                    <a:pt x="396" y="674"/>
                  </a:cubicBezTo>
                  <a:lnTo>
                    <a:pt x="396" y="674"/>
                  </a:lnTo>
                  <a:cubicBezTo>
                    <a:pt x="399" y="628"/>
                    <a:pt x="411" y="589"/>
                    <a:pt x="434" y="548"/>
                  </a:cubicBezTo>
                  <a:cubicBezTo>
                    <a:pt x="461" y="501"/>
                    <a:pt x="495" y="468"/>
                    <a:pt x="541" y="441"/>
                  </a:cubicBezTo>
                  <a:cubicBezTo>
                    <a:pt x="588" y="414"/>
                    <a:pt x="633" y="402"/>
                    <a:pt x="686" y="401"/>
                  </a:cubicBezTo>
                  <a:cubicBezTo>
                    <a:pt x="771" y="401"/>
                    <a:pt x="786" y="369"/>
                    <a:pt x="786" y="307"/>
                  </a:cubicBezTo>
                  <a:cubicBezTo>
                    <a:pt x="786" y="204"/>
                    <a:pt x="633" y="172"/>
                    <a:pt x="624" y="171"/>
                  </a:cubicBezTo>
                  <a:lnTo>
                    <a:pt x="624" y="171"/>
                  </a:lnTo>
                  <a:cubicBezTo>
                    <a:pt x="616" y="169"/>
                    <a:pt x="609" y="167"/>
                    <a:pt x="602" y="163"/>
                  </a:cubicBezTo>
                  <a:cubicBezTo>
                    <a:pt x="591" y="157"/>
                    <a:pt x="584" y="148"/>
                    <a:pt x="578" y="138"/>
                  </a:cubicBezTo>
                  <a:cubicBezTo>
                    <a:pt x="571" y="127"/>
                    <a:pt x="569" y="117"/>
                    <a:pt x="569" y="105"/>
                  </a:cubicBezTo>
                  <a:cubicBezTo>
                    <a:pt x="569" y="103"/>
                    <a:pt x="569" y="102"/>
                    <a:pt x="569" y="100"/>
                  </a:cubicBezTo>
                  <a:lnTo>
                    <a:pt x="569" y="100"/>
                  </a:lnTo>
                  <a:cubicBezTo>
                    <a:pt x="570" y="90"/>
                    <a:pt x="572" y="82"/>
                    <a:pt x="578" y="73"/>
                  </a:cubicBezTo>
                  <a:cubicBezTo>
                    <a:pt x="584" y="62"/>
                    <a:pt x="592" y="54"/>
                    <a:pt x="603" y="48"/>
                  </a:cubicBezTo>
                  <a:cubicBezTo>
                    <a:pt x="607" y="45"/>
                    <a:pt x="611" y="43"/>
                    <a:pt x="617" y="42"/>
                  </a:cubicBezTo>
                  <a:lnTo>
                    <a:pt x="617" y="42"/>
                  </a:lnTo>
                  <a:cubicBezTo>
                    <a:pt x="708" y="13"/>
                    <a:pt x="789" y="0"/>
                    <a:pt x="885" y="0"/>
                  </a:cubicBezTo>
                  <a:cubicBezTo>
                    <a:pt x="1047" y="0"/>
                    <a:pt x="1186" y="37"/>
                    <a:pt x="1327" y="119"/>
                  </a:cubicBezTo>
                  <a:cubicBezTo>
                    <a:pt x="1469" y="200"/>
                    <a:pt x="1569" y="302"/>
                    <a:pt x="1651" y="443"/>
                  </a:cubicBezTo>
                  <a:cubicBezTo>
                    <a:pt x="1719" y="561"/>
                    <a:pt x="1754" y="673"/>
                    <a:pt x="1766" y="809"/>
                  </a:cubicBezTo>
                  <a:lnTo>
                    <a:pt x="1766" y="809"/>
                  </a:lnTo>
                  <a:cubicBezTo>
                    <a:pt x="1768" y="835"/>
                    <a:pt x="1769" y="858"/>
                    <a:pt x="1769" y="885"/>
                  </a:cubicBezTo>
                  <a:cubicBezTo>
                    <a:pt x="1769" y="1047"/>
                    <a:pt x="1733" y="1186"/>
                    <a:pt x="1651" y="1327"/>
                  </a:cubicBezTo>
                  <a:cubicBezTo>
                    <a:pt x="1570" y="1469"/>
                    <a:pt x="1467" y="1570"/>
                    <a:pt x="1326" y="1652"/>
                  </a:cubicBezTo>
                  <a:cubicBezTo>
                    <a:pt x="1185" y="1734"/>
                    <a:pt x="1046" y="1771"/>
                    <a:pt x="884" y="1771"/>
                  </a:cubicBezTo>
                  <a:cubicBezTo>
                    <a:pt x="873" y="1771"/>
                    <a:pt x="864" y="1771"/>
                    <a:pt x="854" y="1770"/>
                  </a:cubicBezTo>
                  <a:close/>
                  <a:moveTo>
                    <a:pt x="693" y="974"/>
                  </a:moveTo>
                  <a:lnTo>
                    <a:pt x="693" y="9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C8302C12-FCB7-064F-ABD2-50831E1C06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40278" y="3859630"/>
            <a:ext cx="330038" cy="330038"/>
            <a:chOff x="5594" y="1376"/>
            <a:chExt cx="389" cy="389"/>
          </a:xfrm>
          <a:solidFill>
            <a:schemeClr val="bg1"/>
          </a:solidFill>
        </p:grpSpPr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BE3891D5-D604-0544-B870-93ACACA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" y="1376"/>
              <a:ext cx="389" cy="389"/>
            </a:xfrm>
            <a:custGeom>
              <a:avLst/>
              <a:gdLst>
                <a:gd name="T0" fmla="*/ 1156 w 1719"/>
                <a:gd name="T1" fmla="*/ 1719 h 1720"/>
                <a:gd name="T2" fmla="*/ 1155 w 1719"/>
                <a:gd name="T3" fmla="*/ 1719 h 1720"/>
                <a:gd name="T4" fmla="*/ 1056 w 1719"/>
                <a:gd name="T5" fmla="*/ 1662 h 1720"/>
                <a:gd name="T6" fmla="*/ 1041 w 1719"/>
                <a:gd name="T7" fmla="*/ 1018 h 1720"/>
                <a:gd name="T8" fmla="*/ 678 w 1719"/>
                <a:gd name="T9" fmla="*/ 1312 h 1720"/>
                <a:gd name="T10" fmla="*/ 625 w 1719"/>
                <a:gd name="T11" fmla="*/ 1312 h 1720"/>
                <a:gd name="T12" fmla="*/ 556 w 1719"/>
                <a:gd name="T13" fmla="*/ 1273 h 1720"/>
                <a:gd name="T14" fmla="*/ 546 w 1719"/>
                <a:gd name="T15" fmla="*/ 999 h 1720"/>
                <a:gd name="T16" fmla="*/ 561 w 1719"/>
                <a:gd name="T17" fmla="*/ 943 h 1720"/>
                <a:gd name="T18" fmla="*/ 660 w 1719"/>
                <a:gd name="T19" fmla="*/ 886 h 1720"/>
                <a:gd name="T20" fmla="*/ 1057 w 1719"/>
                <a:gd name="T21" fmla="*/ 886 h 1720"/>
                <a:gd name="T22" fmla="*/ 1058 w 1719"/>
                <a:gd name="T23" fmla="*/ 886 h 1720"/>
                <a:gd name="T24" fmla="*/ 1158 w 1719"/>
                <a:gd name="T25" fmla="*/ 943 h 1720"/>
                <a:gd name="T26" fmla="*/ 1173 w 1719"/>
                <a:gd name="T27" fmla="*/ 1587 h 1720"/>
                <a:gd name="T28" fmla="*/ 1586 w 1719"/>
                <a:gd name="T29" fmla="*/ 659 h 1720"/>
                <a:gd name="T30" fmla="*/ 928 w 1719"/>
                <a:gd name="T31" fmla="*/ 157 h 1720"/>
                <a:gd name="T32" fmla="*/ 860 w 1719"/>
                <a:gd name="T33" fmla="*/ 133 h 1720"/>
                <a:gd name="T34" fmla="*/ 790 w 1719"/>
                <a:gd name="T35" fmla="*/ 157 h 1720"/>
                <a:gd name="T36" fmla="*/ 132 w 1719"/>
                <a:gd name="T37" fmla="*/ 1587 h 1720"/>
                <a:gd name="T38" fmla="*/ 595 w 1719"/>
                <a:gd name="T39" fmla="*/ 1587 h 1720"/>
                <a:gd name="T40" fmla="*/ 664 w 1719"/>
                <a:gd name="T41" fmla="*/ 1626 h 1720"/>
                <a:gd name="T42" fmla="*/ 675 w 1719"/>
                <a:gd name="T43" fmla="*/ 1666 h 1720"/>
                <a:gd name="T44" fmla="*/ 116 w 1719"/>
                <a:gd name="T45" fmla="*/ 1719 h 1720"/>
                <a:gd name="T46" fmla="*/ 114 w 1719"/>
                <a:gd name="T47" fmla="*/ 1719 h 1720"/>
                <a:gd name="T48" fmla="*/ 16 w 1719"/>
                <a:gd name="T49" fmla="*/ 1662 h 1720"/>
                <a:gd name="T50" fmla="*/ 0 w 1719"/>
                <a:gd name="T51" fmla="*/ 649 h 1720"/>
                <a:gd name="T52" fmla="*/ 0 w 1719"/>
                <a:gd name="T53" fmla="*/ 649 h 1720"/>
                <a:gd name="T54" fmla="*/ 45 w 1719"/>
                <a:gd name="T55" fmla="*/ 560 h 1720"/>
                <a:gd name="T56" fmla="*/ 710 w 1719"/>
                <a:gd name="T57" fmla="*/ 51 h 1720"/>
                <a:gd name="T58" fmla="*/ 860 w 1719"/>
                <a:gd name="T59" fmla="*/ 0 h 1720"/>
                <a:gd name="T60" fmla="*/ 1008 w 1719"/>
                <a:gd name="T61" fmla="*/ 51 h 1720"/>
                <a:gd name="T62" fmla="*/ 1674 w 1719"/>
                <a:gd name="T63" fmla="*/ 560 h 1720"/>
                <a:gd name="T64" fmla="*/ 1718 w 1719"/>
                <a:gd name="T65" fmla="*/ 649 h 1720"/>
                <a:gd name="T66" fmla="*/ 1718 w 1719"/>
                <a:gd name="T67" fmla="*/ 1606 h 1720"/>
                <a:gd name="T68" fmla="*/ 1661 w 1719"/>
                <a:gd name="T69" fmla="*/ 1703 h 1720"/>
                <a:gd name="T70" fmla="*/ 1602 w 1719"/>
                <a:gd name="T71" fmla="*/ 1719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9" h="1720">
                  <a:moveTo>
                    <a:pt x="1602" y="1719"/>
                  </a:moveTo>
                  <a:cubicBezTo>
                    <a:pt x="1453" y="1719"/>
                    <a:pt x="1305" y="1719"/>
                    <a:pt x="1156" y="1719"/>
                  </a:cubicBezTo>
                  <a:lnTo>
                    <a:pt x="1156" y="1719"/>
                  </a:lnTo>
                  <a:cubicBezTo>
                    <a:pt x="1156" y="1719"/>
                    <a:pt x="1156" y="1719"/>
                    <a:pt x="1155" y="1719"/>
                  </a:cubicBezTo>
                  <a:cubicBezTo>
                    <a:pt x="1134" y="1719"/>
                    <a:pt x="1116" y="1714"/>
                    <a:pt x="1098" y="1703"/>
                  </a:cubicBezTo>
                  <a:cubicBezTo>
                    <a:pt x="1080" y="1693"/>
                    <a:pt x="1066" y="1680"/>
                    <a:pt x="1056" y="1662"/>
                  </a:cubicBezTo>
                  <a:cubicBezTo>
                    <a:pt x="1046" y="1644"/>
                    <a:pt x="1041" y="1626"/>
                    <a:pt x="1041" y="1606"/>
                  </a:cubicBezTo>
                  <a:cubicBezTo>
                    <a:pt x="1041" y="1410"/>
                    <a:pt x="1041" y="1214"/>
                    <a:pt x="1041" y="1018"/>
                  </a:cubicBezTo>
                  <a:cubicBezTo>
                    <a:pt x="920" y="1018"/>
                    <a:pt x="799" y="1018"/>
                    <a:pt x="678" y="1018"/>
                  </a:cubicBezTo>
                  <a:cubicBezTo>
                    <a:pt x="678" y="1116"/>
                    <a:pt x="678" y="1214"/>
                    <a:pt x="678" y="1312"/>
                  </a:cubicBezTo>
                  <a:cubicBezTo>
                    <a:pt x="660" y="1312"/>
                    <a:pt x="642" y="1312"/>
                    <a:pt x="625" y="1312"/>
                  </a:cubicBezTo>
                  <a:lnTo>
                    <a:pt x="625" y="1312"/>
                  </a:lnTo>
                  <a:cubicBezTo>
                    <a:pt x="610" y="1312"/>
                    <a:pt x="597" y="1310"/>
                    <a:pt x="585" y="1302"/>
                  </a:cubicBezTo>
                  <a:cubicBezTo>
                    <a:pt x="572" y="1295"/>
                    <a:pt x="563" y="1286"/>
                    <a:pt x="556" y="1273"/>
                  </a:cubicBezTo>
                  <a:cubicBezTo>
                    <a:pt x="549" y="1261"/>
                    <a:pt x="546" y="1248"/>
                    <a:pt x="546" y="1233"/>
                  </a:cubicBezTo>
                  <a:cubicBezTo>
                    <a:pt x="546" y="1155"/>
                    <a:pt x="546" y="1077"/>
                    <a:pt x="546" y="999"/>
                  </a:cubicBezTo>
                  <a:lnTo>
                    <a:pt x="546" y="999"/>
                  </a:lnTo>
                  <a:cubicBezTo>
                    <a:pt x="546" y="979"/>
                    <a:pt x="551" y="961"/>
                    <a:pt x="561" y="943"/>
                  </a:cubicBezTo>
                  <a:cubicBezTo>
                    <a:pt x="571" y="925"/>
                    <a:pt x="585" y="912"/>
                    <a:pt x="603" y="901"/>
                  </a:cubicBezTo>
                  <a:cubicBezTo>
                    <a:pt x="621" y="891"/>
                    <a:pt x="639" y="886"/>
                    <a:pt x="660" y="886"/>
                  </a:cubicBezTo>
                  <a:cubicBezTo>
                    <a:pt x="661" y="886"/>
                    <a:pt x="660" y="886"/>
                    <a:pt x="661" y="886"/>
                  </a:cubicBezTo>
                  <a:cubicBezTo>
                    <a:pt x="793" y="886"/>
                    <a:pt x="925" y="886"/>
                    <a:pt x="1057" y="886"/>
                  </a:cubicBezTo>
                  <a:lnTo>
                    <a:pt x="1057" y="886"/>
                  </a:lnTo>
                  <a:cubicBezTo>
                    <a:pt x="1058" y="886"/>
                    <a:pt x="1058" y="886"/>
                    <a:pt x="1058" y="886"/>
                  </a:cubicBezTo>
                  <a:cubicBezTo>
                    <a:pt x="1079" y="886"/>
                    <a:pt x="1098" y="891"/>
                    <a:pt x="1116" y="901"/>
                  </a:cubicBezTo>
                  <a:cubicBezTo>
                    <a:pt x="1135" y="912"/>
                    <a:pt x="1148" y="925"/>
                    <a:pt x="1158" y="943"/>
                  </a:cubicBezTo>
                  <a:cubicBezTo>
                    <a:pt x="1169" y="961"/>
                    <a:pt x="1173" y="978"/>
                    <a:pt x="1173" y="999"/>
                  </a:cubicBezTo>
                  <a:cubicBezTo>
                    <a:pt x="1173" y="1195"/>
                    <a:pt x="1173" y="1391"/>
                    <a:pt x="1173" y="1587"/>
                  </a:cubicBezTo>
                  <a:cubicBezTo>
                    <a:pt x="1311" y="1587"/>
                    <a:pt x="1448" y="1587"/>
                    <a:pt x="1586" y="1587"/>
                  </a:cubicBezTo>
                  <a:cubicBezTo>
                    <a:pt x="1586" y="1278"/>
                    <a:pt x="1586" y="968"/>
                    <a:pt x="1586" y="659"/>
                  </a:cubicBezTo>
                  <a:cubicBezTo>
                    <a:pt x="1367" y="491"/>
                    <a:pt x="1148" y="324"/>
                    <a:pt x="928" y="157"/>
                  </a:cubicBezTo>
                  <a:lnTo>
                    <a:pt x="928" y="157"/>
                  </a:lnTo>
                  <a:cubicBezTo>
                    <a:pt x="924" y="154"/>
                    <a:pt x="920" y="151"/>
                    <a:pt x="916" y="149"/>
                  </a:cubicBezTo>
                  <a:cubicBezTo>
                    <a:pt x="898" y="138"/>
                    <a:pt x="880" y="133"/>
                    <a:pt x="860" y="133"/>
                  </a:cubicBezTo>
                  <a:cubicBezTo>
                    <a:pt x="839" y="133"/>
                    <a:pt x="821" y="139"/>
                    <a:pt x="803" y="149"/>
                  </a:cubicBezTo>
                  <a:cubicBezTo>
                    <a:pt x="798" y="152"/>
                    <a:pt x="795" y="154"/>
                    <a:pt x="790" y="157"/>
                  </a:cubicBezTo>
                  <a:cubicBezTo>
                    <a:pt x="570" y="324"/>
                    <a:pt x="351" y="491"/>
                    <a:pt x="132" y="659"/>
                  </a:cubicBezTo>
                  <a:cubicBezTo>
                    <a:pt x="132" y="968"/>
                    <a:pt x="132" y="1278"/>
                    <a:pt x="132" y="1587"/>
                  </a:cubicBezTo>
                  <a:cubicBezTo>
                    <a:pt x="286" y="1587"/>
                    <a:pt x="440" y="1587"/>
                    <a:pt x="595" y="1587"/>
                  </a:cubicBezTo>
                  <a:lnTo>
                    <a:pt x="595" y="1587"/>
                  </a:lnTo>
                  <a:cubicBezTo>
                    <a:pt x="610" y="1587"/>
                    <a:pt x="622" y="1590"/>
                    <a:pt x="635" y="1597"/>
                  </a:cubicBezTo>
                  <a:cubicBezTo>
                    <a:pt x="648" y="1604"/>
                    <a:pt x="657" y="1614"/>
                    <a:pt x="664" y="1626"/>
                  </a:cubicBezTo>
                  <a:cubicBezTo>
                    <a:pt x="671" y="1639"/>
                    <a:pt x="675" y="1651"/>
                    <a:pt x="675" y="1666"/>
                  </a:cubicBezTo>
                  <a:lnTo>
                    <a:pt x="675" y="1666"/>
                  </a:lnTo>
                  <a:cubicBezTo>
                    <a:pt x="675" y="1684"/>
                    <a:pt x="675" y="1701"/>
                    <a:pt x="675" y="1719"/>
                  </a:cubicBezTo>
                  <a:cubicBezTo>
                    <a:pt x="488" y="1719"/>
                    <a:pt x="302" y="1719"/>
                    <a:pt x="116" y="1719"/>
                  </a:cubicBezTo>
                  <a:lnTo>
                    <a:pt x="116" y="1719"/>
                  </a:lnTo>
                  <a:cubicBezTo>
                    <a:pt x="115" y="1719"/>
                    <a:pt x="115" y="1719"/>
                    <a:pt x="114" y="1719"/>
                  </a:cubicBezTo>
                  <a:cubicBezTo>
                    <a:pt x="93" y="1719"/>
                    <a:pt x="75" y="1714"/>
                    <a:pt x="57" y="1703"/>
                  </a:cubicBezTo>
                  <a:cubicBezTo>
                    <a:pt x="38" y="1693"/>
                    <a:pt x="26" y="1680"/>
                    <a:pt x="16" y="1662"/>
                  </a:cubicBezTo>
                  <a:cubicBezTo>
                    <a:pt x="5" y="1644"/>
                    <a:pt x="0" y="1626"/>
                    <a:pt x="0" y="1606"/>
                  </a:cubicBezTo>
                  <a:cubicBezTo>
                    <a:pt x="0" y="1287"/>
                    <a:pt x="0" y="968"/>
                    <a:pt x="0" y="649"/>
                  </a:cubicBezTo>
                  <a:lnTo>
                    <a:pt x="0" y="649"/>
                  </a:lnTo>
                  <a:lnTo>
                    <a:pt x="0" y="649"/>
                  </a:lnTo>
                  <a:cubicBezTo>
                    <a:pt x="0" y="628"/>
                    <a:pt x="5" y="610"/>
                    <a:pt x="15" y="593"/>
                  </a:cubicBezTo>
                  <a:cubicBezTo>
                    <a:pt x="23" y="579"/>
                    <a:pt x="32" y="569"/>
                    <a:pt x="45" y="560"/>
                  </a:cubicBezTo>
                  <a:cubicBezTo>
                    <a:pt x="267" y="390"/>
                    <a:pt x="488" y="221"/>
                    <a:pt x="710" y="51"/>
                  </a:cubicBezTo>
                  <a:lnTo>
                    <a:pt x="710" y="51"/>
                  </a:lnTo>
                  <a:cubicBezTo>
                    <a:pt x="719" y="44"/>
                    <a:pt x="726" y="39"/>
                    <a:pt x="737" y="33"/>
                  </a:cubicBezTo>
                  <a:cubicBezTo>
                    <a:pt x="775" y="11"/>
                    <a:pt x="814" y="0"/>
                    <a:pt x="860" y="0"/>
                  </a:cubicBezTo>
                  <a:cubicBezTo>
                    <a:pt x="905" y="0"/>
                    <a:pt x="943" y="10"/>
                    <a:pt x="982" y="33"/>
                  </a:cubicBezTo>
                  <a:cubicBezTo>
                    <a:pt x="992" y="38"/>
                    <a:pt x="999" y="44"/>
                    <a:pt x="1008" y="51"/>
                  </a:cubicBezTo>
                  <a:cubicBezTo>
                    <a:pt x="1230" y="221"/>
                    <a:pt x="1452" y="390"/>
                    <a:pt x="1674" y="560"/>
                  </a:cubicBezTo>
                  <a:lnTo>
                    <a:pt x="1674" y="560"/>
                  </a:lnTo>
                  <a:cubicBezTo>
                    <a:pt x="1687" y="570"/>
                    <a:pt x="1695" y="580"/>
                    <a:pt x="1703" y="593"/>
                  </a:cubicBezTo>
                  <a:cubicBezTo>
                    <a:pt x="1714" y="611"/>
                    <a:pt x="1718" y="628"/>
                    <a:pt x="1718" y="649"/>
                  </a:cubicBezTo>
                  <a:cubicBezTo>
                    <a:pt x="1718" y="968"/>
                    <a:pt x="1718" y="1287"/>
                    <a:pt x="1718" y="1606"/>
                  </a:cubicBezTo>
                  <a:lnTo>
                    <a:pt x="1718" y="1606"/>
                  </a:lnTo>
                  <a:cubicBezTo>
                    <a:pt x="1718" y="1626"/>
                    <a:pt x="1713" y="1644"/>
                    <a:pt x="1703" y="1662"/>
                  </a:cubicBezTo>
                  <a:cubicBezTo>
                    <a:pt x="1692" y="1680"/>
                    <a:pt x="1679" y="1693"/>
                    <a:pt x="1661" y="1703"/>
                  </a:cubicBezTo>
                  <a:cubicBezTo>
                    <a:pt x="1643" y="1714"/>
                    <a:pt x="1625" y="1719"/>
                    <a:pt x="1604" y="1719"/>
                  </a:cubicBezTo>
                  <a:cubicBezTo>
                    <a:pt x="1603" y="1719"/>
                    <a:pt x="1603" y="1719"/>
                    <a:pt x="1602" y="1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3" name="Group 77">
            <a:extLst>
              <a:ext uri="{FF2B5EF4-FFF2-40B4-BE49-F238E27FC236}">
                <a16:creationId xmlns:a16="http://schemas.microsoft.com/office/drawing/2014/main" id="{56294763-34D5-FF4F-96AA-7AA730CCFD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88984" y="3917172"/>
            <a:ext cx="322191" cy="272496"/>
            <a:chOff x="3916" y="819"/>
            <a:chExt cx="389" cy="329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837B5F69-6E7A-6147-A3BD-1E716B52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819"/>
              <a:ext cx="389" cy="329"/>
            </a:xfrm>
            <a:custGeom>
              <a:avLst/>
              <a:gdLst>
                <a:gd name="T0" fmla="*/ 253 w 1718"/>
                <a:gd name="T1" fmla="*/ 1453 h 1454"/>
                <a:gd name="T2" fmla="*/ 127 w 1718"/>
                <a:gd name="T3" fmla="*/ 1419 h 1454"/>
                <a:gd name="T4" fmla="*/ 0 w 1718"/>
                <a:gd name="T5" fmla="*/ 1199 h 1454"/>
                <a:gd name="T6" fmla="*/ 0 w 1718"/>
                <a:gd name="T7" fmla="*/ 255 h 1454"/>
                <a:gd name="T8" fmla="*/ 0 w 1718"/>
                <a:gd name="T9" fmla="*/ 255 h 1454"/>
                <a:gd name="T10" fmla="*/ 127 w 1718"/>
                <a:gd name="T11" fmla="*/ 34 h 1454"/>
                <a:gd name="T12" fmla="*/ 1464 w 1718"/>
                <a:gd name="T13" fmla="*/ 0 h 1454"/>
                <a:gd name="T14" fmla="*/ 1590 w 1718"/>
                <a:gd name="T15" fmla="*/ 34 h 1454"/>
                <a:gd name="T16" fmla="*/ 1717 w 1718"/>
                <a:gd name="T17" fmla="*/ 254 h 1454"/>
                <a:gd name="T18" fmla="*/ 1717 w 1718"/>
                <a:gd name="T19" fmla="*/ 366 h 1454"/>
                <a:gd name="T20" fmla="*/ 1717 w 1718"/>
                <a:gd name="T21" fmla="*/ 366 h 1454"/>
                <a:gd name="T22" fmla="*/ 1684 w 1718"/>
                <a:gd name="T23" fmla="*/ 423 h 1454"/>
                <a:gd name="T24" fmla="*/ 885 w 1718"/>
                <a:gd name="T25" fmla="*/ 779 h 1454"/>
                <a:gd name="T26" fmla="*/ 859 w 1718"/>
                <a:gd name="T27" fmla="*/ 784 h 1454"/>
                <a:gd name="T28" fmla="*/ 251 w 1718"/>
                <a:gd name="T29" fmla="*/ 518 h 1454"/>
                <a:gd name="T30" fmla="*/ 273 w 1718"/>
                <a:gd name="T31" fmla="*/ 470 h 1454"/>
                <a:gd name="T32" fmla="*/ 306 w 1718"/>
                <a:gd name="T33" fmla="*/ 433 h 1454"/>
                <a:gd name="T34" fmla="*/ 379 w 1718"/>
                <a:gd name="T35" fmla="*/ 430 h 1454"/>
                <a:gd name="T36" fmla="*/ 1585 w 1718"/>
                <a:gd name="T37" fmla="*/ 323 h 1454"/>
                <a:gd name="T38" fmla="*/ 1585 w 1718"/>
                <a:gd name="T39" fmla="*/ 256 h 1454"/>
                <a:gd name="T40" fmla="*/ 1569 w 1718"/>
                <a:gd name="T41" fmla="*/ 193 h 1454"/>
                <a:gd name="T42" fmla="*/ 1465 w 1718"/>
                <a:gd name="T43" fmla="*/ 132 h 1454"/>
                <a:gd name="T44" fmla="*/ 253 w 1718"/>
                <a:gd name="T45" fmla="*/ 132 h 1454"/>
                <a:gd name="T46" fmla="*/ 149 w 1718"/>
                <a:gd name="T47" fmla="*/ 193 h 1454"/>
                <a:gd name="T48" fmla="*/ 132 w 1718"/>
                <a:gd name="T49" fmla="*/ 255 h 1454"/>
                <a:gd name="T50" fmla="*/ 132 w 1718"/>
                <a:gd name="T51" fmla="*/ 1198 h 1454"/>
                <a:gd name="T52" fmla="*/ 149 w 1718"/>
                <a:gd name="T53" fmla="*/ 1260 h 1454"/>
                <a:gd name="T54" fmla="*/ 253 w 1718"/>
                <a:gd name="T55" fmla="*/ 1321 h 1454"/>
                <a:gd name="T56" fmla="*/ 1464 w 1718"/>
                <a:gd name="T57" fmla="*/ 1321 h 1454"/>
                <a:gd name="T58" fmla="*/ 1568 w 1718"/>
                <a:gd name="T59" fmla="*/ 1260 h 1454"/>
                <a:gd name="T60" fmla="*/ 1585 w 1718"/>
                <a:gd name="T61" fmla="*/ 1198 h 1454"/>
                <a:gd name="T62" fmla="*/ 1585 w 1718"/>
                <a:gd name="T63" fmla="*/ 803 h 1454"/>
                <a:gd name="T64" fmla="*/ 1624 w 1718"/>
                <a:gd name="T65" fmla="*/ 734 h 1454"/>
                <a:gd name="T66" fmla="*/ 1717 w 1718"/>
                <a:gd name="T67" fmla="*/ 724 h 1454"/>
                <a:gd name="T68" fmla="*/ 1717 w 1718"/>
                <a:gd name="T69" fmla="*/ 1198 h 1454"/>
                <a:gd name="T70" fmla="*/ 1683 w 1718"/>
                <a:gd name="T71" fmla="*/ 1326 h 1454"/>
                <a:gd name="T72" fmla="*/ 1464 w 1718"/>
                <a:gd name="T73" fmla="*/ 1453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8" h="1454">
                  <a:moveTo>
                    <a:pt x="1464" y="1453"/>
                  </a:moveTo>
                  <a:cubicBezTo>
                    <a:pt x="1060" y="1453"/>
                    <a:pt x="657" y="1453"/>
                    <a:pt x="253" y="1453"/>
                  </a:cubicBezTo>
                  <a:lnTo>
                    <a:pt x="253" y="1453"/>
                  </a:lnTo>
                  <a:cubicBezTo>
                    <a:pt x="207" y="1453"/>
                    <a:pt x="167" y="1442"/>
                    <a:pt x="127" y="1419"/>
                  </a:cubicBezTo>
                  <a:cubicBezTo>
                    <a:pt x="87" y="1396"/>
                    <a:pt x="57" y="1367"/>
                    <a:pt x="34" y="1326"/>
                  </a:cubicBezTo>
                  <a:cubicBezTo>
                    <a:pt x="10" y="1286"/>
                    <a:pt x="0" y="1246"/>
                    <a:pt x="0" y="1199"/>
                  </a:cubicBezTo>
                  <a:cubicBezTo>
                    <a:pt x="0" y="1199"/>
                    <a:pt x="0" y="1199"/>
                    <a:pt x="0" y="1198"/>
                  </a:cubicBezTo>
                  <a:cubicBezTo>
                    <a:pt x="0" y="884"/>
                    <a:pt x="0" y="569"/>
                    <a:pt x="0" y="255"/>
                  </a:cubicBezTo>
                  <a:lnTo>
                    <a:pt x="0" y="255"/>
                  </a:lnTo>
                  <a:lnTo>
                    <a:pt x="0" y="255"/>
                  </a:lnTo>
                  <a:cubicBezTo>
                    <a:pt x="0" y="208"/>
                    <a:pt x="10" y="167"/>
                    <a:pt x="34" y="127"/>
                  </a:cubicBezTo>
                  <a:cubicBezTo>
                    <a:pt x="57" y="86"/>
                    <a:pt x="87" y="58"/>
                    <a:pt x="127" y="34"/>
                  </a:cubicBezTo>
                  <a:cubicBezTo>
                    <a:pt x="167" y="11"/>
                    <a:pt x="207" y="1"/>
                    <a:pt x="253" y="0"/>
                  </a:cubicBezTo>
                  <a:cubicBezTo>
                    <a:pt x="657" y="0"/>
                    <a:pt x="1060" y="0"/>
                    <a:pt x="1464" y="0"/>
                  </a:cubicBezTo>
                  <a:lnTo>
                    <a:pt x="1464" y="0"/>
                  </a:lnTo>
                  <a:cubicBezTo>
                    <a:pt x="1511" y="1"/>
                    <a:pt x="1550" y="11"/>
                    <a:pt x="1590" y="34"/>
                  </a:cubicBezTo>
                  <a:cubicBezTo>
                    <a:pt x="1630" y="58"/>
                    <a:pt x="1660" y="86"/>
                    <a:pt x="1683" y="127"/>
                  </a:cubicBezTo>
                  <a:cubicBezTo>
                    <a:pt x="1707" y="167"/>
                    <a:pt x="1717" y="207"/>
                    <a:pt x="1717" y="254"/>
                  </a:cubicBezTo>
                  <a:cubicBezTo>
                    <a:pt x="1717" y="255"/>
                    <a:pt x="1717" y="255"/>
                    <a:pt x="1717" y="255"/>
                  </a:cubicBezTo>
                  <a:cubicBezTo>
                    <a:pt x="1717" y="292"/>
                    <a:pt x="1717" y="329"/>
                    <a:pt x="1717" y="366"/>
                  </a:cubicBezTo>
                  <a:lnTo>
                    <a:pt x="1717" y="366"/>
                  </a:lnTo>
                  <a:lnTo>
                    <a:pt x="1717" y="366"/>
                  </a:lnTo>
                  <a:cubicBezTo>
                    <a:pt x="1717" y="378"/>
                    <a:pt x="1714" y="388"/>
                    <a:pt x="1708" y="399"/>
                  </a:cubicBezTo>
                  <a:cubicBezTo>
                    <a:pt x="1702" y="409"/>
                    <a:pt x="1694" y="416"/>
                    <a:pt x="1684" y="423"/>
                  </a:cubicBezTo>
                  <a:cubicBezTo>
                    <a:pt x="1682" y="424"/>
                    <a:pt x="1680" y="425"/>
                    <a:pt x="1678" y="426"/>
                  </a:cubicBezTo>
                  <a:cubicBezTo>
                    <a:pt x="1414" y="543"/>
                    <a:pt x="1150" y="661"/>
                    <a:pt x="885" y="779"/>
                  </a:cubicBezTo>
                  <a:lnTo>
                    <a:pt x="885" y="779"/>
                  </a:lnTo>
                  <a:cubicBezTo>
                    <a:pt x="876" y="782"/>
                    <a:pt x="868" y="784"/>
                    <a:pt x="859" y="784"/>
                  </a:cubicBezTo>
                  <a:cubicBezTo>
                    <a:pt x="849" y="784"/>
                    <a:pt x="842" y="782"/>
                    <a:pt x="833" y="779"/>
                  </a:cubicBezTo>
                  <a:cubicBezTo>
                    <a:pt x="639" y="692"/>
                    <a:pt x="445" y="605"/>
                    <a:pt x="251" y="518"/>
                  </a:cubicBezTo>
                  <a:cubicBezTo>
                    <a:pt x="258" y="502"/>
                    <a:pt x="266" y="486"/>
                    <a:pt x="273" y="470"/>
                  </a:cubicBezTo>
                  <a:lnTo>
                    <a:pt x="273" y="470"/>
                  </a:lnTo>
                  <a:cubicBezTo>
                    <a:pt x="274" y="467"/>
                    <a:pt x="275" y="465"/>
                    <a:pt x="277" y="462"/>
                  </a:cubicBezTo>
                  <a:cubicBezTo>
                    <a:pt x="284" y="450"/>
                    <a:pt x="293" y="440"/>
                    <a:pt x="306" y="433"/>
                  </a:cubicBezTo>
                  <a:cubicBezTo>
                    <a:pt x="319" y="426"/>
                    <a:pt x="331" y="423"/>
                    <a:pt x="346" y="423"/>
                  </a:cubicBezTo>
                  <a:cubicBezTo>
                    <a:pt x="358" y="423"/>
                    <a:pt x="368" y="425"/>
                    <a:pt x="379" y="430"/>
                  </a:cubicBezTo>
                  <a:cubicBezTo>
                    <a:pt x="539" y="502"/>
                    <a:pt x="699" y="574"/>
                    <a:pt x="859" y="646"/>
                  </a:cubicBezTo>
                  <a:cubicBezTo>
                    <a:pt x="1101" y="538"/>
                    <a:pt x="1343" y="430"/>
                    <a:pt x="1585" y="323"/>
                  </a:cubicBezTo>
                  <a:cubicBezTo>
                    <a:pt x="1585" y="300"/>
                    <a:pt x="1585" y="278"/>
                    <a:pt x="1585" y="256"/>
                  </a:cubicBezTo>
                  <a:lnTo>
                    <a:pt x="1585" y="256"/>
                  </a:lnTo>
                  <a:cubicBezTo>
                    <a:pt x="1585" y="255"/>
                    <a:pt x="1585" y="255"/>
                    <a:pt x="1585" y="254"/>
                  </a:cubicBezTo>
                  <a:cubicBezTo>
                    <a:pt x="1585" y="232"/>
                    <a:pt x="1580" y="212"/>
                    <a:pt x="1569" y="193"/>
                  </a:cubicBezTo>
                  <a:cubicBezTo>
                    <a:pt x="1558" y="173"/>
                    <a:pt x="1544" y="160"/>
                    <a:pt x="1525" y="149"/>
                  </a:cubicBezTo>
                  <a:cubicBezTo>
                    <a:pt x="1506" y="138"/>
                    <a:pt x="1487" y="133"/>
                    <a:pt x="1465" y="132"/>
                  </a:cubicBezTo>
                  <a:cubicBezTo>
                    <a:pt x="1061" y="132"/>
                    <a:pt x="657" y="132"/>
                    <a:pt x="253" y="132"/>
                  </a:cubicBezTo>
                  <a:lnTo>
                    <a:pt x="253" y="132"/>
                  </a:lnTo>
                  <a:cubicBezTo>
                    <a:pt x="231" y="133"/>
                    <a:pt x="212" y="138"/>
                    <a:pt x="193" y="149"/>
                  </a:cubicBezTo>
                  <a:cubicBezTo>
                    <a:pt x="174" y="160"/>
                    <a:pt x="160" y="173"/>
                    <a:pt x="149" y="193"/>
                  </a:cubicBezTo>
                  <a:cubicBezTo>
                    <a:pt x="137" y="212"/>
                    <a:pt x="132" y="232"/>
                    <a:pt x="132" y="254"/>
                  </a:cubicBezTo>
                  <a:cubicBezTo>
                    <a:pt x="132" y="254"/>
                    <a:pt x="132" y="255"/>
                    <a:pt x="132" y="255"/>
                  </a:cubicBezTo>
                  <a:cubicBezTo>
                    <a:pt x="132" y="569"/>
                    <a:pt x="132" y="884"/>
                    <a:pt x="132" y="1198"/>
                  </a:cubicBezTo>
                  <a:lnTo>
                    <a:pt x="132" y="1198"/>
                  </a:lnTo>
                  <a:cubicBezTo>
                    <a:pt x="132" y="1199"/>
                    <a:pt x="132" y="1199"/>
                    <a:pt x="132" y="1199"/>
                  </a:cubicBezTo>
                  <a:cubicBezTo>
                    <a:pt x="132" y="1222"/>
                    <a:pt x="137" y="1241"/>
                    <a:pt x="149" y="1260"/>
                  </a:cubicBezTo>
                  <a:cubicBezTo>
                    <a:pt x="160" y="1280"/>
                    <a:pt x="174" y="1294"/>
                    <a:pt x="193" y="1305"/>
                  </a:cubicBezTo>
                  <a:cubicBezTo>
                    <a:pt x="212" y="1316"/>
                    <a:pt x="231" y="1321"/>
                    <a:pt x="253" y="1321"/>
                  </a:cubicBezTo>
                  <a:cubicBezTo>
                    <a:pt x="657" y="1321"/>
                    <a:pt x="1060" y="1321"/>
                    <a:pt x="1464" y="1321"/>
                  </a:cubicBezTo>
                  <a:lnTo>
                    <a:pt x="1464" y="1321"/>
                  </a:lnTo>
                  <a:cubicBezTo>
                    <a:pt x="1486" y="1321"/>
                    <a:pt x="1505" y="1316"/>
                    <a:pt x="1524" y="1305"/>
                  </a:cubicBezTo>
                  <a:cubicBezTo>
                    <a:pt x="1543" y="1294"/>
                    <a:pt x="1557" y="1280"/>
                    <a:pt x="1568" y="1260"/>
                  </a:cubicBezTo>
                  <a:cubicBezTo>
                    <a:pt x="1580" y="1241"/>
                    <a:pt x="1585" y="1222"/>
                    <a:pt x="1585" y="1199"/>
                  </a:cubicBezTo>
                  <a:cubicBezTo>
                    <a:pt x="1585" y="1199"/>
                    <a:pt x="1585" y="1199"/>
                    <a:pt x="1585" y="1198"/>
                  </a:cubicBezTo>
                  <a:cubicBezTo>
                    <a:pt x="1585" y="1066"/>
                    <a:pt x="1585" y="934"/>
                    <a:pt x="1585" y="803"/>
                  </a:cubicBezTo>
                  <a:lnTo>
                    <a:pt x="1585" y="803"/>
                  </a:lnTo>
                  <a:cubicBezTo>
                    <a:pt x="1585" y="788"/>
                    <a:pt x="1588" y="775"/>
                    <a:pt x="1595" y="763"/>
                  </a:cubicBezTo>
                  <a:cubicBezTo>
                    <a:pt x="1603" y="750"/>
                    <a:pt x="1612" y="741"/>
                    <a:pt x="1624" y="734"/>
                  </a:cubicBezTo>
                  <a:cubicBezTo>
                    <a:pt x="1637" y="727"/>
                    <a:pt x="1649" y="724"/>
                    <a:pt x="1664" y="724"/>
                  </a:cubicBezTo>
                  <a:cubicBezTo>
                    <a:pt x="1682" y="724"/>
                    <a:pt x="1699" y="724"/>
                    <a:pt x="1717" y="724"/>
                  </a:cubicBezTo>
                  <a:cubicBezTo>
                    <a:pt x="1717" y="882"/>
                    <a:pt x="1717" y="1040"/>
                    <a:pt x="1717" y="1198"/>
                  </a:cubicBezTo>
                  <a:lnTo>
                    <a:pt x="1717" y="1198"/>
                  </a:lnTo>
                  <a:cubicBezTo>
                    <a:pt x="1717" y="1199"/>
                    <a:pt x="1717" y="1199"/>
                    <a:pt x="1717" y="1199"/>
                  </a:cubicBezTo>
                  <a:cubicBezTo>
                    <a:pt x="1717" y="1246"/>
                    <a:pt x="1707" y="1286"/>
                    <a:pt x="1683" y="1326"/>
                  </a:cubicBezTo>
                  <a:cubicBezTo>
                    <a:pt x="1660" y="1367"/>
                    <a:pt x="1630" y="1396"/>
                    <a:pt x="1590" y="1419"/>
                  </a:cubicBezTo>
                  <a:cubicBezTo>
                    <a:pt x="1550" y="1442"/>
                    <a:pt x="1511" y="1453"/>
                    <a:pt x="1464" y="14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921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5892114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09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BDE014-6E56-1448-B554-06EDE06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A12863F-5D9B-7D4E-9D7C-DAA849FF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AF262D6-9A64-E34B-A52F-654745E7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562DAF1-01EA-354A-BEA4-EACA3AC2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3FA54-2F93-1D41-85C9-78B7717775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085186-8C11-334D-9338-BBF50C12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17EE5E-7E18-744F-806E-EBCF4A5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D8BA2C-5E61-9743-9E72-E7B5106F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58E181-95FB-BE46-B564-2C1485BB6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</a:t>
            </a:r>
          </a:p>
          <a:p>
            <a:pPr marL="540000" lvl="2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</a:t>
            </a:r>
          </a:p>
          <a:p>
            <a:pPr marL="720000" lvl="3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 eins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Zwei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Drei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Eins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Zwei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EFA77B-1415-704D-9BE4-D4F924CD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906DE13-5BF4-1140-9211-120DB7B61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EF4AFD-9BE4-374C-895B-D31F868B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66677-DBFA-6549-8929-AE503E5AF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EFE6B8D-ADC1-BA45-8AB1-F883F3E8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ED0052-8339-7341-8CF8-13638CAB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0EC8410-8E5F-1841-A4CF-F5D82E56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E7BF39-51C8-7B45-9E40-2656C0873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9C77018-5DF8-2243-A7B3-0C6C34710D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9391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38650370-D163-3343-B219-BD3F3D8692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6613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B5501A-2B4D-4245-B682-774410650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139365-D50E-F243-A527-85AA0797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3BB731F-3E2B-354B-A1FA-F5153A90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E5FA329-3749-C440-99A0-B90157A06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1B79B8-CADE-5743-A7D2-0E0A09B0C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650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3EEEF19-B958-B447-B3C3-F5D5A30556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46798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21A9592-144E-D447-9591-130170064B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58683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34165E-708D-D844-9D7D-96AB9E5658E1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F091AD-7412-6345-8C91-CBA5B72C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6015DFC-BBA8-7243-B60E-9D0A9C0907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C21E34-AA23-264B-BA82-5FED8FECB1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DB0B6E9-8343-3141-BC32-5ADDDC7EC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6798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53E4D20-9400-254E-9413-28CEBA6456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8683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D93E1C1-F59D-3746-9D34-7EFE465D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91F497-1D05-EE4C-B228-493D19A6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7509F3-5245-5E4C-83F7-D056AE33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50EF2AD-360C-0740-A12D-6B7EB8C31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844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8787D-1CB1-104A-971E-0A096339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CDBF93-2A67-FB4C-A9BF-6447C85F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92B028-6529-8146-970A-2464E76D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62E9BA-1C05-0843-B803-F332C78F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820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95" r:id="rId3"/>
    <p:sldLayoutId id="2147483694" r:id="rId4"/>
    <p:sldLayoutId id="2147483662" r:id="rId5"/>
    <p:sldLayoutId id="2147483705" r:id="rId6"/>
    <p:sldLayoutId id="2147483696" r:id="rId7"/>
    <p:sldLayoutId id="2147483676" r:id="rId8"/>
    <p:sldLayoutId id="2147483675" r:id="rId9"/>
    <p:sldLayoutId id="2147483665" r:id="rId10"/>
    <p:sldLayoutId id="2147483669" r:id="rId11"/>
    <p:sldLayoutId id="2147483697" r:id="rId12"/>
    <p:sldLayoutId id="2147483691" r:id="rId13"/>
    <p:sldLayoutId id="2147483698" r:id="rId14"/>
    <p:sldLayoutId id="2147483679" r:id="rId15"/>
    <p:sldLayoutId id="2147483699" r:id="rId16"/>
    <p:sldLayoutId id="2147483692" r:id="rId17"/>
    <p:sldLayoutId id="2147483693" r:id="rId18"/>
    <p:sldLayoutId id="2147483703" r:id="rId19"/>
    <p:sldLayoutId id="2147483661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rgbClr val="6638B6"/>
          </a:solidFill>
          <a:latin typeface="Barlow Semi Condensed" pitchFamily="2" charset="77"/>
          <a:ea typeface="+mj-ea"/>
          <a:cs typeface="Arial Black" panose="020B0604020202020204" pitchFamily="34" charset="0"/>
        </a:defRPr>
      </a:lvl1pPr>
    </p:titleStyle>
    <p:bodyStyle>
      <a:lvl1pPr marL="144000" indent="-14400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1pPr>
      <a:lvl2pPr marL="288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2pPr>
      <a:lvl3pPr marL="432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3pPr>
      <a:lvl4pPr marL="576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4pPr>
      <a:lvl5pPr marL="720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46AA6-F49E-F841-8139-06CACE37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559A8-9DF6-B84A-AAE4-62AA799A0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3. 2d </a:t>
            </a:r>
            <a:r>
              <a:rPr lang="de-DE" dirty="0" err="1"/>
              <a:t>physics</a:t>
            </a:r>
            <a:r>
              <a:rPr lang="de-DE" dirty="0"/>
              <a:t> and Control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0E0BB12-48A9-4461-B0B9-60A69528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Unity Workshop - WS 19-20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Physics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2D Physics and Control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2</a:t>
            </a:fld>
            <a:endParaRPr lang="de-DE" noProof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919EE73-8598-414D-8F98-91EA191E536B}"/>
              </a:ext>
            </a:extLst>
          </p:cNvPr>
          <p:cNvSpPr txBox="1"/>
          <p:nvPr/>
        </p:nvSpPr>
        <p:spPr>
          <a:xfrm>
            <a:off x="628650" y="2896512"/>
            <a:ext cx="2832260" cy="19590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Enable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physical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behaviour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an </a:t>
            </a:r>
            <a:r>
              <a:rPr lang="de-DE" sz="1200" dirty="0" err="1">
                <a:latin typeface="Barlow Semi Condensed" pitchFamily="2" charset="77"/>
              </a:rPr>
              <a:t>object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Respond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to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gravity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Respond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to</a:t>
            </a:r>
            <a:r>
              <a:rPr lang="de-DE" sz="1200" dirty="0">
                <a:latin typeface="Barlow Semi Condensed" pitchFamily="2" charset="77"/>
              </a:rPr>
              <a:t> external </a:t>
            </a:r>
            <a:r>
              <a:rPr lang="de-DE" sz="1200" dirty="0" err="1">
                <a:latin typeface="Barlow Semi Condensed" pitchFamily="2" charset="77"/>
              </a:rPr>
              <a:t>forces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Respond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to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incoming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collisions</a:t>
            </a:r>
            <a:r>
              <a:rPr lang="de-DE" sz="1200" dirty="0">
                <a:latin typeface="Barlow Semi Condensed" pitchFamily="2" charset="77"/>
              </a:rPr>
              <a:t> (</a:t>
            </a:r>
            <a:r>
              <a:rPr lang="de-DE" sz="1200" dirty="0" err="1">
                <a:latin typeface="Barlow Semi Condensed" pitchFamily="2" charset="77"/>
              </a:rPr>
              <a:t>if</a:t>
            </a:r>
            <a:r>
              <a:rPr lang="de-DE" sz="1200" dirty="0">
                <a:latin typeface="Barlow Semi Condensed" pitchFamily="2" charset="77"/>
              </a:rPr>
              <a:t> also </a:t>
            </a:r>
            <a:r>
              <a:rPr lang="de-DE" sz="1200" dirty="0" err="1">
                <a:latin typeface="Barlow Semi Condensed" pitchFamily="2" charset="77"/>
              </a:rPr>
              <a:t>collider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attached</a:t>
            </a:r>
            <a:r>
              <a:rPr lang="de-DE" sz="1200" dirty="0">
                <a:latin typeface="Barlow Semi Condensed" pitchFamily="2" charset="7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Move </a:t>
            </a:r>
            <a:r>
              <a:rPr lang="de-DE" sz="1200" dirty="0" err="1">
                <a:latin typeface="Barlow Semi Condensed" pitchFamily="2" charset="77"/>
              </a:rPr>
              <a:t>by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applying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forces</a:t>
            </a:r>
            <a:r>
              <a:rPr lang="de-DE" sz="1200" dirty="0">
                <a:latin typeface="Barlow Semi Condensed" pitchFamily="2" charset="77"/>
              </a:rPr>
              <a:t>, not </a:t>
            </a:r>
            <a:r>
              <a:rPr lang="de-DE" sz="1200" dirty="0" err="1">
                <a:latin typeface="Barlow Semi Condensed" pitchFamily="2" charset="77"/>
              </a:rPr>
              <a:t>changing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transform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2D and 3D </a:t>
            </a:r>
            <a:r>
              <a:rPr lang="de-DE" sz="1200" dirty="0" err="1">
                <a:latin typeface="Barlow Semi Condensed" pitchFamily="2" charset="77"/>
              </a:rPr>
              <a:t>objects</a:t>
            </a:r>
            <a:endParaRPr lang="de-DE" sz="1200" dirty="0">
              <a:latin typeface="Barlow Semi Condensed" pitchFamily="2" charset="77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B806EC-C0E5-40A6-96AB-5A1EC7B1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38728"/>
            <a:ext cx="2832260" cy="12187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99EC0E-857C-494A-A730-B9E8265F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22" y="1634930"/>
            <a:ext cx="3187968" cy="12225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89769C-17D4-4E35-9D72-37F97C480C6B}"/>
              </a:ext>
            </a:extLst>
          </p:cNvPr>
          <p:cNvSpPr txBox="1"/>
          <p:nvPr/>
        </p:nvSpPr>
        <p:spPr>
          <a:xfrm>
            <a:off x="4873822" y="2896511"/>
            <a:ext cx="2832260" cy="19590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Shape </a:t>
            </a:r>
            <a:r>
              <a:rPr lang="de-DE" sz="1200" dirty="0" err="1">
                <a:latin typeface="Barlow Semi Condensed" pitchFamily="2" charset="77"/>
              </a:rPr>
              <a:t>of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object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physical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collisions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Can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used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triggers</a:t>
            </a:r>
            <a:r>
              <a:rPr lang="de-DE" sz="1200" dirty="0">
                <a:latin typeface="Barlow Semi Condensed" pitchFamily="2" charset="77"/>
              </a:rPr>
              <a:t>, </a:t>
            </a:r>
            <a:r>
              <a:rPr lang="de-DE" sz="1200" dirty="0" err="1">
                <a:latin typeface="Barlow Semi Condensed" pitchFamily="2" charset="77"/>
              </a:rPr>
              <a:t>without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influencing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collisioning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objects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Mostly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rough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approximation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of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shape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better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performance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2D and 3D </a:t>
            </a:r>
            <a:r>
              <a:rPr lang="de-DE" sz="1200" dirty="0" err="1">
                <a:latin typeface="Barlow Semi Condensed" pitchFamily="2" charset="77"/>
              </a:rPr>
              <a:t>objects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Collisions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can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handled</a:t>
            </a:r>
            <a:r>
              <a:rPr lang="de-DE" sz="1200" dirty="0">
                <a:latin typeface="Barlow Semi Condensed" pitchFamily="2" charset="77"/>
              </a:rPr>
              <a:t> in </a:t>
            </a:r>
            <a:r>
              <a:rPr lang="de-DE" sz="1200" dirty="0" err="1">
                <a:latin typeface="Barlow Semi Condensed" pitchFamily="2" charset="77"/>
              </a:rPr>
              <a:t>script</a:t>
            </a:r>
            <a:r>
              <a:rPr lang="de-DE" sz="1200" dirty="0">
                <a:latin typeface="Barlow Semi Condensed" pitchFamily="2" charset="77"/>
              </a:rPr>
              <a:t> (</a:t>
            </a:r>
            <a:r>
              <a:rPr lang="de-DE" sz="1200" dirty="0" err="1">
                <a:latin typeface="Barlow Semi Condensed" pitchFamily="2" charset="77"/>
              </a:rPr>
              <a:t>OnCollisionEnter</a:t>
            </a:r>
            <a:r>
              <a:rPr lang="de-DE" sz="1200" dirty="0">
                <a:latin typeface="Barlow Semi Condensed" pitchFamily="2" charset="77"/>
              </a:rPr>
              <a:t>(…), </a:t>
            </a:r>
            <a:r>
              <a:rPr lang="de-DE" sz="1200" dirty="0" err="1">
                <a:latin typeface="Barlow Semi Condensed" pitchFamily="2" charset="77"/>
              </a:rPr>
              <a:t>OnTriggerEnter</a:t>
            </a:r>
            <a:r>
              <a:rPr lang="de-DE" sz="1200" dirty="0">
                <a:latin typeface="Barlow Semi Condensed" pitchFamily="2" charset="77"/>
              </a:rPr>
              <a:t>(…) etc.)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CC2939-2C19-4A8E-AB31-7E9955009F18}"/>
              </a:ext>
            </a:extLst>
          </p:cNvPr>
          <p:cNvSpPr txBox="1"/>
          <p:nvPr/>
        </p:nvSpPr>
        <p:spPr>
          <a:xfrm>
            <a:off x="628650" y="1388295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 err="1">
                <a:latin typeface="Barlow Semi Condensed" pitchFamily="2" charset="77"/>
              </a:rPr>
              <a:t>Rigidbody</a:t>
            </a:r>
            <a:endParaRPr lang="de-DE" sz="1200" b="1" dirty="0">
              <a:latin typeface="Barlow Semi Condensed" pitchFamily="2" charset="7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D216C0A-FD36-4DE6-9192-12ECC09C051E}"/>
              </a:ext>
            </a:extLst>
          </p:cNvPr>
          <p:cNvSpPr txBox="1"/>
          <p:nvPr/>
        </p:nvSpPr>
        <p:spPr>
          <a:xfrm>
            <a:off x="4873822" y="1359650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>
                <a:latin typeface="Barlow Semi Condensed" pitchFamily="2" charset="77"/>
              </a:rPr>
              <a:t>Collider</a:t>
            </a:r>
          </a:p>
        </p:txBody>
      </p:sp>
    </p:spTree>
    <p:extLst>
      <p:ext uri="{BB962C8B-B14F-4D97-AF65-F5344CB8AC3E}">
        <p14:creationId xmlns:p14="http://schemas.microsoft.com/office/powerpoint/2010/main" val="24351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Scripting in 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2D Physics and Control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CC2939-2C19-4A8E-AB31-7E9955009F18}"/>
              </a:ext>
            </a:extLst>
          </p:cNvPr>
          <p:cNvSpPr txBox="1"/>
          <p:nvPr/>
        </p:nvSpPr>
        <p:spPr>
          <a:xfrm>
            <a:off x="628650" y="1388295"/>
            <a:ext cx="4025543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dirty="0">
                <a:latin typeface="Barlow Semi Condensed" pitchFamily="2" charset="77"/>
              </a:rPr>
              <a:t>- Main </a:t>
            </a:r>
            <a:r>
              <a:rPr lang="de-DE" sz="1200" dirty="0" err="1">
                <a:latin typeface="Barlow Semi Condensed" pitchFamily="2" charset="77"/>
              </a:rPr>
              <a:t>Programming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language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 C# </a:t>
            </a:r>
            <a:r>
              <a:rPr lang="de-DE" sz="1200" dirty="0" err="1">
                <a:latin typeface="Barlow Semi Condensed" pitchFamily="2" charset="77"/>
              </a:rPr>
              <a:t>with</a:t>
            </a:r>
            <a:r>
              <a:rPr lang="de-DE" sz="1200" dirty="0">
                <a:latin typeface="Barlow Semi Condensed" pitchFamily="2" charset="77"/>
              </a:rPr>
              <a:t> .NET 2.0 (</a:t>
            </a:r>
            <a:r>
              <a:rPr lang="de-DE" sz="1200" dirty="0" err="1">
                <a:latin typeface="Barlow Semi Condensed" pitchFamily="2" charset="77"/>
              </a:rPr>
              <a:t>or</a:t>
            </a:r>
            <a:r>
              <a:rPr lang="de-DE" sz="1200" dirty="0">
                <a:latin typeface="Barlow Semi Condensed" pitchFamily="2" charset="77"/>
              </a:rPr>
              <a:t> .NET 4.x)</a:t>
            </a:r>
          </a:p>
        </p:txBody>
      </p:sp>
      <p:pic>
        <p:nvPicPr>
          <p:cNvPr id="1028" name="Picture 4" descr="https://png2.kisspng.com/sh/274ed4f7cbcd548c7720c7f1066a6c91/L0KzQYm3WMMyN6ZtipH0aYP2gLBuTfMueKN0fARqbX3sfri0jPFvb6Zmf9c2bHBqf370ifNzd6R0fuY2dnn2hbLzTgN1fZUyeeZ1YYOwgLF5lPZwdJp0RadrOEm8QYq5hMdkPmE1RqMBMki4R4K4UcU0PWg5SqUANEi7Q4m1kP5o/kisspng-c-programming-language-logo-microsoft-visual-stud-atlas-portfolio-5b899192d7c600.1628571115357423548838.png">
            <a:extLst>
              <a:ext uri="{FF2B5EF4-FFF2-40B4-BE49-F238E27FC236}">
                <a16:creationId xmlns:a16="http://schemas.microsoft.com/office/drawing/2014/main" id="{508C2E24-A29B-419C-A654-8307A22F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93" y="1227947"/>
            <a:ext cx="532116" cy="5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.net icon">
            <a:extLst>
              <a:ext uri="{FF2B5EF4-FFF2-40B4-BE49-F238E27FC236}">
                <a16:creationId xmlns:a16="http://schemas.microsoft.com/office/drawing/2014/main" id="{D85AE4C5-0EF8-44B8-8CF2-94C7E2D6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85" y="1079801"/>
            <a:ext cx="828407" cy="8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657FD59-4848-4773-9B80-C07D6AE4637B}"/>
              </a:ext>
            </a:extLst>
          </p:cNvPr>
          <p:cNvSpPr txBox="1"/>
          <p:nvPr/>
        </p:nvSpPr>
        <p:spPr>
          <a:xfrm>
            <a:off x="628650" y="2184542"/>
            <a:ext cx="4025543" cy="8292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Default a </a:t>
            </a:r>
            <a:r>
              <a:rPr lang="de-DE" sz="1200" dirty="0" err="1">
                <a:latin typeface="Barlow Semi Condensed" pitchFamily="2" charset="77"/>
              </a:rPr>
              <a:t>created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script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inherits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from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MonoBehaviour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Script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can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used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component</a:t>
            </a:r>
            <a:r>
              <a:rPr lang="de-DE" sz="1200" dirty="0">
                <a:latin typeface="Barlow Semi Condensed" pitchFamily="2" charset="77"/>
              </a:rPr>
              <a:t> an a  </a:t>
            </a:r>
            <a:r>
              <a:rPr lang="de-DE" sz="1200" dirty="0" err="1">
                <a:latin typeface="Barlow Semi Condensed" pitchFamily="2" charset="77"/>
              </a:rPr>
              <a:t>GameObject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Script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can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receive</a:t>
            </a:r>
            <a:r>
              <a:rPr lang="de-DE" sz="1200" dirty="0">
                <a:latin typeface="Barlow Semi Condensed" pitchFamily="2" charset="77"/>
              </a:rPr>
              <a:t> Unity Events</a:t>
            </a:r>
          </a:p>
          <a:p>
            <a:pPr marL="528066" lvl="1" indent="-171450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Can perform </a:t>
            </a:r>
            <a:r>
              <a:rPr lang="de-DE" sz="1200" dirty="0" err="1">
                <a:latin typeface="Barlow Semi Condensed" pitchFamily="2" charset="77"/>
              </a:rPr>
              <a:t>tasks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inside</a:t>
            </a:r>
            <a:r>
              <a:rPr lang="de-DE" sz="1200" dirty="0">
                <a:latin typeface="Barlow Semi Condensed" pitchFamily="2" charset="77"/>
              </a:rPr>
              <a:t> Unitys Game Loop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B4A68CD-1D15-420E-ADEF-C85F34D1E013}"/>
              </a:ext>
            </a:extLst>
          </p:cNvPr>
          <p:cNvSpPr txBox="1"/>
          <p:nvPr/>
        </p:nvSpPr>
        <p:spPr>
          <a:xfrm>
            <a:off x="628649" y="3598579"/>
            <a:ext cx="4025543" cy="8292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Variables </a:t>
            </a:r>
            <a:r>
              <a:rPr lang="de-DE" sz="1200" dirty="0" err="1">
                <a:latin typeface="Barlow Semi Condensed" pitchFamily="2" charset="77"/>
              </a:rPr>
              <a:t>can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visible </a:t>
            </a:r>
            <a:r>
              <a:rPr lang="de-DE" sz="1200" dirty="0" err="1">
                <a:latin typeface="Barlow Semi Condensed" pitchFamily="2" charset="77"/>
              </a:rPr>
              <a:t>inside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inspector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to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set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Easier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to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test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values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without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changing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script</a:t>
            </a:r>
            <a:endParaRPr lang="de-DE" sz="1200" dirty="0">
              <a:latin typeface="Barlow Semi Condensed" pitchFamily="2" charset="77"/>
            </a:endParaRPr>
          </a:p>
          <a:p>
            <a:pPr marL="528066" lvl="1" indent="-171450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Variable </a:t>
            </a:r>
            <a:r>
              <a:rPr lang="de-DE" sz="1200" dirty="0" err="1">
                <a:latin typeface="Barlow Semi Condensed" pitchFamily="2" charset="77"/>
              </a:rPr>
              <a:t>has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either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i="1" dirty="0">
                <a:latin typeface="Barlow Semi Condensed" pitchFamily="2" charset="77"/>
              </a:rPr>
              <a:t>„</a:t>
            </a:r>
            <a:r>
              <a:rPr lang="de-DE" sz="1200" i="1" dirty="0" err="1">
                <a:latin typeface="Barlow Semi Condensed" pitchFamily="2" charset="77"/>
              </a:rPr>
              <a:t>public</a:t>
            </a:r>
            <a:r>
              <a:rPr lang="de-DE" sz="1200" i="1" dirty="0">
                <a:latin typeface="Barlow Semi Condensed" pitchFamily="2" charset="77"/>
              </a:rPr>
              <a:t>“ </a:t>
            </a:r>
            <a:r>
              <a:rPr lang="de-DE" sz="1200" dirty="0" err="1">
                <a:latin typeface="Barlow Semi Condensed" pitchFamily="2" charset="77"/>
              </a:rPr>
              <a:t>or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tagged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i="1" dirty="0">
                <a:latin typeface="Barlow Semi Condensed" pitchFamily="2" charset="77"/>
              </a:rPr>
              <a:t>„[</a:t>
            </a:r>
            <a:r>
              <a:rPr lang="de-DE" sz="1200" i="1" dirty="0" err="1">
                <a:latin typeface="Barlow Semi Condensed" pitchFamily="2" charset="77"/>
              </a:rPr>
              <a:t>SerializeField</a:t>
            </a:r>
            <a:r>
              <a:rPr lang="de-DE" sz="1200" i="1" dirty="0">
                <a:latin typeface="Barlow Semi Condensed" pitchFamily="2" charset="77"/>
              </a:rPr>
              <a:t>]“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49E214F-4A1C-4BCE-9BA2-C00A37BC6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17" y="2094357"/>
            <a:ext cx="2872033" cy="143415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96EE2D-8B45-4DDA-8F94-C83241BB1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61" y="4207592"/>
            <a:ext cx="3290246" cy="776482"/>
          </a:xfrm>
          <a:prstGeom prst="rect">
            <a:avLst/>
          </a:prstGeom>
        </p:spPr>
      </p:pic>
      <p:grpSp>
        <p:nvGrpSpPr>
          <p:cNvPr id="22" name="Group 61">
            <a:extLst>
              <a:ext uri="{FF2B5EF4-FFF2-40B4-BE49-F238E27FC236}">
                <a16:creationId xmlns:a16="http://schemas.microsoft.com/office/drawing/2014/main" id="{2679731A-3601-4B80-9DA3-B6B0CF3B9193}"/>
              </a:ext>
            </a:extLst>
          </p:cNvPr>
          <p:cNvGrpSpPr>
            <a:grpSpLocks/>
          </p:cNvGrpSpPr>
          <p:nvPr/>
        </p:nvGrpSpPr>
        <p:grpSpPr bwMode="auto">
          <a:xfrm>
            <a:off x="6852533" y="3604750"/>
            <a:ext cx="453600" cy="446400"/>
            <a:chOff x="3174" y="1445"/>
            <a:chExt cx="315" cy="310"/>
          </a:xfrm>
        </p:grpSpPr>
        <p:sp>
          <p:nvSpPr>
            <p:cNvPr id="23" name="Freeform 62">
              <a:extLst>
                <a:ext uri="{FF2B5EF4-FFF2-40B4-BE49-F238E27FC236}">
                  <a16:creationId xmlns:a16="http://schemas.microsoft.com/office/drawing/2014/main" id="{170F1201-8251-424A-8011-B9330EBBC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445"/>
              <a:ext cx="315" cy="310"/>
            </a:xfrm>
            <a:custGeom>
              <a:avLst/>
              <a:gdLst>
                <a:gd name="T0" fmla="*/ 1393 w 1394"/>
                <a:gd name="T1" fmla="*/ 697 h 1371"/>
                <a:gd name="T2" fmla="*/ 735 w 1394"/>
                <a:gd name="T3" fmla="*/ 1354 h 1371"/>
                <a:gd name="T4" fmla="*/ 735 w 1394"/>
                <a:gd name="T5" fmla="*/ 1354 h 1371"/>
                <a:gd name="T6" fmla="*/ 724 w 1394"/>
                <a:gd name="T7" fmla="*/ 1363 h 1371"/>
                <a:gd name="T8" fmla="*/ 697 w 1394"/>
                <a:gd name="T9" fmla="*/ 1370 h 1371"/>
                <a:gd name="T10" fmla="*/ 669 w 1394"/>
                <a:gd name="T11" fmla="*/ 1363 h 1371"/>
                <a:gd name="T12" fmla="*/ 658 w 1394"/>
                <a:gd name="T13" fmla="*/ 1354 h 1371"/>
                <a:gd name="T14" fmla="*/ 0 w 1394"/>
                <a:gd name="T15" fmla="*/ 697 h 1371"/>
                <a:gd name="T16" fmla="*/ 78 w 1394"/>
                <a:gd name="T17" fmla="*/ 619 h 1371"/>
                <a:gd name="T18" fmla="*/ 642 w 1394"/>
                <a:gd name="T19" fmla="*/ 1184 h 1371"/>
                <a:gd name="T20" fmla="*/ 642 w 1394"/>
                <a:gd name="T21" fmla="*/ 0 h 1371"/>
                <a:gd name="T22" fmla="*/ 751 w 1394"/>
                <a:gd name="T23" fmla="*/ 0 h 1371"/>
                <a:gd name="T24" fmla="*/ 751 w 1394"/>
                <a:gd name="T25" fmla="*/ 1184 h 1371"/>
                <a:gd name="T26" fmla="*/ 1269 w 1394"/>
                <a:gd name="T27" fmla="*/ 666 h 1371"/>
                <a:gd name="T28" fmla="*/ 1269 w 1394"/>
                <a:gd name="T29" fmla="*/ 666 h 1371"/>
                <a:gd name="T30" fmla="*/ 1282 w 1394"/>
                <a:gd name="T31" fmla="*/ 655 h 1371"/>
                <a:gd name="T32" fmla="*/ 1315 w 1394"/>
                <a:gd name="T33" fmla="*/ 647 h 1371"/>
                <a:gd name="T34" fmla="*/ 1348 w 1394"/>
                <a:gd name="T35" fmla="*/ 655 h 1371"/>
                <a:gd name="T36" fmla="*/ 1362 w 1394"/>
                <a:gd name="T37" fmla="*/ 666 h 1371"/>
                <a:gd name="T38" fmla="*/ 1393 w 1394"/>
                <a:gd name="T39" fmla="*/ 69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4" h="1371">
                  <a:moveTo>
                    <a:pt x="1393" y="697"/>
                  </a:moveTo>
                  <a:cubicBezTo>
                    <a:pt x="1174" y="916"/>
                    <a:pt x="955" y="1135"/>
                    <a:pt x="735" y="1354"/>
                  </a:cubicBezTo>
                  <a:lnTo>
                    <a:pt x="735" y="1354"/>
                  </a:lnTo>
                  <a:cubicBezTo>
                    <a:pt x="731" y="1358"/>
                    <a:pt x="729" y="1360"/>
                    <a:pt x="724" y="1363"/>
                  </a:cubicBezTo>
                  <a:cubicBezTo>
                    <a:pt x="716" y="1368"/>
                    <a:pt x="706" y="1370"/>
                    <a:pt x="697" y="1370"/>
                  </a:cubicBezTo>
                  <a:cubicBezTo>
                    <a:pt x="687" y="1370"/>
                    <a:pt x="677" y="1368"/>
                    <a:pt x="669" y="1363"/>
                  </a:cubicBezTo>
                  <a:cubicBezTo>
                    <a:pt x="664" y="1360"/>
                    <a:pt x="662" y="1358"/>
                    <a:pt x="658" y="1354"/>
                  </a:cubicBezTo>
                  <a:cubicBezTo>
                    <a:pt x="438" y="1135"/>
                    <a:pt x="219" y="916"/>
                    <a:pt x="0" y="697"/>
                  </a:cubicBezTo>
                  <a:cubicBezTo>
                    <a:pt x="26" y="671"/>
                    <a:pt x="52" y="645"/>
                    <a:pt x="78" y="619"/>
                  </a:cubicBezTo>
                  <a:cubicBezTo>
                    <a:pt x="266" y="807"/>
                    <a:pt x="454" y="996"/>
                    <a:pt x="642" y="1184"/>
                  </a:cubicBezTo>
                  <a:cubicBezTo>
                    <a:pt x="642" y="789"/>
                    <a:pt x="642" y="395"/>
                    <a:pt x="642" y="0"/>
                  </a:cubicBezTo>
                  <a:cubicBezTo>
                    <a:pt x="678" y="0"/>
                    <a:pt x="715" y="0"/>
                    <a:pt x="751" y="0"/>
                  </a:cubicBezTo>
                  <a:cubicBezTo>
                    <a:pt x="751" y="395"/>
                    <a:pt x="751" y="789"/>
                    <a:pt x="751" y="1184"/>
                  </a:cubicBezTo>
                  <a:cubicBezTo>
                    <a:pt x="924" y="1011"/>
                    <a:pt x="1097" y="838"/>
                    <a:pt x="1269" y="666"/>
                  </a:cubicBezTo>
                  <a:lnTo>
                    <a:pt x="1269" y="666"/>
                  </a:lnTo>
                  <a:cubicBezTo>
                    <a:pt x="1273" y="662"/>
                    <a:pt x="1277" y="657"/>
                    <a:pt x="1282" y="655"/>
                  </a:cubicBezTo>
                  <a:cubicBezTo>
                    <a:pt x="1293" y="648"/>
                    <a:pt x="1303" y="647"/>
                    <a:pt x="1315" y="647"/>
                  </a:cubicBezTo>
                  <a:cubicBezTo>
                    <a:pt x="1327" y="647"/>
                    <a:pt x="1338" y="649"/>
                    <a:pt x="1348" y="655"/>
                  </a:cubicBezTo>
                  <a:cubicBezTo>
                    <a:pt x="1354" y="658"/>
                    <a:pt x="1358" y="662"/>
                    <a:pt x="1362" y="666"/>
                  </a:cubicBezTo>
                  <a:cubicBezTo>
                    <a:pt x="1372" y="676"/>
                    <a:pt x="1383" y="686"/>
                    <a:pt x="1393" y="697"/>
                  </a:cubicBezTo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</p:spTree>
    <p:extLst>
      <p:ext uri="{BB962C8B-B14F-4D97-AF65-F5344CB8AC3E}">
        <p14:creationId xmlns:p14="http://schemas.microsoft.com/office/powerpoint/2010/main" val="349450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Events – Order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2D Physics and Control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4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A20C66-435C-4D20-A113-510341DA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8" y="1791128"/>
            <a:ext cx="3485305" cy="2649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75BCB7-93A0-4B18-9FC6-6ED42300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97" y="1266913"/>
            <a:ext cx="3179033" cy="369830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526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2D Physics and Control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5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CCD32C-C0CC-48D4-91A6-96049E25D369}"/>
              </a:ext>
            </a:extLst>
          </p:cNvPr>
          <p:cNvSpPr txBox="1"/>
          <p:nvPr/>
        </p:nvSpPr>
        <p:spPr>
          <a:xfrm>
            <a:off x="628650" y="1388295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228600" indent="-228600" algn="l">
              <a:buAutoNum type="arabicPeriod"/>
            </a:pPr>
            <a:r>
              <a:rPr lang="de-DE" sz="1200" b="1" dirty="0">
                <a:latin typeface="Barlow Semi Condensed" pitchFamily="2" charset="77"/>
              </a:rPr>
              <a:t>Input </a:t>
            </a:r>
            <a:r>
              <a:rPr lang="de-DE" sz="1200" b="1" dirty="0" err="1">
                <a:latin typeface="Barlow Semi Condensed" pitchFamily="2" charset="77"/>
              </a:rPr>
              <a:t>from</a:t>
            </a:r>
            <a:r>
              <a:rPr lang="de-DE" sz="1200" b="1" dirty="0">
                <a:latin typeface="Barlow Semi Condensed" pitchFamily="2" charset="77"/>
              </a:rPr>
              <a:t> </a:t>
            </a:r>
            <a:r>
              <a:rPr lang="de-DE" sz="1200" b="1" dirty="0" err="1">
                <a:latin typeface="Barlow Semi Condensed" pitchFamily="2" charset="77"/>
              </a:rPr>
              <a:t>Axes</a:t>
            </a:r>
            <a:endParaRPr lang="de-DE" sz="1200" b="1" dirty="0">
              <a:latin typeface="Barlow Semi Condensed" pitchFamily="2" charset="7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E7F710-F8FD-455D-B7C4-EFE3D5200595}"/>
              </a:ext>
            </a:extLst>
          </p:cNvPr>
          <p:cNvSpPr txBox="1"/>
          <p:nvPr/>
        </p:nvSpPr>
        <p:spPr>
          <a:xfrm>
            <a:off x="866453" y="1599717"/>
            <a:ext cx="3006903" cy="63662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Predefined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axes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inside</a:t>
            </a:r>
            <a:r>
              <a:rPr lang="de-DE" sz="1200" dirty="0">
                <a:latin typeface="Barlow Semi Condensed" pitchFamily="2" charset="77"/>
              </a:rPr>
              <a:t> Unitys Project Settings</a:t>
            </a:r>
          </a:p>
          <a:p>
            <a:pPr marL="171450" indent="-171450" algn="l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Own </a:t>
            </a:r>
            <a:r>
              <a:rPr lang="de-DE" sz="1200" dirty="0" err="1">
                <a:latin typeface="Barlow Semi Condensed" pitchFamily="2" charset="77"/>
              </a:rPr>
              <a:t>definitions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can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be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added</a:t>
            </a:r>
            <a:endParaRPr lang="de-DE" sz="1200" dirty="0">
              <a:latin typeface="Barlow Semi Condensed" pitchFamily="2" charset="77"/>
            </a:endParaRPr>
          </a:p>
          <a:p>
            <a:pPr marL="171450" indent="-171450" algn="l">
              <a:buFontTx/>
              <a:buChar char="-"/>
            </a:pPr>
            <a:r>
              <a:rPr lang="de-DE" sz="1200" i="1" dirty="0" err="1">
                <a:latin typeface="Barlow Semi Condensed" pitchFamily="2" charset="77"/>
              </a:rPr>
              <a:t>Input.GetAxis</a:t>
            </a:r>
            <a:r>
              <a:rPr lang="de-DE" sz="1200" i="1" dirty="0">
                <a:latin typeface="Barlow Semi Condensed" pitchFamily="2" charset="77"/>
              </a:rPr>
              <a:t>(„</a:t>
            </a:r>
            <a:r>
              <a:rPr lang="de-DE" sz="1200" i="1" dirty="0" err="1">
                <a:latin typeface="Barlow Semi Condensed" pitchFamily="2" charset="77"/>
              </a:rPr>
              <a:t>AxisName</a:t>
            </a:r>
            <a:r>
              <a:rPr lang="de-DE" sz="1200" i="1" dirty="0">
                <a:latin typeface="Barlow Semi Condensed" pitchFamily="2" charset="77"/>
              </a:rPr>
              <a:t>“)  </a:t>
            </a:r>
            <a:r>
              <a:rPr lang="de-DE" sz="1200" i="1" dirty="0">
                <a:latin typeface="Barlow Semi Condensed" pitchFamily="2" charset="77"/>
                <a:sym typeface="Wingdings" panose="05000000000000000000" pitchFamily="2" charset="2"/>
              </a:rPr>
              <a:t></a:t>
            </a:r>
            <a:r>
              <a:rPr lang="de-DE" sz="1200" i="1" dirty="0">
                <a:latin typeface="Barlow Semi Condensed" pitchFamily="2" charset="77"/>
              </a:rPr>
              <a:t>  </a:t>
            </a:r>
            <a:r>
              <a:rPr lang="de-DE" sz="1200" dirty="0">
                <a:latin typeface="Barlow Semi Condensed" pitchFamily="2" charset="77"/>
              </a:rPr>
              <a:t>[-1;1]</a:t>
            </a:r>
          </a:p>
        </p:txBody>
      </p:sp>
      <p:pic>
        <p:nvPicPr>
          <p:cNvPr id="3074" name="Picture 2" descr="https://docs.unity3d.com/uploads/Main/InputAxis.png">
            <a:extLst>
              <a:ext uri="{FF2B5EF4-FFF2-40B4-BE49-F238E27FC236}">
                <a16:creationId xmlns:a16="http://schemas.microsoft.com/office/drawing/2014/main" id="{E75CC950-0931-4E97-BC83-AA7E8B75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91" y="1514186"/>
            <a:ext cx="2121843" cy="31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DB0847-F86C-449E-9A9A-9A5B0B0F6066}"/>
              </a:ext>
            </a:extLst>
          </p:cNvPr>
          <p:cNvSpPr txBox="1"/>
          <p:nvPr/>
        </p:nvSpPr>
        <p:spPr>
          <a:xfrm>
            <a:off x="597828" y="2477358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sz="1200" b="1" dirty="0">
                <a:latin typeface="Barlow Semi Condensed" pitchFamily="2" charset="77"/>
              </a:rPr>
              <a:t>2.     Input </a:t>
            </a:r>
            <a:r>
              <a:rPr lang="de-DE" sz="1200" b="1" dirty="0" err="1">
                <a:latin typeface="Barlow Semi Condensed" pitchFamily="2" charset="77"/>
              </a:rPr>
              <a:t>from</a:t>
            </a:r>
            <a:r>
              <a:rPr lang="de-DE" sz="1200" b="1" dirty="0">
                <a:latin typeface="Barlow Semi Condensed" pitchFamily="2" charset="77"/>
              </a:rPr>
              <a:t> Key Definition</a:t>
            </a:r>
          </a:p>
          <a:p>
            <a:pPr algn="l"/>
            <a:endParaRPr lang="de-DE" sz="1200" b="1" dirty="0">
              <a:latin typeface="Barlow Semi Condensed" pitchFamily="2" charset="77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8887A53-C90C-4D58-A607-976AA15E641C}"/>
              </a:ext>
            </a:extLst>
          </p:cNvPr>
          <p:cNvSpPr txBox="1"/>
          <p:nvPr/>
        </p:nvSpPr>
        <p:spPr>
          <a:xfrm>
            <a:off x="866453" y="2690063"/>
            <a:ext cx="3239786" cy="63662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 err="1">
                <a:latin typeface="Barlow Semi Condensed" pitchFamily="2" charset="77"/>
              </a:rPr>
              <a:t>For</a:t>
            </a:r>
            <a:r>
              <a:rPr lang="de-DE" sz="1200" dirty="0">
                <a:latin typeface="Barlow Semi Condensed" pitchFamily="2" charset="77"/>
              </a:rPr>
              <a:t> Keyboard Keys</a:t>
            </a:r>
          </a:p>
          <a:p>
            <a:pPr marL="171450" indent="-171450" algn="l">
              <a:buFontTx/>
              <a:buChar char="-"/>
            </a:pPr>
            <a:r>
              <a:rPr lang="de-DE" sz="1200" i="1" dirty="0" err="1">
                <a:latin typeface="Barlow Semi Condensed" pitchFamily="2" charset="77"/>
              </a:rPr>
              <a:t>Input.GetKey</a:t>
            </a:r>
            <a:r>
              <a:rPr lang="de-DE" sz="1200" i="1" dirty="0">
                <a:latin typeface="Barlow Semi Condensed" pitchFamily="2" charset="77"/>
              </a:rPr>
              <a:t>/</a:t>
            </a:r>
            <a:r>
              <a:rPr lang="de-DE" sz="1200" i="1" dirty="0" err="1">
                <a:latin typeface="Barlow Semi Condensed" pitchFamily="2" charset="77"/>
              </a:rPr>
              <a:t>GetKeyDown</a:t>
            </a:r>
            <a:r>
              <a:rPr lang="de-DE" sz="1200" i="1" dirty="0">
                <a:latin typeface="Barlow Semi Condensed" pitchFamily="2" charset="77"/>
              </a:rPr>
              <a:t>(</a:t>
            </a:r>
            <a:r>
              <a:rPr lang="de-DE" sz="1200" i="1" dirty="0" err="1">
                <a:latin typeface="Barlow Semi Condensed" pitchFamily="2" charset="77"/>
              </a:rPr>
              <a:t>KeyCode</a:t>
            </a:r>
            <a:r>
              <a:rPr lang="de-DE" sz="1200" i="1" dirty="0">
                <a:latin typeface="Barlow Semi Condensed" pitchFamily="2" charset="77"/>
              </a:rPr>
              <a:t>) 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true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/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false</a:t>
            </a:r>
            <a:endParaRPr lang="de-DE" sz="1200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171450" indent="-171450" algn="l">
              <a:buFontTx/>
              <a:buChar char="-"/>
            </a:pPr>
            <a:r>
              <a:rPr lang="de-DE" sz="1200" i="1" dirty="0" err="1">
                <a:latin typeface="Barlow Semi Condensed" pitchFamily="2" charset="77"/>
                <a:sym typeface="Wingdings" panose="05000000000000000000" pitchFamily="2" charset="2"/>
              </a:rPr>
              <a:t>Input.getMousButtonDown</a:t>
            </a:r>
            <a:r>
              <a:rPr lang="de-DE" sz="1200" i="1" dirty="0">
                <a:latin typeface="Barlow Semi Condensed" pitchFamily="2" charset="77"/>
                <a:sym typeface="Wingdings" panose="05000000000000000000" pitchFamily="2" charset="2"/>
              </a:rPr>
              <a:t>(</a:t>
            </a:r>
            <a:r>
              <a:rPr lang="de-DE" sz="1200" i="1" dirty="0" err="1">
                <a:latin typeface="Barlow Semi Condensed" pitchFamily="2" charset="77"/>
                <a:sym typeface="Wingdings" panose="05000000000000000000" pitchFamily="2" charset="2"/>
              </a:rPr>
              <a:t>buttonID</a:t>
            </a:r>
            <a:r>
              <a:rPr lang="de-DE" sz="1200" i="1" dirty="0">
                <a:latin typeface="Barlow Semi Condensed" pitchFamily="2" charset="77"/>
                <a:sym typeface="Wingdings" panose="05000000000000000000" pitchFamily="2" charset="2"/>
              </a:rPr>
              <a:t>) 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true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/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false</a:t>
            </a:r>
            <a:endParaRPr lang="de-DE" sz="1200" dirty="0">
              <a:latin typeface="Barlow Semi Condensed" pitchFamily="2" charset="77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6203453-D8CF-4E74-8F69-0EC65F8E8035}"/>
              </a:ext>
            </a:extLst>
          </p:cNvPr>
          <p:cNvSpPr txBox="1"/>
          <p:nvPr/>
        </p:nvSpPr>
        <p:spPr>
          <a:xfrm>
            <a:off x="597828" y="3566421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sz="1200" b="1" dirty="0">
                <a:latin typeface="Barlow Semi Condensed" pitchFamily="2" charset="77"/>
              </a:rPr>
              <a:t>3.     Mouse Input </a:t>
            </a:r>
            <a:r>
              <a:rPr lang="de-DE" sz="1200" b="1" dirty="0" err="1">
                <a:latin typeface="Barlow Semi Condensed" pitchFamily="2" charset="77"/>
              </a:rPr>
              <a:t>from</a:t>
            </a:r>
            <a:r>
              <a:rPr lang="de-DE" sz="1200" b="1" dirty="0">
                <a:latin typeface="Barlow Semi Condensed" pitchFamily="2" charset="77"/>
              </a:rPr>
              <a:t> Events</a:t>
            </a:r>
          </a:p>
          <a:p>
            <a:pPr algn="l"/>
            <a:endParaRPr lang="de-DE" sz="1200" b="1" dirty="0">
              <a:latin typeface="Barlow Semi Condensed" pitchFamily="2" charset="77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2017DE-8143-4D0E-909C-37E5EBF98272}"/>
              </a:ext>
            </a:extLst>
          </p:cNvPr>
          <p:cNvSpPr txBox="1"/>
          <p:nvPr/>
        </p:nvSpPr>
        <p:spPr>
          <a:xfrm>
            <a:off x="866452" y="3777842"/>
            <a:ext cx="4253503" cy="63662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171450" indent="-171450" algn="l"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Implement </a:t>
            </a:r>
            <a:r>
              <a:rPr lang="de-DE" sz="1200" dirty="0" err="1">
                <a:latin typeface="Barlow Semi Condensed" pitchFamily="2" charset="77"/>
              </a:rPr>
              <a:t>Listener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interfaces</a:t>
            </a:r>
            <a:r>
              <a:rPr lang="de-DE" sz="1200" dirty="0">
                <a:latin typeface="Barlow Semi Condensed" pitchFamily="2" charset="77"/>
              </a:rPr>
              <a:t> (e.g. </a:t>
            </a:r>
            <a:r>
              <a:rPr lang="de-DE" sz="1200" i="1" dirty="0" err="1">
                <a:latin typeface="Barlow Semi Condensed" pitchFamily="2" charset="77"/>
              </a:rPr>
              <a:t>IPointerClickHandler</a:t>
            </a:r>
            <a:r>
              <a:rPr lang="de-DE" sz="1200" dirty="0">
                <a:latin typeface="Barlow Semi Condensed" pitchFamily="2" charset="7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de-DE" sz="1200" i="1" dirty="0" err="1">
                <a:latin typeface="Barlow Semi Condensed" pitchFamily="2" charset="77"/>
              </a:rPr>
              <a:t>public</a:t>
            </a:r>
            <a:r>
              <a:rPr lang="de-DE" sz="1200" i="1" dirty="0">
                <a:latin typeface="Barlow Semi Condensed" pitchFamily="2" charset="77"/>
              </a:rPr>
              <a:t> </a:t>
            </a:r>
            <a:r>
              <a:rPr lang="de-DE" sz="1200" i="1" dirty="0" err="1">
                <a:latin typeface="Barlow Semi Condensed" pitchFamily="2" charset="77"/>
              </a:rPr>
              <a:t>void</a:t>
            </a:r>
            <a:r>
              <a:rPr lang="de-DE" sz="1200" i="1" dirty="0">
                <a:latin typeface="Barlow Semi Condensed" pitchFamily="2" charset="77"/>
              </a:rPr>
              <a:t> </a:t>
            </a:r>
            <a:r>
              <a:rPr lang="de-DE" sz="1200" i="1" dirty="0" err="1">
                <a:latin typeface="Barlow Semi Condensed" pitchFamily="2" charset="77"/>
              </a:rPr>
              <a:t>OnPointerClick</a:t>
            </a:r>
            <a:r>
              <a:rPr lang="de-DE" sz="1200" i="1" dirty="0">
                <a:latin typeface="Barlow Semi Condensed" pitchFamily="2" charset="77"/>
              </a:rPr>
              <a:t>(</a:t>
            </a:r>
            <a:r>
              <a:rPr lang="de-DE" sz="1200" i="1" dirty="0" err="1">
                <a:latin typeface="Barlow Semi Condensed" pitchFamily="2" charset="77"/>
              </a:rPr>
              <a:t>PointerEventData</a:t>
            </a:r>
            <a:r>
              <a:rPr lang="de-DE" sz="1200" i="1" dirty="0">
                <a:latin typeface="Barlow Semi Condensed" pitchFamily="2" charset="77"/>
              </a:rPr>
              <a:t> </a:t>
            </a:r>
            <a:r>
              <a:rPr lang="de-DE" sz="1200" i="1" dirty="0" err="1">
                <a:latin typeface="Barlow Semi Condensed" pitchFamily="2" charset="77"/>
              </a:rPr>
              <a:t>pointerEventData</a:t>
            </a:r>
            <a:r>
              <a:rPr lang="de-DE" sz="1200" i="1" dirty="0">
                <a:latin typeface="Barlow Semi Condensed" pitchFamily="2" charset="77"/>
              </a:rPr>
              <a:t>) 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called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when</a:t>
            </a:r>
            <a:r>
              <a:rPr lang="de-DE" sz="1200" dirty="0">
                <a:latin typeface="Barlow Semi Condensed" pitchFamily="2" charset="77"/>
              </a:rPr>
              <a:t> Mouse </a:t>
            </a:r>
            <a:r>
              <a:rPr lang="de-DE" sz="1200" dirty="0" err="1">
                <a:latin typeface="Barlow Semi Condensed" pitchFamily="2" charset="77"/>
              </a:rPr>
              <a:t>button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pressed</a:t>
            </a:r>
            <a:endParaRPr lang="de-DE" sz="1200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402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Player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04.09.2019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2D Physics and Control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6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CCD32C-C0CC-48D4-91A6-96049E25D369}"/>
              </a:ext>
            </a:extLst>
          </p:cNvPr>
          <p:cNvSpPr txBox="1"/>
          <p:nvPr/>
        </p:nvSpPr>
        <p:spPr>
          <a:xfrm>
            <a:off x="628650" y="1388295"/>
            <a:ext cx="2832260" cy="2114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 err="1">
                <a:latin typeface="Barlow Semi Condensed" pitchFamily="2" charset="77"/>
              </a:rPr>
              <a:t>Structure</a:t>
            </a:r>
            <a:endParaRPr lang="de-DE" sz="1200" b="1" dirty="0">
              <a:latin typeface="Barlow Semi Condensed" pitchFamily="2" charset="7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E7F710-F8FD-455D-B7C4-EFE3D5200595}"/>
              </a:ext>
            </a:extLst>
          </p:cNvPr>
          <p:cNvSpPr txBox="1"/>
          <p:nvPr/>
        </p:nvSpPr>
        <p:spPr>
          <a:xfrm>
            <a:off x="866453" y="1599716"/>
            <a:ext cx="6893960" cy="332502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000" b="1" i="1" dirty="0" err="1">
                <a:latin typeface="Barlow Semi Condensed" pitchFamily="2" charset="77"/>
              </a:rPr>
              <a:t>public</a:t>
            </a:r>
            <a:r>
              <a:rPr lang="de-DE" sz="1000" b="1" i="1" dirty="0">
                <a:latin typeface="Barlow Semi Condensed" pitchFamily="2" charset="77"/>
              </a:rPr>
              <a:t> </a:t>
            </a:r>
            <a:r>
              <a:rPr lang="de-DE" sz="1000" b="1" i="1" dirty="0" err="1">
                <a:latin typeface="Barlow Semi Condensed" pitchFamily="2" charset="77"/>
              </a:rPr>
              <a:t>class</a:t>
            </a:r>
            <a:r>
              <a:rPr lang="de-DE" sz="1000" b="1" i="1" dirty="0">
                <a:latin typeface="Barlow Semi Condensed" pitchFamily="2" charset="77"/>
              </a:rPr>
              <a:t> Player : </a:t>
            </a:r>
            <a:r>
              <a:rPr lang="de-DE" sz="1000" b="1" i="1" dirty="0" err="1">
                <a:latin typeface="Barlow Semi Condensed" pitchFamily="2" charset="77"/>
              </a:rPr>
              <a:t>MonoBehaviour</a:t>
            </a:r>
            <a:r>
              <a:rPr lang="de-DE" sz="1000" b="1" i="1" dirty="0">
                <a:latin typeface="Barlow Semi Condensed" pitchFamily="2" charset="77"/>
              </a:rPr>
              <a:t> </a:t>
            </a:r>
            <a:r>
              <a:rPr lang="de-DE" sz="1000" i="1" dirty="0">
                <a:latin typeface="Barlow Semi Condensed" pitchFamily="2" charset="77"/>
              </a:rPr>
              <a:t>{</a:t>
            </a:r>
          </a:p>
          <a:p>
            <a:pPr algn="l"/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//</a:t>
            </a:r>
            <a:r>
              <a:rPr lang="de-DE" sz="1000" i="1" dirty="0" err="1">
                <a:latin typeface="Barlow Semi Condensed" pitchFamily="2" charset="77"/>
              </a:rPr>
              <a:t>Have</a:t>
            </a:r>
            <a:r>
              <a:rPr lang="de-DE" sz="1000" i="1" dirty="0">
                <a:latin typeface="Barlow Semi Condensed" pitchFamily="2" charset="77"/>
              </a:rPr>
              <a:t> variables </a:t>
            </a:r>
            <a:r>
              <a:rPr lang="de-DE" sz="1000" i="1" dirty="0" err="1">
                <a:latin typeface="Barlow Semi Condensed" pitchFamily="2" charset="77"/>
              </a:rPr>
              <a:t>here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we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need</a:t>
            </a:r>
            <a:r>
              <a:rPr lang="de-DE" sz="1000" i="1" dirty="0">
                <a:latin typeface="Barlow Semi Condensed" pitchFamily="2" charset="77"/>
              </a:rPr>
              <a:t> (e.g. </a:t>
            </a:r>
            <a:r>
              <a:rPr lang="de-DE" sz="1000" i="1" dirty="0" err="1">
                <a:latin typeface="Barlow Semi Condensed" pitchFamily="2" charset="77"/>
              </a:rPr>
              <a:t>Rigidbody</a:t>
            </a:r>
            <a:r>
              <a:rPr lang="de-DE" sz="1000" i="1" dirty="0">
                <a:latin typeface="Barlow Semi Condensed" pitchFamily="2" charset="77"/>
              </a:rPr>
              <a:t>)</a:t>
            </a:r>
          </a:p>
          <a:p>
            <a:pPr algn="l"/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//Unity Event </a:t>
            </a:r>
            <a:r>
              <a:rPr lang="de-DE" sz="1000" i="1" dirty="0" err="1">
                <a:latin typeface="Barlow Semi Condensed" pitchFamily="2" charset="77"/>
              </a:rPr>
              <a:t>for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intialization</a:t>
            </a:r>
            <a:r>
              <a:rPr lang="de-DE" sz="1000" i="1" dirty="0">
                <a:latin typeface="Barlow Semi Condensed" pitchFamily="2" charset="77"/>
              </a:rPr>
              <a:t>, </a:t>
            </a:r>
            <a:r>
              <a:rPr lang="de-DE" sz="1000" i="1" dirty="0" err="1">
                <a:latin typeface="Barlow Semi Condensed" pitchFamily="2" charset="77"/>
              </a:rPr>
              <a:t>initialize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your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needed</a:t>
            </a:r>
            <a:r>
              <a:rPr lang="de-DE" sz="1000" i="1" dirty="0">
                <a:latin typeface="Barlow Semi Condensed" pitchFamily="2" charset="77"/>
              </a:rPr>
              <a:t> variables </a:t>
            </a:r>
            <a:r>
              <a:rPr lang="de-DE" sz="1000" i="1" dirty="0" err="1">
                <a:latin typeface="Barlow Semi Condensed" pitchFamily="2" charset="77"/>
              </a:rPr>
              <a:t>here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with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GetComponent</a:t>
            </a:r>
            <a:r>
              <a:rPr lang="de-DE" sz="1000" i="1" dirty="0">
                <a:latin typeface="Barlow Semi Condensed" pitchFamily="2" charset="77"/>
              </a:rPr>
              <a:t>&lt;Type&gt;()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	</a:t>
            </a:r>
            <a:r>
              <a:rPr lang="de-DE" sz="1000" b="1" i="1" dirty="0" err="1">
                <a:latin typeface="Barlow Semi Condensed" pitchFamily="2" charset="77"/>
              </a:rPr>
              <a:t>void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b="1" i="1" dirty="0">
                <a:latin typeface="Barlow Semi Condensed" pitchFamily="2" charset="77"/>
              </a:rPr>
              <a:t>Start()</a:t>
            </a:r>
            <a:r>
              <a:rPr lang="de-DE" sz="1000" i="1" dirty="0">
                <a:latin typeface="Barlow Semi Condensed" pitchFamily="2" charset="77"/>
              </a:rPr>
              <a:t>{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	}</a:t>
            </a:r>
          </a:p>
          <a:p>
            <a:pPr algn="l"/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//Game loop </a:t>
            </a:r>
            <a:r>
              <a:rPr lang="de-DE" sz="1000" i="1" dirty="0" err="1">
                <a:latin typeface="Barlow Semi Condensed" pitchFamily="2" charset="77"/>
              </a:rPr>
              <a:t>of</a:t>
            </a:r>
            <a:r>
              <a:rPr lang="de-DE" sz="1000" i="1" dirty="0">
                <a:latin typeface="Barlow Semi Condensed" pitchFamily="2" charset="77"/>
              </a:rPr>
              <a:t> Unity, check </a:t>
            </a:r>
            <a:r>
              <a:rPr lang="de-DE" sz="1000" i="1" dirty="0" err="1">
                <a:latin typeface="Barlow Semi Condensed" pitchFamily="2" charset="77"/>
              </a:rPr>
              <a:t>here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for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input</a:t>
            </a:r>
            <a:r>
              <a:rPr lang="de-DE" sz="1000" i="1" dirty="0">
                <a:latin typeface="Barlow Semi Condensed" pitchFamily="2" charset="77"/>
              </a:rPr>
              <a:t> and </a:t>
            </a:r>
            <a:r>
              <a:rPr lang="de-DE" sz="1000" i="1" dirty="0" err="1">
                <a:latin typeface="Barlow Semi Condensed" pitchFamily="2" charset="77"/>
              </a:rPr>
              <a:t>react</a:t>
            </a:r>
            <a:r>
              <a:rPr lang="de-DE" sz="1000" i="1" dirty="0">
                <a:latin typeface="Barlow Semi Condensed" pitchFamily="2" charset="77"/>
              </a:rPr>
              <a:t> on </a:t>
            </a:r>
            <a:r>
              <a:rPr lang="de-DE" sz="1000" i="1" dirty="0" err="1">
                <a:latin typeface="Barlow Semi Condensed" pitchFamily="2" charset="77"/>
              </a:rPr>
              <a:t>input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bychanging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rigidbody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values</a:t>
            </a:r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//do not </a:t>
            </a:r>
            <a:r>
              <a:rPr lang="de-DE" sz="1000" i="1" dirty="0" err="1">
                <a:latin typeface="Barlow Semi Condensed" pitchFamily="2" charset="77"/>
              </a:rPr>
              <a:t>react</a:t>
            </a:r>
            <a:r>
              <a:rPr lang="de-DE" sz="1000" i="1" dirty="0">
                <a:latin typeface="Barlow Semi Condensed" pitchFamily="2" charset="77"/>
              </a:rPr>
              <a:t> on </a:t>
            </a:r>
            <a:r>
              <a:rPr lang="de-DE" sz="1000" i="1" dirty="0" err="1">
                <a:latin typeface="Barlow Semi Condensed" pitchFamily="2" charset="77"/>
              </a:rPr>
              <a:t>input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if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player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is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dead</a:t>
            </a:r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</a:t>
            </a:r>
            <a:r>
              <a:rPr lang="de-DE" sz="1000" b="1" i="1" dirty="0" err="1">
                <a:latin typeface="Barlow Semi Condensed" pitchFamily="2" charset="77"/>
              </a:rPr>
              <a:t>void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b="1" i="1" dirty="0">
                <a:latin typeface="Barlow Semi Condensed" pitchFamily="2" charset="77"/>
              </a:rPr>
              <a:t>Update()</a:t>
            </a:r>
            <a:r>
              <a:rPr lang="de-DE" sz="1000" i="1" dirty="0">
                <a:latin typeface="Barlow Semi Condensed" pitchFamily="2" charset="77"/>
              </a:rPr>
              <a:t>{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	}</a:t>
            </a:r>
          </a:p>
          <a:p>
            <a:pPr algn="l"/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//Event </a:t>
            </a:r>
            <a:r>
              <a:rPr lang="de-DE" sz="1000" i="1" dirty="0" err="1">
                <a:latin typeface="Barlow Semi Condensed" pitchFamily="2" charset="77"/>
              </a:rPr>
              <a:t>called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if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the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player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hits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another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collider</a:t>
            </a:r>
            <a:r>
              <a:rPr lang="de-DE" sz="1000" i="1" dirty="0">
                <a:latin typeface="Barlow Semi Condensed" pitchFamily="2" charset="77"/>
              </a:rPr>
              <a:t> (</a:t>
            </a:r>
            <a:r>
              <a:rPr lang="de-DE" sz="1000" i="1" dirty="0" err="1">
                <a:latin typeface="Barlow Semi Condensed" pitchFamily="2" charset="77"/>
              </a:rPr>
              <a:t>only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if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player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has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rigidbody</a:t>
            </a:r>
            <a:r>
              <a:rPr lang="de-DE" sz="1000" i="1" dirty="0">
                <a:latin typeface="Barlow Semi Condensed" pitchFamily="2" charset="77"/>
              </a:rPr>
              <a:t> and </a:t>
            </a:r>
            <a:r>
              <a:rPr lang="de-DE" sz="1000" i="1" dirty="0" err="1">
                <a:latin typeface="Barlow Semi Condensed" pitchFamily="2" charset="77"/>
              </a:rPr>
              <a:t>collider</a:t>
            </a:r>
            <a:r>
              <a:rPr lang="de-DE" sz="1000" i="1" dirty="0">
                <a:latin typeface="Barlow Semi Condensed" pitchFamily="2" charset="77"/>
              </a:rPr>
              <a:t>)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	//handle </a:t>
            </a:r>
            <a:r>
              <a:rPr lang="de-DE" sz="1000" i="1" dirty="0" err="1">
                <a:latin typeface="Barlow Semi Condensed" pitchFamily="2" charset="77"/>
              </a:rPr>
              <a:t>the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players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death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i="1" dirty="0" err="1">
                <a:latin typeface="Barlow Semi Condensed" pitchFamily="2" charset="77"/>
              </a:rPr>
              <a:t>here</a:t>
            </a:r>
            <a:endParaRPr lang="de-DE" sz="1000" i="1" dirty="0">
              <a:latin typeface="Barlow Semi Condensed" pitchFamily="2" charset="77"/>
            </a:endParaRPr>
          </a:p>
          <a:p>
            <a:pPr algn="l"/>
            <a:r>
              <a:rPr lang="de-DE" sz="1000" i="1" dirty="0">
                <a:latin typeface="Barlow Semi Condensed" pitchFamily="2" charset="77"/>
              </a:rPr>
              <a:t>	</a:t>
            </a:r>
            <a:r>
              <a:rPr lang="de-DE" sz="1000" b="1" i="1" dirty="0" err="1">
                <a:latin typeface="Barlow Semi Condensed" pitchFamily="2" charset="77"/>
              </a:rPr>
              <a:t>void</a:t>
            </a:r>
            <a:r>
              <a:rPr lang="de-DE" sz="1000" i="1" dirty="0">
                <a:latin typeface="Barlow Semi Condensed" pitchFamily="2" charset="77"/>
              </a:rPr>
              <a:t> </a:t>
            </a:r>
            <a:r>
              <a:rPr lang="de-DE" sz="1000" b="1" i="1" dirty="0">
                <a:latin typeface="Barlow Semi Condensed" pitchFamily="2" charset="77"/>
              </a:rPr>
              <a:t>OnCollisionEnter2D(Collision2D </a:t>
            </a:r>
            <a:r>
              <a:rPr lang="de-DE" sz="1000" b="1" i="1" dirty="0" err="1">
                <a:latin typeface="Barlow Semi Condensed" pitchFamily="2" charset="77"/>
              </a:rPr>
              <a:t>col</a:t>
            </a:r>
            <a:r>
              <a:rPr lang="de-DE" sz="1000" b="1" i="1" dirty="0">
                <a:latin typeface="Barlow Semi Condensed" pitchFamily="2" charset="77"/>
              </a:rPr>
              <a:t>)</a:t>
            </a:r>
            <a:r>
              <a:rPr lang="de-DE" sz="1000" i="1" dirty="0">
                <a:latin typeface="Barlow Semi Condensed" pitchFamily="2" charset="77"/>
              </a:rPr>
              <a:t>{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	}</a:t>
            </a:r>
          </a:p>
          <a:p>
            <a:pPr algn="l"/>
            <a:r>
              <a:rPr lang="de-DE" sz="1000" i="1" dirty="0">
                <a:latin typeface="Barlow Semi Condensed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94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WU">
      <a:dk1>
        <a:srgbClr val="000000"/>
      </a:dk1>
      <a:lt1>
        <a:srgbClr val="FFFFFF"/>
      </a:lt1>
      <a:dk2>
        <a:srgbClr val="6637B6"/>
      </a:dk2>
      <a:lt2>
        <a:srgbClr val="F0ECF0"/>
      </a:lt2>
      <a:accent1>
        <a:srgbClr val="6637B6"/>
      </a:accent1>
      <a:accent2>
        <a:srgbClr val="9B7CD3"/>
      </a:accent2>
      <a:accent3>
        <a:srgbClr val="F0ECF0"/>
      </a:accent3>
      <a:accent4>
        <a:srgbClr val="00A8CE"/>
      </a:accent4>
      <a:accent5>
        <a:srgbClr val="05C3DE"/>
      </a:accent5>
      <a:accent6>
        <a:srgbClr val="EFF4F4"/>
      </a:accent6>
      <a:hlink>
        <a:srgbClr val="05C3DE"/>
      </a:hlink>
      <a:folHlink>
        <a:srgbClr val="00A8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normAutofit/>
      </a:bodyPr>
      <a:lstStyle>
        <a:defPPr algn="l">
          <a:defRPr dirty="0" smtClean="0">
            <a:latin typeface="Barlow Semi Condense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Office PowerPoint</Application>
  <PresentationFormat>Bildschirmpräsentation (16:10)</PresentationFormat>
  <Paragraphs>74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Barlow Semi Condensed Medium</vt:lpstr>
      <vt:lpstr>Barlow Semi Condensed</vt:lpstr>
      <vt:lpstr>Calibri</vt:lpstr>
      <vt:lpstr>Office</vt:lpstr>
      <vt:lpstr>Game Design</vt:lpstr>
      <vt:lpstr>Unity Physics</vt:lpstr>
      <vt:lpstr>Scripting in Unity</vt:lpstr>
      <vt:lpstr>Unity Events – Order of Execution</vt:lpstr>
      <vt:lpstr>Input</vt:lpstr>
      <vt:lpstr>Player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Schwarz</dc:creator>
  <cp:lastModifiedBy>Dennis-HS</cp:lastModifiedBy>
  <cp:revision>226</cp:revision>
  <cp:lastPrinted>2018-11-19T10:43:24Z</cp:lastPrinted>
  <dcterms:created xsi:type="dcterms:W3CDTF">2018-10-04T11:09:41Z</dcterms:created>
  <dcterms:modified xsi:type="dcterms:W3CDTF">2019-09-04T15:22:39Z</dcterms:modified>
</cp:coreProperties>
</file>