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1"/>
  </p:sldMasterIdLst>
  <p:notesMasterIdLst>
    <p:notesMasterId r:id="rId13"/>
  </p:notesMasterIdLst>
  <p:sldIdLst>
    <p:sldId id="285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</p:sldIdLst>
  <p:sldSz cx="9144000" cy="5715000" type="screen16x10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20B060402020202020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7B6"/>
    <a:srgbClr val="00A9CE"/>
    <a:srgbClr val="B4B4B4"/>
    <a:srgbClr val="878786"/>
    <a:srgbClr val="E0E0E0"/>
    <a:srgbClr val="F0F0F0"/>
    <a:srgbClr val="EFF4F5"/>
    <a:srgbClr val="05C3DE"/>
    <a:srgbClr val="F0ECF1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249"/>
  </p:normalViewPr>
  <p:slideViewPr>
    <p:cSldViewPr snapToGrid="0" snapToObjects="1">
      <p:cViewPr varScale="1">
        <p:scale>
          <a:sx n="186" d="100"/>
          <a:sy n="186" d="100"/>
        </p:scale>
        <p:origin x="1396" y="100"/>
      </p:cViewPr>
      <p:guideLst/>
    </p:cSldViewPr>
  </p:slideViewPr>
  <p:outlineViewPr>
    <p:cViewPr>
      <p:scale>
        <a:sx n="33" d="100"/>
        <a:sy n="33" d="100"/>
      </p:scale>
      <p:origin x="0" y="-10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572-8CEA-6843-9D3D-725D31E7C214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FA31-16AA-8C47-8738-8EA4110A0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2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1828296"/>
            <a:ext cx="6858000" cy="813304"/>
          </a:xfrm>
        </p:spPr>
        <p:txBody>
          <a:bodyPr lIns="0" tIns="0" rIns="0" bIns="0" anchor="b" anchorCtr="0">
            <a:no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78" y="4319081"/>
            <a:ext cx="6858000" cy="869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Barlow Semi Condensed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C0232A-5536-1447-B4DE-993668622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278" y="2742122"/>
            <a:ext cx="6858000" cy="845077"/>
          </a:xfr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cap="all" normalizeH="0" baseline="0">
                <a:solidFill>
                  <a:schemeClr val="bg1"/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031814C-72BE-7C4D-A339-01CF8C45F3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0607325-D713-3C4C-8C5B-D99726B4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3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0FAA9A49-E53B-9F45-A63F-D36104B21F20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0AFA5C0-4BCD-B44B-8AC9-379277A3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B6FC8D8A-9B57-4341-BD7B-D1505C3CC4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87B1D2-7BB0-614D-82BE-58E3B41D6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A18FE9D-72F8-F04C-90EF-76D1DD2A62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7425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999EF65-6029-6344-9B3A-20BA1B1CF4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8037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6F94FBC-18DB-2E40-8997-6E5BA93B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1CDA1E2-E9F3-2A4E-A7F3-199EFBEE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679563-FA50-7449-8E99-1191529B2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0A5BFA-70D5-6742-A9E2-D2A62B436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64146-553A-BA40-A7D0-E5BAE104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6D3D8A-128B-9E43-AC2A-0192EBB7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7AEDBC-696E-A642-961D-616EF98B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7ABE0A-EC72-A54F-A9C3-FE429EDEE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CC31FE4-4367-C449-B399-94995AD6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18D2E3-D134-F744-A10C-4FBEE929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892C71-87F3-B947-A0F3-F389D872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7B87BC-C65B-6240-B813-DF1ECA66A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9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13B91-A4E3-E348-90A3-BC81D49E5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39B2822F-8F7F-B946-B2A9-27435D610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AC1A6C8-3E60-A84E-AA7B-B10D2140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38DA171-9368-0248-A718-BEEED5B9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965F81-5E9E-D04E-9BAF-F76E75E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A1AC51-5FFD-C047-A30A-894B3F228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01A84-079B-384E-9152-6284EC77D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9E3FAB0-8211-1B43-B2CF-1E201B5A95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5CC0E1-7876-0244-BDC1-57EC31D8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498D651-5110-9344-8577-1244F6A6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3FBCC8E-6EB5-2C45-9F74-270F597C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5277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65512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89040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4565513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6890400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2EBBC-6E59-F24B-B8BF-BB415FD8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24AAF84-B47F-9444-B6D8-2AAA8D1D9E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D70710C-BF3A-B34F-8607-741FB81C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328595E-A782-9C46-ADEF-27E53F0A0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97FAE4-6B24-B446-B01D-73F6C441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96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324888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1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2324888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296217-1A68-3440-BAD4-16D480CD1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49BBCC7-598A-CD4B-8304-D8743D631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02C3F9D-005F-D24B-8976-44BBB3F90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2DEF9B-7DD9-D540-8EAB-7AD98C83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D73408-68FD-C744-82F0-BC08E6DB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DAFC405-0D0E-0E43-ABD0-F4C49F4FC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E3368FC-3404-BC4C-922D-306CDC5AA7EC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52747E-353E-6B47-A41C-53C32A62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392D302-9CBC-B041-9931-AEE3AC1D94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C5F4B41-9E41-114C-95E1-F4BD77B3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0AEC00-931D-C043-B02C-E9F245F1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D3409D-8535-DD49-B5D6-D598FABC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B7D3F-25D0-8040-87CC-965F990A7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0D61459-83F6-4546-86C8-AF0D087D02BA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07517D-ABB4-164D-AE1A-C4F58B52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89B9FF-18DA-1847-91FA-5BD1825EF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82CAA4-2363-F546-91F4-48112EDF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ABC6F-E25A-D243-B64A-A1E61548D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2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30456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045600" y="0"/>
            <a:ext cx="6098400" cy="571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2282400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289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Adress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486C14BF-59C2-8046-8635-BECC0AEE91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75504" y="3870732"/>
            <a:ext cx="322330" cy="323135"/>
            <a:chOff x="1999" y="1409"/>
            <a:chExt cx="400" cy="401"/>
          </a:xfrm>
          <a:solidFill>
            <a:schemeClr val="bg1"/>
          </a:solidFill>
        </p:grpSpPr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E583E48F-7D82-B346-A488-D81D6C9B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409"/>
              <a:ext cx="400" cy="401"/>
            </a:xfrm>
            <a:custGeom>
              <a:avLst/>
              <a:gdLst>
                <a:gd name="T0" fmla="*/ 445 w 1770"/>
                <a:gd name="T1" fmla="*/ 1652 h 1772"/>
                <a:gd name="T2" fmla="*/ 1 w 1770"/>
                <a:gd name="T3" fmla="*/ 916 h 1772"/>
                <a:gd name="T4" fmla="*/ 173 w 1770"/>
                <a:gd name="T5" fmla="*/ 362 h 1772"/>
                <a:gd name="T6" fmla="*/ 240 w 1770"/>
                <a:gd name="T7" fmla="*/ 420 h 1772"/>
                <a:gd name="T8" fmla="*/ 239 w 1770"/>
                <a:gd name="T9" fmla="*/ 502 h 1772"/>
                <a:gd name="T10" fmla="*/ 132 w 1770"/>
                <a:gd name="T11" fmla="*/ 886 h 1772"/>
                <a:gd name="T12" fmla="*/ 233 w 1770"/>
                <a:gd name="T13" fmla="*/ 1261 h 1772"/>
                <a:gd name="T14" fmla="*/ 1262 w 1770"/>
                <a:gd name="T15" fmla="*/ 1537 h 1772"/>
                <a:gd name="T16" fmla="*/ 1538 w 1770"/>
                <a:gd name="T17" fmla="*/ 509 h 1772"/>
                <a:gd name="T18" fmla="*/ 991 w 1770"/>
                <a:gd name="T19" fmla="*/ 140 h 1772"/>
                <a:gd name="T20" fmla="*/ 845 w 1770"/>
                <a:gd name="T21" fmla="*/ 134 h 1772"/>
                <a:gd name="T22" fmla="*/ 684 w 1770"/>
                <a:gd name="T23" fmla="*/ 533 h 1772"/>
                <a:gd name="T24" fmla="*/ 549 w 1770"/>
                <a:gd name="T25" fmla="*/ 612 h 1772"/>
                <a:gd name="T26" fmla="*/ 529 w 1770"/>
                <a:gd name="T27" fmla="*/ 687 h 1772"/>
                <a:gd name="T28" fmla="*/ 683 w 1770"/>
                <a:gd name="T29" fmla="*/ 841 h 1772"/>
                <a:gd name="T30" fmla="*/ 758 w 1770"/>
                <a:gd name="T31" fmla="*/ 859 h 1772"/>
                <a:gd name="T32" fmla="*/ 816 w 1770"/>
                <a:gd name="T33" fmla="*/ 1073 h 1772"/>
                <a:gd name="T34" fmla="*/ 816 w 1770"/>
                <a:gd name="T35" fmla="*/ 1136 h 1772"/>
                <a:gd name="T36" fmla="*/ 820 w 1770"/>
                <a:gd name="T37" fmla="*/ 1249 h 1772"/>
                <a:gd name="T38" fmla="*/ 855 w 1770"/>
                <a:gd name="T39" fmla="*/ 1326 h 1772"/>
                <a:gd name="T40" fmla="*/ 914 w 1770"/>
                <a:gd name="T41" fmla="*/ 1346 h 1772"/>
                <a:gd name="T42" fmla="*/ 1013 w 1770"/>
                <a:gd name="T43" fmla="*/ 1248 h 1772"/>
                <a:gd name="T44" fmla="*/ 1337 w 1770"/>
                <a:gd name="T45" fmla="*/ 719 h 1772"/>
                <a:gd name="T46" fmla="*/ 1326 w 1770"/>
                <a:gd name="T47" fmla="*/ 642 h 1772"/>
                <a:gd name="T48" fmla="*/ 1330 w 1770"/>
                <a:gd name="T49" fmla="*/ 571 h 1772"/>
                <a:gd name="T50" fmla="*/ 1392 w 1770"/>
                <a:gd name="T51" fmla="*/ 506 h 1772"/>
                <a:gd name="T52" fmla="*/ 1467 w 1770"/>
                <a:gd name="T53" fmla="*/ 736 h 1772"/>
                <a:gd name="T54" fmla="*/ 1143 w 1770"/>
                <a:gd name="T55" fmla="*/ 1242 h 1772"/>
                <a:gd name="T56" fmla="*/ 1026 w 1770"/>
                <a:gd name="T57" fmla="*/ 1445 h 1772"/>
                <a:gd name="T58" fmla="*/ 914 w 1770"/>
                <a:gd name="T59" fmla="*/ 1476 h 1772"/>
                <a:gd name="T60" fmla="*/ 686 w 1770"/>
                <a:gd name="T61" fmla="*/ 1251 h 1772"/>
                <a:gd name="T62" fmla="*/ 682 w 1770"/>
                <a:gd name="T63" fmla="*/ 1101 h 1772"/>
                <a:gd name="T64" fmla="*/ 685 w 1770"/>
                <a:gd name="T65" fmla="*/ 1026 h 1772"/>
                <a:gd name="T66" fmla="*/ 688 w 1770"/>
                <a:gd name="T67" fmla="*/ 973 h 1772"/>
                <a:gd name="T68" fmla="*/ 682 w 1770"/>
                <a:gd name="T69" fmla="*/ 973 h 1772"/>
                <a:gd name="T70" fmla="*/ 395 w 1770"/>
                <a:gd name="T71" fmla="*/ 687 h 1772"/>
                <a:gd name="T72" fmla="*/ 434 w 1770"/>
                <a:gd name="T73" fmla="*/ 548 h 1772"/>
                <a:gd name="T74" fmla="*/ 786 w 1770"/>
                <a:gd name="T75" fmla="*/ 307 h 1772"/>
                <a:gd name="T76" fmla="*/ 602 w 1770"/>
                <a:gd name="T77" fmla="*/ 163 h 1772"/>
                <a:gd name="T78" fmla="*/ 569 w 1770"/>
                <a:gd name="T79" fmla="*/ 100 h 1772"/>
                <a:gd name="T80" fmla="*/ 603 w 1770"/>
                <a:gd name="T81" fmla="*/ 48 h 1772"/>
                <a:gd name="T82" fmla="*/ 885 w 1770"/>
                <a:gd name="T83" fmla="*/ 0 h 1772"/>
                <a:gd name="T84" fmla="*/ 1766 w 1770"/>
                <a:gd name="T85" fmla="*/ 809 h 1772"/>
                <a:gd name="T86" fmla="*/ 1651 w 1770"/>
                <a:gd name="T87" fmla="*/ 1327 h 1772"/>
                <a:gd name="T88" fmla="*/ 854 w 1770"/>
                <a:gd name="T89" fmla="*/ 177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0" h="1772">
                  <a:moveTo>
                    <a:pt x="854" y="1770"/>
                  </a:moveTo>
                  <a:lnTo>
                    <a:pt x="854" y="1770"/>
                  </a:lnTo>
                  <a:cubicBezTo>
                    <a:pt x="703" y="1764"/>
                    <a:pt x="576" y="1727"/>
                    <a:pt x="445" y="1652"/>
                  </a:cubicBezTo>
                  <a:cubicBezTo>
                    <a:pt x="303" y="1570"/>
                    <a:pt x="201" y="1468"/>
                    <a:pt x="119" y="1326"/>
                  </a:cubicBezTo>
                  <a:cubicBezTo>
                    <a:pt x="44" y="1195"/>
                    <a:pt x="7" y="1068"/>
                    <a:pt x="1" y="916"/>
                  </a:cubicBezTo>
                  <a:lnTo>
                    <a:pt x="1" y="916"/>
                  </a:lnTo>
                  <a:cubicBezTo>
                    <a:pt x="0" y="905"/>
                    <a:pt x="0" y="895"/>
                    <a:pt x="0" y="885"/>
                  </a:cubicBezTo>
                  <a:cubicBezTo>
                    <a:pt x="0" y="723"/>
                    <a:pt x="36" y="585"/>
                    <a:pt x="118" y="445"/>
                  </a:cubicBezTo>
                  <a:cubicBezTo>
                    <a:pt x="135" y="414"/>
                    <a:pt x="152" y="390"/>
                    <a:pt x="173" y="362"/>
                  </a:cubicBezTo>
                  <a:cubicBezTo>
                    <a:pt x="188" y="373"/>
                    <a:pt x="204" y="384"/>
                    <a:pt x="219" y="396"/>
                  </a:cubicBezTo>
                  <a:lnTo>
                    <a:pt x="219" y="396"/>
                  </a:lnTo>
                  <a:cubicBezTo>
                    <a:pt x="228" y="403"/>
                    <a:pt x="234" y="410"/>
                    <a:pt x="240" y="420"/>
                  </a:cubicBezTo>
                  <a:cubicBezTo>
                    <a:pt x="247" y="433"/>
                    <a:pt x="251" y="445"/>
                    <a:pt x="251" y="460"/>
                  </a:cubicBezTo>
                  <a:cubicBezTo>
                    <a:pt x="251" y="474"/>
                    <a:pt x="248" y="487"/>
                    <a:pt x="240" y="499"/>
                  </a:cubicBezTo>
                  <a:cubicBezTo>
                    <a:pt x="240" y="500"/>
                    <a:pt x="239" y="501"/>
                    <a:pt x="239" y="502"/>
                  </a:cubicBezTo>
                  <a:lnTo>
                    <a:pt x="239" y="502"/>
                  </a:lnTo>
                  <a:cubicBezTo>
                    <a:pt x="237" y="506"/>
                    <a:pt x="235" y="509"/>
                    <a:pt x="233" y="513"/>
                  </a:cubicBezTo>
                  <a:cubicBezTo>
                    <a:pt x="164" y="632"/>
                    <a:pt x="132" y="749"/>
                    <a:pt x="132" y="886"/>
                  </a:cubicBezTo>
                  <a:cubicBezTo>
                    <a:pt x="132" y="896"/>
                    <a:pt x="133" y="904"/>
                    <a:pt x="133" y="915"/>
                  </a:cubicBezTo>
                  <a:lnTo>
                    <a:pt x="133" y="915"/>
                  </a:lnTo>
                  <a:cubicBezTo>
                    <a:pt x="138" y="1043"/>
                    <a:pt x="169" y="1150"/>
                    <a:pt x="233" y="1261"/>
                  </a:cubicBezTo>
                  <a:cubicBezTo>
                    <a:pt x="303" y="1382"/>
                    <a:pt x="389" y="1468"/>
                    <a:pt x="509" y="1537"/>
                  </a:cubicBezTo>
                  <a:cubicBezTo>
                    <a:pt x="629" y="1607"/>
                    <a:pt x="747" y="1638"/>
                    <a:pt x="886" y="1638"/>
                  </a:cubicBezTo>
                  <a:cubicBezTo>
                    <a:pt x="1024" y="1638"/>
                    <a:pt x="1142" y="1607"/>
                    <a:pt x="1262" y="1537"/>
                  </a:cubicBezTo>
                  <a:cubicBezTo>
                    <a:pt x="1382" y="1468"/>
                    <a:pt x="1469" y="1382"/>
                    <a:pt x="1538" y="1261"/>
                  </a:cubicBezTo>
                  <a:cubicBezTo>
                    <a:pt x="1608" y="1141"/>
                    <a:pt x="1639" y="1024"/>
                    <a:pt x="1639" y="886"/>
                  </a:cubicBezTo>
                  <a:cubicBezTo>
                    <a:pt x="1639" y="747"/>
                    <a:pt x="1608" y="629"/>
                    <a:pt x="1538" y="509"/>
                  </a:cubicBezTo>
                  <a:cubicBezTo>
                    <a:pt x="1469" y="389"/>
                    <a:pt x="1382" y="302"/>
                    <a:pt x="1262" y="233"/>
                  </a:cubicBezTo>
                  <a:cubicBezTo>
                    <a:pt x="1174" y="182"/>
                    <a:pt x="1091" y="154"/>
                    <a:pt x="991" y="140"/>
                  </a:cubicBezTo>
                  <a:lnTo>
                    <a:pt x="991" y="140"/>
                  </a:lnTo>
                  <a:cubicBezTo>
                    <a:pt x="954" y="135"/>
                    <a:pt x="923" y="132"/>
                    <a:pt x="886" y="132"/>
                  </a:cubicBezTo>
                  <a:cubicBezTo>
                    <a:pt x="872" y="132"/>
                    <a:pt x="859" y="133"/>
                    <a:pt x="845" y="134"/>
                  </a:cubicBezTo>
                  <a:lnTo>
                    <a:pt x="845" y="134"/>
                  </a:lnTo>
                  <a:cubicBezTo>
                    <a:pt x="862" y="150"/>
                    <a:pt x="874" y="167"/>
                    <a:pt x="886" y="187"/>
                  </a:cubicBezTo>
                  <a:cubicBezTo>
                    <a:pt x="908" y="226"/>
                    <a:pt x="918" y="263"/>
                    <a:pt x="919" y="306"/>
                  </a:cubicBezTo>
                  <a:cubicBezTo>
                    <a:pt x="919" y="452"/>
                    <a:pt x="836" y="533"/>
                    <a:pt x="684" y="533"/>
                  </a:cubicBezTo>
                  <a:lnTo>
                    <a:pt x="684" y="533"/>
                  </a:lnTo>
                  <a:cubicBezTo>
                    <a:pt x="656" y="533"/>
                    <a:pt x="631" y="539"/>
                    <a:pt x="607" y="554"/>
                  </a:cubicBezTo>
                  <a:cubicBezTo>
                    <a:pt x="581" y="568"/>
                    <a:pt x="563" y="587"/>
                    <a:pt x="549" y="612"/>
                  </a:cubicBezTo>
                  <a:cubicBezTo>
                    <a:pt x="536" y="633"/>
                    <a:pt x="531" y="654"/>
                    <a:pt x="529" y="679"/>
                  </a:cubicBezTo>
                  <a:lnTo>
                    <a:pt x="529" y="679"/>
                  </a:lnTo>
                  <a:cubicBezTo>
                    <a:pt x="529" y="682"/>
                    <a:pt x="529" y="684"/>
                    <a:pt x="529" y="687"/>
                  </a:cubicBezTo>
                  <a:cubicBezTo>
                    <a:pt x="529" y="716"/>
                    <a:pt x="535" y="739"/>
                    <a:pt x="549" y="764"/>
                  </a:cubicBezTo>
                  <a:cubicBezTo>
                    <a:pt x="563" y="788"/>
                    <a:pt x="581" y="806"/>
                    <a:pt x="606" y="821"/>
                  </a:cubicBezTo>
                  <a:cubicBezTo>
                    <a:pt x="630" y="835"/>
                    <a:pt x="654" y="841"/>
                    <a:pt x="683" y="841"/>
                  </a:cubicBezTo>
                  <a:lnTo>
                    <a:pt x="683" y="841"/>
                  </a:lnTo>
                  <a:cubicBezTo>
                    <a:pt x="686" y="841"/>
                    <a:pt x="688" y="841"/>
                    <a:pt x="691" y="841"/>
                  </a:cubicBezTo>
                  <a:cubicBezTo>
                    <a:pt x="716" y="841"/>
                    <a:pt x="737" y="846"/>
                    <a:pt x="758" y="859"/>
                  </a:cubicBezTo>
                  <a:cubicBezTo>
                    <a:pt x="770" y="865"/>
                    <a:pt x="779" y="873"/>
                    <a:pt x="788" y="883"/>
                  </a:cubicBezTo>
                  <a:cubicBezTo>
                    <a:pt x="830" y="928"/>
                    <a:pt x="823" y="993"/>
                    <a:pt x="819" y="1040"/>
                  </a:cubicBezTo>
                  <a:cubicBezTo>
                    <a:pt x="817" y="1053"/>
                    <a:pt x="816" y="1065"/>
                    <a:pt x="816" y="1073"/>
                  </a:cubicBezTo>
                  <a:cubicBezTo>
                    <a:pt x="816" y="1083"/>
                    <a:pt x="816" y="1093"/>
                    <a:pt x="816" y="1103"/>
                  </a:cubicBezTo>
                  <a:lnTo>
                    <a:pt x="816" y="1103"/>
                  </a:lnTo>
                  <a:cubicBezTo>
                    <a:pt x="816" y="1114"/>
                    <a:pt x="816" y="1124"/>
                    <a:pt x="816" y="1136"/>
                  </a:cubicBezTo>
                  <a:cubicBezTo>
                    <a:pt x="816" y="1173"/>
                    <a:pt x="817" y="1204"/>
                    <a:pt x="820" y="1241"/>
                  </a:cubicBezTo>
                  <a:cubicBezTo>
                    <a:pt x="820" y="1244"/>
                    <a:pt x="820" y="1246"/>
                    <a:pt x="820" y="1249"/>
                  </a:cubicBezTo>
                  <a:lnTo>
                    <a:pt x="820" y="1249"/>
                  </a:lnTo>
                  <a:cubicBezTo>
                    <a:pt x="820" y="1252"/>
                    <a:pt x="819" y="1254"/>
                    <a:pt x="819" y="1256"/>
                  </a:cubicBezTo>
                  <a:cubicBezTo>
                    <a:pt x="819" y="1272"/>
                    <a:pt x="823" y="1285"/>
                    <a:pt x="831" y="1299"/>
                  </a:cubicBezTo>
                  <a:cubicBezTo>
                    <a:pt x="837" y="1310"/>
                    <a:pt x="845" y="1318"/>
                    <a:pt x="855" y="1326"/>
                  </a:cubicBezTo>
                  <a:lnTo>
                    <a:pt x="855" y="1326"/>
                  </a:lnTo>
                  <a:cubicBezTo>
                    <a:pt x="859" y="1328"/>
                    <a:pt x="862" y="1331"/>
                    <a:pt x="866" y="1333"/>
                  </a:cubicBezTo>
                  <a:cubicBezTo>
                    <a:pt x="882" y="1342"/>
                    <a:pt x="896" y="1346"/>
                    <a:pt x="914" y="1346"/>
                  </a:cubicBezTo>
                  <a:cubicBezTo>
                    <a:pt x="932" y="1346"/>
                    <a:pt x="948" y="1342"/>
                    <a:pt x="963" y="1333"/>
                  </a:cubicBezTo>
                  <a:cubicBezTo>
                    <a:pt x="979" y="1324"/>
                    <a:pt x="990" y="1313"/>
                    <a:pt x="999" y="1297"/>
                  </a:cubicBezTo>
                  <a:cubicBezTo>
                    <a:pt x="1008" y="1281"/>
                    <a:pt x="1012" y="1266"/>
                    <a:pt x="1013" y="1248"/>
                  </a:cubicBezTo>
                  <a:cubicBezTo>
                    <a:pt x="1013" y="1063"/>
                    <a:pt x="1065" y="965"/>
                    <a:pt x="1226" y="854"/>
                  </a:cubicBezTo>
                  <a:cubicBezTo>
                    <a:pt x="1228" y="853"/>
                    <a:pt x="1230" y="852"/>
                    <a:pt x="1231" y="851"/>
                  </a:cubicBezTo>
                  <a:cubicBezTo>
                    <a:pt x="1295" y="814"/>
                    <a:pt x="1331" y="770"/>
                    <a:pt x="1337" y="719"/>
                  </a:cubicBezTo>
                  <a:lnTo>
                    <a:pt x="1337" y="719"/>
                  </a:lnTo>
                  <a:cubicBezTo>
                    <a:pt x="1337" y="713"/>
                    <a:pt x="1338" y="708"/>
                    <a:pt x="1338" y="702"/>
                  </a:cubicBezTo>
                  <a:cubicBezTo>
                    <a:pt x="1338" y="680"/>
                    <a:pt x="1334" y="662"/>
                    <a:pt x="1326" y="642"/>
                  </a:cubicBezTo>
                  <a:lnTo>
                    <a:pt x="1326" y="642"/>
                  </a:lnTo>
                  <a:cubicBezTo>
                    <a:pt x="1321" y="632"/>
                    <a:pt x="1319" y="622"/>
                    <a:pt x="1319" y="611"/>
                  </a:cubicBezTo>
                  <a:cubicBezTo>
                    <a:pt x="1319" y="596"/>
                    <a:pt x="1323" y="584"/>
                    <a:pt x="1330" y="571"/>
                  </a:cubicBezTo>
                  <a:cubicBezTo>
                    <a:pt x="1334" y="565"/>
                    <a:pt x="1337" y="560"/>
                    <a:pt x="1342" y="555"/>
                  </a:cubicBezTo>
                  <a:cubicBezTo>
                    <a:pt x="1359" y="538"/>
                    <a:pt x="1376" y="522"/>
                    <a:pt x="1392" y="506"/>
                  </a:cubicBezTo>
                  <a:lnTo>
                    <a:pt x="1392" y="506"/>
                  </a:lnTo>
                  <a:cubicBezTo>
                    <a:pt x="1407" y="522"/>
                    <a:pt x="1419" y="538"/>
                    <a:pt x="1430" y="557"/>
                  </a:cubicBezTo>
                  <a:cubicBezTo>
                    <a:pt x="1457" y="603"/>
                    <a:pt x="1469" y="648"/>
                    <a:pt x="1469" y="702"/>
                  </a:cubicBezTo>
                  <a:cubicBezTo>
                    <a:pt x="1469" y="714"/>
                    <a:pt x="1468" y="724"/>
                    <a:pt x="1467" y="736"/>
                  </a:cubicBezTo>
                  <a:cubicBezTo>
                    <a:pt x="1459" y="799"/>
                    <a:pt x="1422" y="889"/>
                    <a:pt x="1298" y="962"/>
                  </a:cubicBezTo>
                  <a:cubicBezTo>
                    <a:pt x="1166" y="1055"/>
                    <a:pt x="1144" y="1121"/>
                    <a:pt x="1143" y="1242"/>
                  </a:cubicBezTo>
                  <a:lnTo>
                    <a:pt x="1143" y="1242"/>
                  </a:lnTo>
                  <a:cubicBezTo>
                    <a:pt x="1143" y="1243"/>
                    <a:pt x="1143" y="1243"/>
                    <a:pt x="1143" y="1243"/>
                  </a:cubicBezTo>
                  <a:cubicBezTo>
                    <a:pt x="1143" y="1286"/>
                    <a:pt x="1134" y="1323"/>
                    <a:pt x="1112" y="1360"/>
                  </a:cubicBezTo>
                  <a:cubicBezTo>
                    <a:pt x="1091" y="1397"/>
                    <a:pt x="1063" y="1424"/>
                    <a:pt x="1026" y="1445"/>
                  </a:cubicBezTo>
                  <a:cubicBezTo>
                    <a:pt x="996" y="1462"/>
                    <a:pt x="968" y="1472"/>
                    <a:pt x="933" y="1475"/>
                  </a:cubicBezTo>
                  <a:lnTo>
                    <a:pt x="933" y="1475"/>
                  </a:lnTo>
                  <a:cubicBezTo>
                    <a:pt x="927" y="1476"/>
                    <a:pt x="921" y="1476"/>
                    <a:pt x="914" y="1476"/>
                  </a:cubicBezTo>
                  <a:cubicBezTo>
                    <a:pt x="873" y="1476"/>
                    <a:pt x="837" y="1466"/>
                    <a:pt x="801" y="1445"/>
                  </a:cubicBezTo>
                  <a:cubicBezTo>
                    <a:pt x="764" y="1424"/>
                    <a:pt x="738" y="1398"/>
                    <a:pt x="717" y="1361"/>
                  </a:cubicBezTo>
                  <a:cubicBezTo>
                    <a:pt x="697" y="1326"/>
                    <a:pt x="687" y="1292"/>
                    <a:pt x="686" y="1251"/>
                  </a:cubicBezTo>
                  <a:lnTo>
                    <a:pt x="686" y="1251"/>
                  </a:lnTo>
                  <a:cubicBezTo>
                    <a:pt x="683" y="1211"/>
                    <a:pt x="682" y="1176"/>
                    <a:pt x="682" y="1135"/>
                  </a:cubicBezTo>
                  <a:cubicBezTo>
                    <a:pt x="682" y="1123"/>
                    <a:pt x="682" y="1113"/>
                    <a:pt x="682" y="1101"/>
                  </a:cubicBezTo>
                  <a:cubicBezTo>
                    <a:pt x="682" y="1092"/>
                    <a:pt x="682" y="1082"/>
                    <a:pt x="682" y="1072"/>
                  </a:cubicBezTo>
                  <a:lnTo>
                    <a:pt x="682" y="1072"/>
                  </a:lnTo>
                  <a:cubicBezTo>
                    <a:pt x="682" y="1056"/>
                    <a:pt x="683" y="1042"/>
                    <a:pt x="685" y="1026"/>
                  </a:cubicBezTo>
                  <a:lnTo>
                    <a:pt x="685" y="1026"/>
                  </a:lnTo>
                  <a:cubicBezTo>
                    <a:pt x="687" y="1011"/>
                    <a:pt x="688" y="999"/>
                    <a:pt x="688" y="984"/>
                  </a:cubicBezTo>
                  <a:cubicBezTo>
                    <a:pt x="688" y="980"/>
                    <a:pt x="688" y="977"/>
                    <a:pt x="688" y="973"/>
                  </a:cubicBezTo>
                  <a:cubicBezTo>
                    <a:pt x="686" y="973"/>
                    <a:pt x="684" y="973"/>
                    <a:pt x="682" y="973"/>
                  </a:cubicBezTo>
                  <a:lnTo>
                    <a:pt x="682" y="973"/>
                  </a:lnTo>
                  <a:lnTo>
                    <a:pt x="682" y="973"/>
                  </a:lnTo>
                  <a:cubicBezTo>
                    <a:pt x="629" y="973"/>
                    <a:pt x="584" y="961"/>
                    <a:pt x="539" y="934"/>
                  </a:cubicBezTo>
                  <a:cubicBezTo>
                    <a:pt x="493" y="908"/>
                    <a:pt x="460" y="875"/>
                    <a:pt x="434" y="830"/>
                  </a:cubicBezTo>
                  <a:cubicBezTo>
                    <a:pt x="407" y="784"/>
                    <a:pt x="395" y="740"/>
                    <a:pt x="395" y="687"/>
                  </a:cubicBezTo>
                  <a:cubicBezTo>
                    <a:pt x="395" y="683"/>
                    <a:pt x="395" y="679"/>
                    <a:pt x="396" y="674"/>
                  </a:cubicBezTo>
                  <a:lnTo>
                    <a:pt x="396" y="674"/>
                  </a:lnTo>
                  <a:cubicBezTo>
                    <a:pt x="399" y="628"/>
                    <a:pt x="411" y="589"/>
                    <a:pt x="434" y="548"/>
                  </a:cubicBezTo>
                  <a:cubicBezTo>
                    <a:pt x="461" y="501"/>
                    <a:pt x="495" y="468"/>
                    <a:pt x="541" y="441"/>
                  </a:cubicBezTo>
                  <a:cubicBezTo>
                    <a:pt x="588" y="414"/>
                    <a:pt x="633" y="402"/>
                    <a:pt x="686" y="401"/>
                  </a:cubicBezTo>
                  <a:cubicBezTo>
                    <a:pt x="771" y="401"/>
                    <a:pt x="786" y="369"/>
                    <a:pt x="786" y="307"/>
                  </a:cubicBezTo>
                  <a:cubicBezTo>
                    <a:pt x="786" y="204"/>
                    <a:pt x="633" y="172"/>
                    <a:pt x="624" y="171"/>
                  </a:cubicBezTo>
                  <a:lnTo>
                    <a:pt x="624" y="171"/>
                  </a:lnTo>
                  <a:cubicBezTo>
                    <a:pt x="616" y="169"/>
                    <a:pt x="609" y="167"/>
                    <a:pt x="602" y="163"/>
                  </a:cubicBezTo>
                  <a:cubicBezTo>
                    <a:pt x="591" y="157"/>
                    <a:pt x="584" y="148"/>
                    <a:pt x="578" y="138"/>
                  </a:cubicBezTo>
                  <a:cubicBezTo>
                    <a:pt x="571" y="127"/>
                    <a:pt x="569" y="117"/>
                    <a:pt x="569" y="105"/>
                  </a:cubicBezTo>
                  <a:cubicBezTo>
                    <a:pt x="569" y="103"/>
                    <a:pt x="569" y="102"/>
                    <a:pt x="569" y="100"/>
                  </a:cubicBezTo>
                  <a:lnTo>
                    <a:pt x="569" y="100"/>
                  </a:lnTo>
                  <a:cubicBezTo>
                    <a:pt x="570" y="90"/>
                    <a:pt x="572" y="82"/>
                    <a:pt x="578" y="73"/>
                  </a:cubicBezTo>
                  <a:cubicBezTo>
                    <a:pt x="584" y="62"/>
                    <a:pt x="592" y="54"/>
                    <a:pt x="603" y="48"/>
                  </a:cubicBezTo>
                  <a:cubicBezTo>
                    <a:pt x="607" y="45"/>
                    <a:pt x="611" y="43"/>
                    <a:pt x="617" y="42"/>
                  </a:cubicBezTo>
                  <a:lnTo>
                    <a:pt x="617" y="42"/>
                  </a:lnTo>
                  <a:cubicBezTo>
                    <a:pt x="708" y="13"/>
                    <a:pt x="789" y="0"/>
                    <a:pt x="885" y="0"/>
                  </a:cubicBezTo>
                  <a:cubicBezTo>
                    <a:pt x="1047" y="0"/>
                    <a:pt x="1186" y="37"/>
                    <a:pt x="1327" y="119"/>
                  </a:cubicBezTo>
                  <a:cubicBezTo>
                    <a:pt x="1469" y="200"/>
                    <a:pt x="1569" y="302"/>
                    <a:pt x="1651" y="443"/>
                  </a:cubicBezTo>
                  <a:cubicBezTo>
                    <a:pt x="1719" y="561"/>
                    <a:pt x="1754" y="673"/>
                    <a:pt x="1766" y="809"/>
                  </a:cubicBezTo>
                  <a:lnTo>
                    <a:pt x="1766" y="809"/>
                  </a:lnTo>
                  <a:cubicBezTo>
                    <a:pt x="1768" y="835"/>
                    <a:pt x="1769" y="858"/>
                    <a:pt x="1769" y="885"/>
                  </a:cubicBezTo>
                  <a:cubicBezTo>
                    <a:pt x="1769" y="1047"/>
                    <a:pt x="1733" y="1186"/>
                    <a:pt x="1651" y="1327"/>
                  </a:cubicBezTo>
                  <a:cubicBezTo>
                    <a:pt x="1570" y="1469"/>
                    <a:pt x="1467" y="1570"/>
                    <a:pt x="1326" y="1652"/>
                  </a:cubicBezTo>
                  <a:cubicBezTo>
                    <a:pt x="1185" y="1734"/>
                    <a:pt x="1046" y="1771"/>
                    <a:pt x="884" y="1771"/>
                  </a:cubicBezTo>
                  <a:cubicBezTo>
                    <a:pt x="873" y="1771"/>
                    <a:pt x="864" y="1771"/>
                    <a:pt x="854" y="1770"/>
                  </a:cubicBezTo>
                  <a:close/>
                  <a:moveTo>
                    <a:pt x="693" y="974"/>
                  </a:moveTo>
                  <a:lnTo>
                    <a:pt x="693" y="9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C8302C12-FCB7-064F-ABD2-50831E1C06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40278" y="3859630"/>
            <a:ext cx="330038" cy="330038"/>
            <a:chOff x="5594" y="1376"/>
            <a:chExt cx="389" cy="389"/>
          </a:xfrm>
          <a:solidFill>
            <a:schemeClr val="bg1"/>
          </a:solidFill>
        </p:grpSpPr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BE3891D5-D604-0544-B870-93ACACA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" y="1376"/>
              <a:ext cx="389" cy="389"/>
            </a:xfrm>
            <a:custGeom>
              <a:avLst/>
              <a:gdLst>
                <a:gd name="T0" fmla="*/ 1156 w 1719"/>
                <a:gd name="T1" fmla="*/ 1719 h 1720"/>
                <a:gd name="T2" fmla="*/ 1155 w 1719"/>
                <a:gd name="T3" fmla="*/ 1719 h 1720"/>
                <a:gd name="T4" fmla="*/ 1056 w 1719"/>
                <a:gd name="T5" fmla="*/ 1662 h 1720"/>
                <a:gd name="T6" fmla="*/ 1041 w 1719"/>
                <a:gd name="T7" fmla="*/ 1018 h 1720"/>
                <a:gd name="T8" fmla="*/ 678 w 1719"/>
                <a:gd name="T9" fmla="*/ 1312 h 1720"/>
                <a:gd name="T10" fmla="*/ 625 w 1719"/>
                <a:gd name="T11" fmla="*/ 1312 h 1720"/>
                <a:gd name="T12" fmla="*/ 556 w 1719"/>
                <a:gd name="T13" fmla="*/ 1273 h 1720"/>
                <a:gd name="T14" fmla="*/ 546 w 1719"/>
                <a:gd name="T15" fmla="*/ 999 h 1720"/>
                <a:gd name="T16" fmla="*/ 561 w 1719"/>
                <a:gd name="T17" fmla="*/ 943 h 1720"/>
                <a:gd name="T18" fmla="*/ 660 w 1719"/>
                <a:gd name="T19" fmla="*/ 886 h 1720"/>
                <a:gd name="T20" fmla="*/ 1057 w 1719"/>
                <a:gd name="T21" fmla="*/ 886 h 1720"/>
                <a:gd name="T22" fmla="*/ 1058 w 1719"/>
                <a:gd name="T23" fmla="*/ 886 h 1720"/>
                <a:gd name="T24" fmla="*/ 1158 w 1719"/>
                <a:gd name="T25" fmla="*/ 943 h 1720"/>
                <a:gd name="T26" fmla="*/ 1173 w 1719"/>
                <a:gd name="T27" fmla="*/ 1587 h 1720"/>
                <a:gd name="T28" fmla="*/ 1586 w 1719"/>
                <a:gd name="T29" fmla="*/ 659 h 1720"/>
                <a:gd name="T30" fmla="*/ 928 w 1719"/>
                <a:gd name="T31" fmla="*/ 157 h 1720"/>
                <a:gd name="T32" fmla="*/ 860 w 1719"/>
                <a:gd name="T33" fmla="*/ 133 h 1720"/>
                <a:gd name="T34" fmla="*/ 790 w 1719"/>
                <a:gd name="T35" fmla="*/ 157 h 1720"/>
                <a:gd name="T36" fmla="*/ 132 w 1719"/>
                <a:gd name="T37" fmla="*/ 1587 h 1720"/>
                <a:gd name="T38" fmla="*/ 595 w 1719"/>
                <a:gd name="T39" fmla="*/ 1587 h 1720"/>
                <a:gd name="T40" fmla="*/ 664 w 1719"/>
                <a:gd name="T41" fmla="*/ 1626 h 1720"/>
                <a:gd name="T42" fmla="*/ 675 w 1719"/>
                <a:gd name="T43" fmla="*/ 1666 h 1720"/>
                <a:gd name="T44" fmla="*/ 116 w 1719"/>
                <a:gd name="T45" fmla="*/ 1719 h 1720"/>
                <a:gd name="T46" fmla="*/ 114 w 1719"/>
                <a:gd name="T47" fmla="*/ 1719 h 1720"/>
                <a:gd name="T48" fmla="*/ 16 w 1719"/>
                <a:gd name="T49" fmla="*/ 1662 h 1720"/>
                <a:gd name="T50" fmla="*/ 0 w 1719"/>
                <a:gd name="T51" fmla="*/ 649 h 1720"/>
                <a:gd name="T52" fmla="*/ 0 w 1719"/>
                <a:gd name="T53" fmla="*/ 649 h 1720"/>
                <a:gd name="T54" fmla="*/ 45 w 1719"/>
                <a:gd name="T55" fmla="*/ 560 h 1720"/>
                <a:gd name="T56" fmla="*/ 710 w 1719"/>
                <a:gd name="T57" fmla="*/ 51 h 1720"/>
                <a:gd name="T58" fmla="*/ 860 w 1719"/>
                <a:gd name="T59" fmla="*/ 0 h 1720"/>
                <a:gd name="T60" fmla="*/ 1008 w 1719"/>
                <a:gd name="T61" fmla="*/ 51 h 1720"/>
                <a:gd name="T62" fmla="*/ 1674 w 1719"/>
                <a:gd name="T63" fmla="*/ 560 h 1720"/>
                <a:gd name="T64" fmla="*/ 1718 w 1719"/>
                <a:gd name="T65" fmla="*/ 649 h 1720"/>
                <a:gd name="T66" fmla="*/ 1718 w 1719"/>
                <a:gd name="T67" fmla="*/ 1606 h 1720"/>
                <a:gd name="T68" fmla="*/ 1661 w 1719"/>
                <a:gd name="T69" fmla="*/ 1703 h 1720"/>
                <a:gd name="T70" fmla="*/ 1602 w 1719"/>
                <a:gd name="T71" fmla="*/ 1719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9" h="1720">
                  <a:moveTo>
                    <a:pt x="1602" y="1719"/>
                  </a:moveTo>
                  <a:cubicBezTo>
                    <a:pt x="1453" y="1719"/>
                    <a:pt x="1305" y="1719"/>
                    <a:pt x="1156" y="1719"/>
                  </a:cubicBezTo>
                  <a:lnTo>
                    <a:pt x="1156" y="1719"/>
                  </a:lnTo>
                  <a:cubicBezTo>
                    <a:pt x="1156" y="1719"/>
                    <a:pt x="1156" y="1719"/>
                    <a:pt x="1155" y="1719"/>
                  </a:cubicBezTo>
                  <a:cubicBezTo>
                    <a:pt x="1134" y="1719"/>
                    <a:pt x="1116" y="1714"/>
                    <a:pt x="1098" y="1703"/>
                  </a:cubicBezTo>
                  <a:cubicBezTo>
                    <a:pt x="1080" y="1693"/>
                    <a:pt x="1066" y="1680"/>
                    <a:pt x="1056" y="1662"/>
                  </a:cubicBezTo>
                  <a:cubicBezTo>
                    <a:pt x="1046" y="1644"/>
                    <a:pt x="1041" y="1626"/>
                    <a:pt x="1041" y="1606"/>
                  </a:cubicBezTo>
                  <a:cubicBezTo>
                    <a:pt x="1041" y="1410"/>
                    <a:pt x="1041" y="1214"/>
                    <a:pt x="1041" y="1018"/>
                  </a:cubicBezTo>
                  <a:cubicBezTo>
                    <a:pt x="920" y="1018"/>
                    <a:pt x="799" y="1018"/>
                    <a:pt x="678" y="1018"/>
                  </a:cubicBezTo>
                  <a:cubicBezTo>
                    <a:pt x="678" y="1116"/>
                    <a:pt x="678" y="1214"/>
                    <a:pt x="678" y="1312"/>
                  </a:cubicBezTo>
                  <a:cubicBezTo>
                    <a:pt x="660" y="1312"/>
                    <a:pt x="642" y="1312"/>
                    <a:pt x="625" y="1312"/>
                  </a:cubicBezTo>
                  <a:lnTo>
                    <a:pt x="625" y="1312"/>
                  </a:lnTo>
                  <a:cubicBezTo>
                    <a:pt x="610" y="1312"/>
                    <a:pt x="597" y="1310"/>
                    <a:pt x="585" y="1302"/>
                  </a:cubicBezTo>
                  <a:cubicBezTo>
                    <a:pt x="572" y="1295"/>
                    <a:pt x="563" y="1286"/>
                    <a:pt x="556" y="1273"/>
                  </a:cubicBezTo>
                  <a:cubicBezTo>
                    <a:pt x="549" y="1261"/>
                    <a:pt x="546" y="1248"/>
                    <a:pt x="546" y="1233"/>
                  </a:cubicBezTo>
                  <a:cubicBezTo>
                    <a:pt x="546" y="1155"/>
                    <a:pt x="546" y="1077"/>
                    <a:pt x="546" y="999"/>
                  </a:cubicBezTo>
                  <a:lnTo>
                    <a:pt x="546" y="999"/>
                  </a:lnTo>
                  <a:cubicBezTo>
                    <a:pt x="546" y="979"/>
                    <a:pt x="551" y="961"/>
                    <a:pt x="561" y="943"/>
                  </a:cubicBezTo>
                  <a:cubicBezTo>
                    <a:pt x="571" y="925"/>
                    <a:pt x="585" y="912"/>
                    <a:pt x="603" y="901"/>
                  </a:cubicBezTo>
                  <a:cubicBezTo>
                    <a:pt x="621" y="891"/>
                    <a:pt x="639" y="886"/>
                    <a:pt x="660" y="886"/>
                  </a:cubicBezTo>
                  <a:cubicBezTo>
                    <a:pt x="661" y="886"/>
                    <a:pt x="660" y="886"/>
                    <a:pt x="661" y="886"/>
                  </a:cubicBezTo>
                  <a:cubicBezTo>
                    <a:pt x="793" y="886"/>
                    <a:pt x="925" y="886"/>
                    <a:pt x="1057" y="886"/>
                  </a:cubicBezTo>
                  <a:lnTo>
                    <a:pt x="1057" y="886"/>
                  </a:lnTo>
                  <a:cubicBezTo>
                    <a:pt x="1058" y="886"/>
                    <a:pt x="1058" y="886"/>
                    <a:pt x="1058" y="886"/>
                  </a:cubicBezTo>
                  <a:cubicBezTo>
                    <a:pt x="1079" y="886"/>
                    <a:pt x="1098" y="891"/>
                    <a:pt x="1116" y="901"/>
                  </a:cubicBezTo>
                  <a:cubicBezTo>
                    <a:pt x="1135" y="912"/>
                    <a:pt x="1148" y="925"/>
                    <a:pt x="1158" y="943"/>
                  </a:cubicBezTo>
                  <a:cubicBezTo>
                    <a:pt x="1169" y="961"/>
                    <a:pt x="1173" y="978"/>
                    <a:pt x="1173" y="999"/>
                  </a:cubicBezTo>
                  <a:cubicBezTo>
                    <a:pt x="1173" y="1195"/>
                    <a:pt x="1173" y="1391"/>
                    <a:pt x="1173" y="1587"/>
                  </a:cubicBezTo>
                  <a:cubicBezTo>
                    <a:pt x="1311" y="1587"/>
                    <a:pt x="1448" y="1587"/>
                    <a:pt x="1586" y="1587"/>
                  </a:cubicBezTo>
                  <a:cubicBezTo>
                    <a:pt x="1586" y="1278"/>
                    <a:pt x="1586" y="968"/>
                    <a:pt x="1586" y="659"/>
                  </a:cubicBezTo>
                  <a:cubicBezTo>
                    <a:pt x="1367" y="491"/>
                    <a:pt x="1148" y="324"/>
                    <a:pt x="928" y="157"/>
                  </a:cubicBezTo>
                  <a:lnTo>
                    <a:pt x="928" y="157"/>
                  </a:lnTo>
                  <a:cubicBezTo>
                    <a:pt x="924" y="154"/>
                    <a:pt x="920" y="151"/>
                    <a:pt x="916" y="149"/>
                  </a:cubicBezTo>
                  <a:cubicBezTo>
                    <a:pt x="898" y="138"/>
                    <a:pt x="880" y="133"/>
                    <a:pt x="860" y="133"/>
                  </a:cubicBezTo>
                  <a:cubicBezTo>
                    <a:pt x="839" y="133"/>
                    <a:pt x="821" y="139"/>
                    <a:pt x="803" y="149"/>
                  </a:cubicBezTo>
                  <a:cubicBezTo>
                    <a:pt x="798" y="152"/>
                    <a:pt x="795" y="154"/>
                    <a:pt x="790" y="157"/>
                  </a:cubicBezTo>
                  <a:cubicBezTo>
                    <a:pt x="570" y="324"/>
                    <a:pt x="351" y="491"/>
                    <a:pt x="132" y="659"/>
                  </a:cubicBezTo>
                  <a:cubicBezTo>
                    <a:pt x="132" y="968"/>
                    <a:pt x="132" y="1278"/>
                    <a:pt x="132" y="1587"/>
                  </a:cubicBezTo>
                  <a:cubicBezTo>
                    <a:pt x="286" y="1587"/>
                    <a:pt x="440" y="1587"/>
                    <a:pt x="595" y="1587"/>
                  </a:cubicBezTo>
                  <a:lnTo>
                    <a:pt x="595" y="1587"/>
                  </a:lnTo>
                  <a:cubicBezTo>
                    <a:pt x="610" y="1587"/>
                    <a:pt x="622" y="1590"/>
                    <a:pt x="635" y="1597"/>
                  </a:cubicBezTo>
                  <a:cubicBezTo>
                    <a:pt x="648" y="1604"/>
                    <a:pt x="657" y="1614"/>
                    <a:pt x="664" y="1626"/>
                  </a:cubicBezTo>
                  <a:cubicBezTo>
                    <a:pt x="671" y="1639"/>
                    <a:pt x="675" y="1651"/>
                    <a:pt x="675" y="1666"/>
                  </a:cubicBezTo>
                  <a:lnTo>
                    <a:pt x="675" y="1666"/>
                  </a:lnTo>
                  <a:cubicBezTo>
                    <a:pt x="675" y="1684"/>
                    <a:pt x="675" y="1701"/>
                    <a:pt x="675" y="1719"/>
                  </a:cubicBezTo>
                  <a:cubicBezTo>
                    <a:pt x="488" y="1719"/>
                    <a:pt x="302" y="1719"/>
                    <a:pt x="116" y="1719"/>
                  </a:cubicBezTo>
                  <a:lnTo>
                    <a:pt x="116" y="1719"/>
                  </a:lnTo>
                  <a:cubicBezTo>
                    <a:pt x="115" y="1719"/>
                    <a:pt x="115" y="1719"/>
                    <a:pt x="114" y="1719"/>
                  </a:cubicBezTo>
                  <a:cubicBezTo>
                    <a:pt x="93" y="1719"/>
                    <a:pt x="75" y="1714"/>
                    <a:pt x="57" y="1703"/>
                  </a:cubicBezTo>
                  <a:cubicBezTo>
                    <a:pt x="38" y="1693"/>
                    <a:pt x="26" y="1680"/>
                    <a:pt x="16" y="1662"/>
                  </a:cubicBezTo>
                  <a:cubicBezTo>
                    <a:pt x="5" y="1644"/>
                    <a:pt x="0" y="1626"/>
                    <a:pt x="0" y="1606"/>
                  </a:cubicBezTo>
                  <a:cubicBezTo>
                    <a:pt x="0" y="1287"/>
                    <a:pt x="0" y="968"/>
                    <a:pt x="0" y="649"/>
                  </a:cubicBezTo>
                  <a:lnTo>
                    <a:pt x="0" y="649"/>
                  </a:lnTo>
                  <a:lnTo>
                    <a:pt x="0" y="649"/>
                  </a:lnTo>
                  <a:cubicBezTo>
                    <a:pt x="0" y="628"/>
                    <a:pt x="5" y="610"/>
                    <a:pt x="15" y="593"/>
                  </a:cubicBezTo>
                  <a:cubicBezTo>
                    <a:pt x="23" y="579"/>
                    <a:pt x="32" y="569"/>
                    <a:pt x="45" y="560"/>
                  </a:cubicBezTo>
                  <a:cubicBezTo>
                    <a:pt x="267" y="390"/>
                    <a:pt x="488" y="221"/>
                    <a:pt x="710" y="51"/>
                  </a:cubicBezTo>
                  <a:lnTo>
                    <a:pt x="710" y="51"/>
                  </a:lnTo>
                  <a:cubicBezTo>
                    <a:pt x="719" y="44"/>
                    <a:pt x="726" y="39"/>
                    <a:pt x="737" y="33"/>
                  </a:cubicBezTo>
                  <a:cubicBezTo>
                    <a:pt x="775" y="11"/>
                    <a:pt x="814" y="0"/>
                    <a:pt x="860" y="0"/>
                  </a:cubicBezTo>
                  <a:cubicBezTo>
                    <a:pt x="905" y="0"/>
                    <a:pt x="943" y="10"/>
                    <a:pt x="982" y="33"/>
                  </a:cubicBezTo>
                  <a:cubicBezTo>
                    <a:pt x="992" y="38"/>
                    <a:pt x="999" y="44"/>
                    <a:pt x="1008" y="51"/>
                  </a:cubicBezTo>
                  <a:cubicBezTo>
                    <a:pt x="1230" y="221"/>
                    <a:pt x="1452" y="390"/>
                    <a:pt x="1674" y="560"/>
                  </a:cubicBezTo>
                  <a:lnTo>
                    <a:pt x="1674" y="560"/>
                  </a:lnTo>
                  <a:cubicBezTo>
                    <a:pt x="1687" y="570"/>
                    <a:pt x="1695" y="580"/>
                    <a:pt x="1703" y="593"/>
                  </a:cubicBezTo>
                  <a:cubicBezTo>
                    <a:pt x="1714" y="611"/>
                    <a:pt x="1718" y="628"/>
                    <a:pt x="1718" y="649"/>
                  </a:cubicBezTo>
                  <a:cubicBezTo>
                    <a:pt x="1718" y="968"/>
                    <a:pt x="1718" y="1287"/>
                    <a:pt x="1718" y="1606"/>
                  </a:cubicBezTo>
                  <a:lnTo>
                    <a:pt x="1718" y="1606"/>
                  </a:lnTo>
                  <a:cubicBezTo>
                    <a:pt x="1718" y="1626"/>
                    <a:pt x="1713" y="1644"/>
                    <a:pt x="1703" y="1662"/>
                  </a:cubicBezTo>
                  <a:cubicBezTo>
                    <a:pt x="1692" y="1680"/>
                    <a:pt x="1679" y="1693"/>
                    <a:pt x="1661" y="1703"/>
                  </a:cubicBezTo>
                  <a:cubicBezTo>
                    <a:pt x="1643" y="1714"/>
                    <a:pt x="1625" y="1719"/>
                    <a:pt x="1604" y="1719"/>
                  </a:cubicBezTo>
                  <a:cubicBezTo>
                    <a:pt x="1603" y="1719"/>
                    <a:pt x="1603" y="1719"/>
                    <a:pt x="1602" y="1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3" name="Group 77">
            <a:extLst>
              <a:ext uri="{FF2B5EF4-FFF2-40B4-BE49-F238E27FC236}">
                <a16:creationId xmlns:a16="http://schemas.microsoft.com/office/drawing/2014/main" id="{56294763-34D5-FF4F-96AA-7AA730CCFD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88984" y="3917172"/>
            <a:ext cx="322191" cy="272496"/>
            <a:chOff x="3916" y="819"/>
            <a:chExt cx="389" cy="329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837B5F69-6E7A-6147-A3BD-1E716B52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819"/>
              <a:ext cx="389" cy="329"/>
            </a:xfrm>
            <a:custGeom>
              <a:avLst/>
              <a:gdLst>
                <a:gd name="T0" fmla="*/ 253 w 1718"/>
                <a:gd name="T1" fmla="*/ 1453 h 1454"/>
                <a:gd name="T2" fmla="*/ 127 w 1718"/>
                <a:gd name="T3" fmla="*/ 1419 h 1454"/>
                <a:gd name="T4" fmla="*/ 0 w 1718"/>
                <a:gd name="T5" fmla="*/ 1199 h 1454"/>
                <a:gd name="T6" fmla="*/ 0 w 1718"/>
                <a:gd name="T7" fmla="*/ 255 h 1454"/>
                <a:gd name="T8" fmla="*/ 0 w 1718"/>
                <a:gd name="T9" fmla="*/ 255 h 1454"/>
                <a:gd name="T10" fmla="*/ 127 w 1718"/>
                <a:gd name="T11" fmla="*/ 34 h 1454"/>
                <a:gd name="T12" fmla="*/ 1464 w 1718"/>
                <a:gd name="T13" fmla="*/ 0 h 1454"/>
                <a:gd name="T14" fmla="*/ 1590 w 1718"/>
                <a:gd name="T15" fmla="*/ 34 h 1454"/>
                <a:gd name="T16" fmla="*/ 1717 w 1718"/>
                <a:gd name="T17" fmla="*/ 254 h 1454"/>
                <a:gd name="T18" fmla="*/ 1717 w 1718"/>
                <a:gd name="T19" fmla="*/ 366 h 1454"/>
                <a:gd name="T20" fmla="*/ 1717 w 1718"/>
                <a:gd name="T21" fmla="*/ 366 h 1454"/>
                <a:gd name="T22" fmla="*/ 1684 w 1718"/>
                <a:gd name="T23" fmla="*/ 423 h 1454"/>
                <a:gd name="T24" fmla="*/ 885 w 1718"/>
                <a:gd name="T25" fmla="*/ 779 h 1454"/>
                <a:gd name="T26" fmla="*/ 859 w 1718"/>
                <a:gd name="T27" fmla="*/ 784 h 1454"/>
                <a:gd name="T28" fmla="*/ 251 w 1718"/>
                <a:gd name="T29" fmla="*/ 518 h 1454"/>
                <a:gd name="T30" fmla="*/ 273 w 1718"/>
                <a:gd name="T31" fmla="*/ 470 h 1454"/>
                <a:gd name="T32" fmla="*/ 306 w 1718"/>
                <a:gd name="T33" fmla="*/ 433 h 1454"/>
                <a:gd name="T34" fmla="*/ 379 w 1718"/>
                <a:gd name="T35" fmla="*/ 430 h 1454"/>
                <a:gd name="T36" fmla="*/ 1585 w 1718"/>
                <a:gd name="T37" fmla="*/ 323 h 1454"/>
                <a:gd name="T38" fmla="*/ 1585 w 1718"/>
                <a:gd name="T39" fmla="*/ 256 h 1454"/>
                <a:gd name="T40" fmla="*/ 1569 w 1718"/>
                <a:gd name="T41" fmla="*/ 193 h 1454"/>
                <a:gd name="T42" fmla="*/ 1465 w 1718"/>
                <a:gd name="T43" fmla="*/ 132 h 1454"/>
                <a:gd name="T44" fmla="*/ 253 w 1718"/>
                <a:gd name="T45" fmla="*/ 132 h 1454"/>
                <a:gd name="T46" fmla="*/ 149 w 1718"/>
                <a:gd name="T47" fmla="*/ 193 h 1454"/>
                <a:gd name="T48" fmla="*/ 132 w 1718"/>
                <a:gd name="T49" fmla="*/ 255 h 1454"/>
                <a:gd name="T50" fmla="*/ 132 w 1718"/>
                <a:gd name="T51" fmla="*/ 1198 h 1454"/>
                <a:gd name="T52" fmla="*/ 149 w 1718"/>
                <a:gd name="T53" fmla="*/ 1260 h 1454"/>
                <a:gd name="T54" fmla="*/ 253 w 1718"/>
                <a:gd name="T55" fmla="*/ 1321 h 1454"/>
                <a:gd name="T56" fmla="*/ 1464 w 1718"/>
                <a:gd name="T57" fmla="*/ 1321 h 1454"/>
                <a:gd name="T58" fmla="*/ 1568 w 1718"/>
                <a:gd name="T59" fmla="*/ 1260 h 1454"/>
                <a:gd name="T60" fmla="*/ 1585 w 1718"/>
                <a:gd name="T61" fmla="*/ 1198 h 1454"/>
                <a:gd name="T62" fmla="*/ 1585 w 1718"/>
                <a:gd name="T63" fmla="*/ 803 h 1454"/>
                <a:gd name="T64" fmla="*/ 1624 w 1718"/>
                <a:gd name="T65" fmla="*/ 734 h 1454"/>
                <a:gd name="T66" fmla="*/ 1717 w 1718"/>
                <a:gd name="T67" fmla="*/ 724 h 1454"/>
                <a:gd name="T68" fmla="*/ 1717 w 1718"/>
                <a:gd name="T69" fmla="*/ 1198 h 1454"/>
                <a:gd name="T70" fmla="*/ 1683 w 1718"/>
                <a:gd name="T71" fmla="*/ 1326 h 1454"/>
                <a:gd name="T72" fmla="*/ 1464 w 1718"/>
                <a:gd name="T73" fmla="*/ 1453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8" h="1454">
                  <a:moveTo>
                    <a:pt x="1464" y="1453"/>
                  </a:moveTo>
                  <a:cubicBezTo>
                    <a:pt x="1060" y="1453"/>
                    <a:pt x="657" y="1453"/>
                    <a:pt x="253" y="1453"/>
                  </a:cubicBezTo>
                  <a:lnTo>
                    <a:pt x="253" y="1453"/>
                  </a:lnTo>
                  <a:cubicBezTo>
                    <a:pt x="207" y="1453"/>
                    <a:pt x="167" y="1442"/>
                    <a:pt x="127" y="1419"/>
                  </a:cubicBezTo>
                  <a:cubicBezTo>
                    <a:pt x="87" y="1396"/>
                    <a:pt x="57" y="1367"/>
                    <a:pt x="34" y="1326"/>
                  </a:cubicBezTo>
                  <a:cubicBezTo>
                    <a:pt x="10" y="1286"/>
                    <a:pt x="0" y="1246"/>
                    <a:pt x="0" y="1199"/>
                  </a:cubicBezTo>
                  <a:cubicBezTo>
                    <a:pt x="0" y="1199"/>
                    <a:pt x="0" y="1199"/>
                    <a:pt x="0" y="1198"/>
                  </a:cubicBezTo>
                  <a:cubicBezTo>
                    <a:pt x="0" y="884"/>
                    <a:pt x="0" y="569"/>
                    <a:pt x="0" y="255"/>
                  </a:cubicBezTo>
                  <a:lnTo>
                    <a:pt x="0" y="255"/>
                  </a:lnTo>
                  <a:lnTo>
                    <a:pt x="0" y="255"/>
                  </a:lnTo>
                  <a:cubicBezTo>
                    <a:pt x="0" y="208"/>
                    <a:pt x="10" y="167"/>
                    <a:pt x="34" y="127"/>
                  </a:cubicBezTo>
                  <a:cubicBezTo>
                    <a:pt x="57" y="86"/>
                    <a:pt x="87" y="58"/>
                    <a:pt x="127" y="34"/>
                  </a:cubicBezTo>
                  <a:cubicBezTo>
                    <a:pt x="167" y="11"/>
                    <a:pt x="207" y="1"/>
                    <a:pt x="253" y="0"/>
                  </a:cubicBezTo>
                  <a:cubicBezTo>
                    <a:pt x="657" y="0"/>
                    <a:pt x="1060" y="0"/>
                    <a:pt x="1464" y="0"/>
                  </a:cubicBezTo>
                  <a:lnTo>
                    <a:pt x="1464" y="0"/>
                  </a:lnTo>
                  <a:cubicBezTo>
                    <a:pt x="1511" y="1"/>
                    <a:pt x="1550" y="11"/>
                    <a:pt x="1590" y="34"/>
                  </a:cubicBezTo>
                  <a:cubicBezTo>
                    <a:pt x="1630" y="58"/>
                    <a:pt x="1660" y="86"/>
                    <a:pt x="1683" y="127"/>
                  </a:cubicBezTo>
                  <a:cubicBezTo>
                    <a:pt x="1707" y="167"/>
                    <a:pt x="1717" y="207"/>
                    <a:pt x="1717" y="254"/>
                  </a:cubicBezTo>
                  <a:cubicBezTo>
                    <a:pt x="1717" y="255"/>
                    <a:pt x="1717" y="255"/>
                    <a:pt x="1717" y="255"/>
                  </a:cubicBezTo>
                  <a:cubicBezTo>
                    <a:pt x="1717" y="292"/>
                    <a:pt x="1717" y="329"/>
                    <a:pt x="1717" y="366"/>
                  </a:cubicBezTo>
                  <a:lnTo>
                    <a:pt x="1717" y="366"/>
                  </a:lnTo>
                  <a:lnTo>
                    <a:pt x="1717" y="366"/>
                  </a:lnTo>
                  <a:cubicBezTo>
                    <a:pt x="1717" y="378"/>
                    <a:pt x="1714" y="388"/>
                    <a:pt x="1708" y="399"/>
                  </a:cubicBezTo>
                  <a:cubicBezTo>
                    <a:pt x="1702" y="409"/>
                    <a:pt x="1694" y="416"/>
                    <a:pt x="1684" y="423"/>
                  </a:cubicBezTo>
                  <a:cubicBezTo>
                    <a:pt x="1682" y="424"/>
                    <a:pt x="1680" y="425"/>
                    <a:pt x="1678" y="426"/>
                  </a:cubicBezTo>
                  <a:cubicBezTo>
                    <a:pt x="1414" y="543"/>
                    <a:pt x="1150" y="661"/>
                    <a:pt x="885" y="779"/>
                  </a:cubicBezTo>
                  <a:lnTo>
                    <a:pt x="885" y="779"/>
                  </a:lnTo>
                  <a:cubicBezTo>
                    <a:pt x="876" y="782"/>
                    <a:pt x="868" y="784"/>
                    <a:pt x="859" y="784"/>
                  </a:cubicBezTo>
                  <a:cubicBezTo>
                    <a:pt x="849" y="784"/>
                    <a:pt x="842" y="782"/>
                    <a:pt x="833" y="779"/>
                  </a:cubicBezTo>
                  <a:cubicBezTo>
                    <a:pt x="639" y="692"/>
                    <a:pt x="445" y="605"/>
                    <a:pt x="251" y="518"/>
                  </a:cubicBezTo>
                  <a:cubicBezTo>
                    <a:pt x="258" y="502"/>
                    <a:pt x="266" y="486"/>
                    <a:pt x="273" y="470"/>
                  </a:cubicBezTo>
                  <a:lnTo>
                    <a:pt x="273" y="470"/>
                  </a:lnTo>
                  <a:cubicBezTo>
                    <a:pt x="274" y="467"/>
                    <a:pt x="275" y="465"/>
                    <a:pt x="277" y="462"/>
                  </a:cubicBezTo>
                  <a:cubicBezTo>
                    <a:pt x="284" y="450"/>
                    <a:pt x="293" y="440"/>
                    <a:pt x="306" y="433"/>
                  </a:cubicBezTo>
                  <a:cubicBezTo>
                    <a:pt x="319" y="426"/>
                    <a:pt x="331" y="423"/>
                    <a:pt x="346" y="423"/>
                  </a:cubicBezTo>
                  <a:cubicBezTo>
                    <a:pt x="358" y="423"/>
                    <a:pt x="368" y="425"/>
                    <a:pt x="379" y="430"/>
                  </a:cubicBezTo>
                  <a:cubicBezTo>
                    <a:pt x="539" y="502"/>
                    <a:pt x="699" y="574"/>
                    <a:pt x="859" y="646"/>
                  </a:cubicBezTo>
                  <a:cubicBezTo>
                    <a:pt x="1101" y="538"/>
                    <a:pt x="1343" y="430"/>
                    <a:pt x="1585" y="323"/>
                  </a:cubicBezTo>
                  <a:cubicBezTo>
                    <a:pt x="1585" y="300"/>
                    <a:pt x="1585" y="278"/>
                    <a:pt x="1585" y="256"/>
                  </a:cubicBezTo>
                  <a:lnTo>
                    <a:pt x="1585" y="256"/>
                  </a:lnTo>
                  <a:cubicBezTo>
                    <a:pt x="1585" y="255"/>
                    <a:pt x="1585" y="255"/>
                    <a:pt x="1585" y="254"/>
                  </a:cubicBezTo>
                  <a:cubicBezTo>
                    <a:pt x="1585" y="232"/>
                    <a:pt x="1580" y="212"/>
                    <a:pt x="1569" y="193"/>
                  </a:cubicBezTo>
                  <a:cubicBezTo>
                    <a:pt x="1558" y="173"/>
                    <a:pt x="1544" y="160"/>
                    <a:pt x="1525" y="149"/>
                  </a:cubicBezTo>
                  <a:cubicBezTo>
                    <a:pt x="1506" y="138"/>
                    <a:pt x="1487" y="133"/>
                    <a:pt x="1465" y="132"/>
                  </a:cubicBezTo>
                  <a:cubicBezTo>
                    <a:pt x="1061" y="132"/>
                    <a:pt x="657" y="132"/>
                    <a:pt x="253" y="132"/>
                  </a:cubicBezTo>
                  <a:lnTo>
                    <a:pt x="253" y="132"/>
                  </a:lnTo>
                  <a:cubicBezTo>
                    <a:pt x="231" y="133"/>
                    <a:pt x="212" y="138"/>
                    <a:pt x="193" y="149"/>
                  </a:cubicBezTo>
                  <a:cubicBezTo>
                    <a:pt x="174" y="160"/>
                    <a:pt x="160" y="173"/>
                    <a:pt x="149" y="193"/>
                  </a:cubicBezTo>
                  <a:cubicBezTo>
                    <a:pt x="137" y="212"/>
                    <a:pt x="132" y="232"/>
                    <a:pt x="132" y="254"/>
                  </a:cubicBezTo>
                  <a:cubicBezTo>
                    <a:pt x="132" y="254"/>
                    <a:pt x="132" y="255"/>
                    <a:pt x="132" y="255"/>
                  </a:cubicBezTo>
                  <a:cubicBezTo>
                    <a:pt x="132" y="569"/>
                    <a:pt x="132" y="884"/>
                    <a:pt x="132" y="1198"/>
                  </a:cubicBezTo>
                  <a:lnTo>
                    <a:pt x="132" y="1198"/>
                  </a:lnTo>
                  <a:cubicBezTo>
                    <a:pt x="132" y="1199"/>
                    <a:pt x="132" y="1199"/>
                    <a:pt x="132" y="1199"/>
                  </a:cubicBezTo>
                  <a:cubicBezTo>
                    <a:pt x="132" y="1222"/>
                    <a:pt x="137" y="1241"/>
                    <a:pt x="149" y="1260"/>
                  </a:cubicBezTo>
                  <a:cubicBezTo>
                    <a:pt x="160" y="1280"/>
                    <a:pt x="174" y="1294"/>
                    <a:pt x="193" y="1305"/>
                  </a:cubicBezTo>
                  <a:cubicBezTo>
                    <a:pt x="212" y="1316"/>
                    <a:pt x="231" y="1321"/>
                    <a:pt x="253" y="1321"/>
                  </a:cubicBezTo>
                  <a:cubicBezTo>
                    <a:pt x="657" y="1321"/>
                    <a:pt x="1060" y="1321"/>
                    <a:pt x="1464" y="1321"/>
                  </a:cubicBezTo>
                  <a:lnTo>
                    <a:pt x="1464" y="1321"/>
                  </a:lnTo>
                  <a:cubicBezTo>
                    <a:pt x="1486" y="1321"/>
                    <a:pt x="1505" y="1316"/>
                    <a:pt x="1524" y="1305"/>
                  </a:cubicBezTo>
                  <a:cubicBezTo>
                    <a:pt x="1543" y="1294"/>
                    <a:pt x="1557" y="1280"/>
                    <a:pt x="1568" y="1260"/>
                  </a:cubicBezTo>
                  <a:cubicBezTo>
                    <a:pt x="1580" y="1241"/>
                    <a:pt x="1585" y="1222"/>
                    <a:pt x="1585" y="1199"/>
                  </a:cubicBezTo>
                  <a:cubicBezTo>
                    <a:pt x="1585" y="1199"/>
                    <a:pt x="1585" y="1199"/>
                    <a:pt x="1585" y="1198"/>
                  </a:cubicBezTo>
                  <a:cubicBezTo>
                    <a:pt x="1585" y="1066"/>
                    <a:pt x="1585" y="934"/>
                    <a:pt x="1585" y="803"/>
                  </a:cubicBezTo>
                  <a:lnTo>
                    <a:pt x="1585" y="803"/>
                  </a:lnTo>
                  <a:cubicBezTo>
                    <a:pt x="1585" y="788"/>
                    <a:pt x="1588" y="775"/>
                    <a:pt x="1595" y="763"/>
                  </a:cubicBezTo>
                  <a:cubicBezTo>
                    <a:pt x="1603" y="750"/>
                    <a:pt x="1612" y="741"/>
                    <a:pt x="1624" y="734"/>
                  </a:cubicBezTo>
                  <a:cubicBezTo>
                    <a:pt x="1637" y="727"/>
                    <a:pt x="1649" y="724"/>
                    <a:pt x="1664" y="724"/>
                  </a:cubicBezTo>
                  <a:cubicBezTo>
                    <a:pt x="1682" y="724"/>
                    <a:pt x="1699" y="724"/>
                    <a:pt x="1717" y="724"/>
                  </a:cubicBezTo>
                  <a:cubicBezTo>
                    <a:pt x="1717" y="882"/>
                    <a:pt x="1717" y="1040"/>
                    <a:pt x="1717" y="1198"/>
                  </a:cubicBezTo>
                  <a:lnTo>
                    <a:pt x="1717" y="1198"/>
                  </a:lnTo>
                  <a:cubicBezTo>
                    <a:pt x="1717" y="1199"/>
                    <a:pt x="1717" y="1199"/>
                    <a:pt x="1717" y="1199"/>
                  </a:cubicBezTo>
                  <a:cubicBezTo>
                    <a:pt x="1717" y="1246"/>
                    <a:pt x="1707" y="1286"/>
                    <a:pt x="1683" y="1326"/>
                  </a:cubicBezTo>
                  <a:cubicBezTo>
                    <a:pt x="1660" y="1367"/>
                    <a:pt x="1630" y="1396"/>
                    <a:pt x="1590" y="1419"/>
                  </a:cubicBezTo>
                  <a:cubicBezTo>
                    <a:pt x="1550" y="1442"/>
                    <a:pt x="1511" y="1453"/>
                    <a:pt x="1464" y="14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921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5892114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09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BDE014-6E56-1448-B554-06EDE06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A12863F-5D9B-7D4E-9D7C-DAA849FF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AF262D6-9A64-E34B-A52F-654745E7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562DAF1-01EA-354A-BEA4-EACA3AC2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3FA54-2F93-1D41-85C9-78B7717775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085186-8C11-334D-9338-BBF50C12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17EE5E-7E18-744F-806E-EBCF4A5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D8BA2C-5E61-9743-9E72-E7B5106F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58E181-95FB-BE46-B564-2C1485BB6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</a:t>
            </a:r>
          </a:p>
          <a:p>
            <a:pPr marL="540000" lvl="2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</a:t>
            </a:r>
          </a:p>
          <a:p>
            <a:pPr marL="720000" lvl="3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 eins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Zwei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Drei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Eins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Zwei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EFA77B-1415-704D-9BE4-D4F924CD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906DE13-5BF4-1140-9211-120DB7B61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EF4AFD-9BE4-374C-895B-D31F868B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66677-DBFA-6549-8929-AE503E5AF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EFE6B8D-ADC1-BA45-8AB1-F883F3E8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ED0052-8339-7341-8CF8-13638CAB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0EC8410-8E5F-1841-A4CF-F5D82E56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E7BF39-51C8-7B45-9E40-2656C0873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9C77018-5DF8-2243-A7B3-0C6C34710D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9391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38650370-D163-3343-B219-BD3F3D8692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6613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B5501A-2B4D-4245-B682-774410650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139365-D50E-F243-A527-85AA0797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3BB731F-3E2B-354B-A1FA-F5153A90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E5FA329-3749-C440-99A0-B90157A06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1B79B8-CADE-5743-A7D2-0E0A09B0C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650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3EEEF19-B958-B447-B3C3-F5D5A30556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46798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21A9592-144E-D447-9591-130170064B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58683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34165E-708D-D844-9D7D-96AB9E5658E1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F091AD-7412-6345-8C91-CBA5B72C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6015DFC-BBA8-7243-B60E-9D0A9C0907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C21E34-AA23-264B-BA82-5FED8FECB1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DB0B6E9-8343-3141-BC32-5ADDDC7EC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6798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53E4D20-9400-254E-9413-28CEBA6456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8683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D93E1C1-F59D-3746-9D34-7EFE465D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91F497-1D05-EE4C-B228-493D19A6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7509F3-5245-5E4C-83F7-D056AE33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50EF2AD-360C-0740-A12D-6B7EB8C31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844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8787D-1CB1-104A-971E-0A096339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CDBF93-2A67-FB4C-A9BF-6447C85F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92B028-6529-8146-970A-2464E76D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62E9BA-1C05-0843-B803-F332C78F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820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95" r:id="rId3"/>
    <p:sldLayoutId id="2147483694" r:id="rId4"/>
    <p:sldLayoutId id="2147483662" r:id="rId5"/>
    <p:sldLayoutId id="2147483705" r:id="rId6"/>
    <p:sldLayoutId id="2147483696" r:id="rId7"/>
    <p:sldLayoutId id="2147483676" r:id="rId8"/>
    <p:sldLayoutId id="2147483675" r:id="rId9"/>
    <p:sldLayoutId id="2147483665" r:id="rId10"/>
    <p:sldLayoutId id="2147483669" r:id="rId11"/>
    <p:sldLayoutId id="2147483697" r:id="rId12"/>
    <p:sldLayoutId id="2147483691" r:id="rId13"/>
    <p:sldLayoutId id="2147483698" r:id="rId14"/>
    <p:sldLayoutId id="2147483679" r:id="rId15"/>
    <p:sldLayoutId id="2147483699" r:id="rId16"/>
    <p:sldLayoutId id="2147483692" r:id="rId17"/>
    <p:sldLayoutId id="2147483693" r:id="rId18"/>
    <p:sldLayoutId id="2147483703" r:id="rId19"/>
    <p:sldLayoutId id="2147483661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rgbClr val="6638B6"/>
          </a:solidFill>
          <a:latin typeface="Barlow Semi Condensed" pitchFamily="2" charset="77"/>
          <a:ea typeface="+mj-ea"/>
          <a:cs typeface="Arial Black" panose="020B0604020202020204" pitchFamily="34" charset="0"/>
        </a:defRPr>
      </a:lvl1pPr>
    </p:titleStyle>
    <p:bodyStyle>
      <a:lvl1pPr marL="144000" indent="-14400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1pPr>
      <a:lvl2pPr marL="288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2pPr>
      <a:lvl3pPr marL="432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3pPr>
      <a:lvl4pPr marL="576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4pPr>
      <a:lvl5pPr marL="720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46AA6-F49E-F841-8139-06CACE37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559A8-9DF6-B84A-AAE4-62AA799A0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2. UI and </a:t>
            </a:r>
            <a:r>
              <a:rPr lang="de-DE" dirty="0" err="1"/>
              <a:t>manager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0E0BB12-48A9-4461-B0B9-60A69528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Unity Workshop - WS 19-20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2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Put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10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A50AC8-9D93-4BA8-BFC2-C916F0DBBAC5}"/>
              </a:ext>
            </a:extLst>
          </p:cNvPr>
          <p:cNvSpPr txBox="1"/>
          <p:nvPr/>
        </p:nvSpPr>
        <p:spPr>
          <a:xfrm>
            <a:off x="628649" y="1371600"/>
            <a:ext cx="7854379" cy="3657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699516" lvl="1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Create an Canvas </a:t>
            </a:r>
            <a:r>
              <a:rPr lang="de-DE" sz="1400" b="1" dirty="0" err="1">
                <a:latin typeface="Barlow Semi Condensed" panose="00000506000000000000" pitchFamily="2" charset="0"/>
              </a:rPr>
              <a:t>with</a:t>
            </a:r>
            <a:r>
              <a:rPr lang="de-DE" sz="1400" b="1" dirty="0">
                <a:latin typeface="Barlow Semi Condensed" panose="00000506000000000000" pitchFamily="2" charset="0"/>
              </a:rPr>
              <a:t> a </a:t>
            </a:r>
            <a:r>
              <a:rPr lang="de-DE" sz="1400" b="1" dirty="0" err="1">
                <a:latin typeface="Barlow Semi Condensed" panose="00000506000000000000" pitchFamily="2" charset="0"/>
              </a:rPr>
              <a:t>text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component</a:t>
            </a:r>
            <a:r>
              <a:rPr lang="de-DE" sz="1400" b="1" dirty="0">
                <a:latin typeface="Barlow Semi Condensed" panose="00000506000000000000" pitchFamily="2" charset="0"/>
              </a:rPr>
              <a:t> in </a:t>
            </a:r>
            <a:r>
              <a:rPr lang="de-DE" sz="1400" b="1" dirty="0" err="1">
                <a:latin typeface="Barlow Semi Condensed" panose="00000506000000000000" pitchFamily="2" charset="0"/>
              </a:rPr>
              <a:t>the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corner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pPr marL="699516" lvl="1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Create a </a:t>
            </a:r>
            <a:r>
              <a:rPr lang="de-DE" sz="1400" b="1" dirty="0" err="1">
                <a:latin typeface="Barlow Semi Condensed" panose="00000506000000000000" pitchFamily="2" charset="0"/>
              </a:rPr>
              <a:t>GameManager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script</a:t>
            </a:r>
            <a:r>
              <a:rPr lang="de-DE" sz="1400" b="1" dirty="0">
                <a:latin typeface="Barlow Semi Condensed" panose="00000506000000000000" pitchFamily="2" charset="0"/>
              </a:rPr>
              <a:t> and </a:t>
            </a:r>
            <a:r>
              <a:rPr lang="de-DE" sz="1400" b="1" dirty="0" err="1">
                <a:latin typeface="Barlow Semi Condensed" panose="00000506000000000000" pitchFamily="2" charset="0"/>
              </a:rPr>
              <a:t>object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Save and </a:t>
            </a:r>
            <a:r>
              <a:rPr lang="de-DE" sz="1400" b="1" dirty="0" err="1">
                <a:latin typeface="Barlow Semi Condensed" panose="00000506000000000000" pitchFamily="2" charset="0"/>
              </a:rPr>
              <a:t>show</a:t>
            </a:r>
            <a:r>
              <a:rPr lang="de-DE" sz="1400" b="1" dirty="0">
                <a:latin typeface="Barlow Semi Condensed" panose="00000506000000000000" pitchFamily="2" charset="0"/>
              </a:rPr>
              <a:t> score</a:t>
            </a: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Handle </a:t>
            </a:r>
            <a:r>
              <a:rPr lang="de-DE" sz="1400" b="1" dirty="0" err="1">
                <a:latin typeface="Barlow Semi Condensed" panose="00000506000000000000" pitchFamily="2" charset="0"/>
              </a:rPr>
              <a:t>death</a:t>
            </a:r>
            <a:r>
              <a:rPr lang="de-DE" sz="1400" b="1" dirty="0">
                <a:latin typeface="Barlow Semi Condensed" panose="00000506000000000000" pitchFamily="2" charset="0"/>
              </a:rPr>
              <a:t> and </a:t>
            </a:r>
            <a:r>
              <a:rPr lang="de-DE" sz="1400" b="1" dirty="0" err="1">
                <a:latin typeface="Barlow Semi Condensed" panose="00000506000000000000" pitchFamily="2" charset="0"/>
              </a:rPr>
              <a:t>reloading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of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scene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Create </a:t>
            </a:r>
            <a:r>
              <a:rPr lang="de-DE" sz="1400" b="1" dirty="0" err="1">
                <a:latin typeface="Barlow Semi Condensed" panose="00000506000000000000" pitchFamily="2" charset="0"/>
              </a:rPr>
              <a:t>as</a:t>
            </a:r>
            <a:r>
              <a:rPr lang="de-DE" sz="1400" b="1" dirty="0">
                <a:latin typeface="Barlow Semi Condensed" panose="00000506000000000000" pitchFamily="2" charset="0"/>
              </a:rPr>
              <a:t> a singleton</a:t>
            </a:r>
          </a:p>
          <a:p>
            <a:pPr marL="699516" lvl="1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Create a </a:t>
            </a:r>
            <a:r>
              <a:rPr lang="de-DE" sz="1400" b="1">
                <a:latin typeface="Barlow Semi Condensed" panose="00000506000000000000" pitchFamily="2" charset="0"/>
              </a:rPr>
              <a:t>SoundManager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script</a:t>
            </a:r>
            <a:r>
              <a:rPr lang="de-DE" sz="1400" b="1" dirty="0">
                <a:latin typeface="Barlow Semi Condensed" panose="00000506000000000000" pitchFamily="2" charset="0"/>
              </a:rPr>
              <a:t> and </a:t>
            </a:r>
            <a:r>
              <a:rPr lang="de-DE" sz="1400" b="1" dirty="0" err="1">
                <a:latin typeface="Barlow Semi Condensed" panose="00000506000000000000" pitchFamily="2" charset="0"/>
              </a:rPr>
              <a:t>object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 err="1">
                <a:latin typeface="Barlow Semi Condensed" panose="00000506000000000000" pitchFamily="2" charset="0"/>
              </a:rPr>
              <a:t>Have</a:t>
            </a:r>
            <a:r>
              <a:rPr lang="de-DE" sz="1400" b="1" dirty="0">
                <a:latin typeface="Barlow Semi Condensed" panose="00000506000000000000" pitchFamily="2" charset="0"/>
              </a:rPr>
              <a:t> an </a:t>
            </a:r>
            <a:r>
              <a:rPr lang="de-DE" sz="1400" b="1" dirty="0" err="1">
                <a:latin typeface="Barlow Semi Condensed" panose="00000506000000000000" pitchFamily="2" charset="0"/>
              </a:rPr>
              <a:t>AudioSource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for</a:t>
            </a:r>
            <a:r>
              <a:rPr lang="de-DE" sz="1400" b="1" dirty="0">
                <a:latin typeface="Barlow Semi Condensed" panose="00000506000000000000" pitchFamily="2" charset="0"/>
              </a:rPr>
              <a:t> SFX</a:t>
            </a: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 err="1">
                <a:latin typeface="Barlow Semi Condensed" panose="00000506000000000000" pitchFamily="2" charset="0"/>
              </a:rPr>
              <a:t>Have</a:t>
            </a:r>
            <a:r>
              <a:rPr lang="de-DE" sz="1400" b="1" dirty="0">
                <a:latin typeface="Barlow Semi Condensed" panose="00000506000000000000" pitchFamily="2" charset="0"/>
              </a:rPr>
              <a:t> an </a:t>
            </a:r>
            <a:r>
              <a:rPr lang="de-DE" sz="1400" b="1" dirty="0" err="1">
                <a:latin typeface="Barlow Semi Condensed" panose="00000506000000000000" pitchFamily="2" charset="0"/>
              </a:rPr>
              <a:t>AudioSource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for</a:t>
            </a:r>
            <a:r>
              <a:rPr lang="de-DE" sz="1400" b="1" dirty="0">
                <a:latin typeface="Barlow Semi Condensed" panose="00000506000000000000" pitchFamily="2" charset="0"/>
              </a:rPr>
              <a:t> Background Music</a:t>
            </a: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Can </a:t>
            </a:r>
            <a:r>
              <a:rPr lang="de-DE" sz="1400" b="1" dirty="0" err="1">
                <a:latin typeface="Barlow Semi Condensed" panose="00000506000000000000" pitchFamily="2" charset="0"/>
              </a:rPr>
              <a:t>play</a:t>
            </a:r>
            <a:r>
              <a:rPr lang="de-DE" sz="1400" b="1" dirty="0">
                <a:latin typeface="Barlow Semi Condensed" panose="00000506000000000000" pitchFamily="2" charset="0"/>
              </a:rPr>
              <a:t> and </a:t>
            </a:r>
            <a:r>
              <a:rPr lang="de-DE" sz="1400" b="1" dirty="0" err="1">
                <a:latin typeface="Barlow Semi Condensed" panose="00000506000000000000" pitchFamily="2" charset="0"/>
              </a:rPr>
              <a:t>stop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sfx</a:t>
            </a:r>
            <a:r>
              <a:rPr lang="de-DE" sz="1400" b="1" dirty="0">
                <a:latin typeface="Barlow Semi Condensed" panose="00000506000000000000" pitchFamily="2" charset="0"/>
              </a:rPr>
              <a:t> and </a:t>
            </a:r>
            <a:r>
              <a:rPr lang="de-DE" sz="1400" b="1" dirty="0" err="1">
                <a:latin typeface="Barlow Semi Condensed" panose="00000506000000000000" pitchFamily="2" charset="0"/>
              </a:rPr>
              <a:t>background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for</a:t>
            </a:r>
            <a:r>
              <a:rPr lang="de-DE" sz="1400" b="1" dirty="0">
                <a:latin typeface="Barlow Semi Condensed" panose="00000506000000000000" pitchFamily="2" charset="0"/>
              </a:rPr>
              <a:t> a </a:t>
            </a:r>
            <a:r>
              <a:rPr lang="de-DE" sz="1400" b="1" dirty="0" err="1">
                <a:latin typeface="Barlow Semi Condensed" panose="00000506000000000000" pitchFamily="2" charset="0"/>
              </a:rPr>
              <a:t>given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AudioClip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with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specified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volume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pPr marL="1056132" lvl="2" indent="-342900">
              <a:lnSpc>
                <a:spcPct val="150000"/>
              </a:lnSpc>
              <a:buAutoNum type="arabicPeriod"/>
            </a:pPr>
            <a:r>
              <a:rPr lang="de-DE" sz="1400" b="1" dirty="0">
                <a:latin typeface="Barlow Semi Condensed" panose="00000506000000000000" pitchFamily="2" charset="0"/>
              </a:rPr>
              <a:t>Create </a:t>
            </a:r>
            <a:r>
              <a:rPr lang="de-DE" sz="1400" b="1" dirty="0" err="1">
                <a:latin typeface="Barlow Semi Condensed" panose="00000506000000000000" pitchFamily="2" charset="0"/>
              </a:rPr>
              <a:t>as</a:t>
            </a:r>
            <a:r>
              <a:rPr lang="de-DE" sz="1400" b="1" dirty="0">
                <a:latin typeface="Barlow Semi Condensed" panose="00000506000000000000" pitchFamily="2" charset="0"/>
              </a:rPr>
              <a:t> a singleton</a:t>
            </a:r>
          </a:p>
          <a:p>
            <a:pPr lvl="1">
              <a:lnSpc>
                <a:spcPct val="150000"/>
              </a:lnSpc>
            </a:pPr>
            <a:endParaRPr lang="de-DE" sz="1400" b="1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8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11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A50AC8-9D93-4BA8-BFC2-C916F0DBBAC5}"/>
              </a:ext>
            </a:extLst>
          </p:cNvPr>
          <p:cNvSpPr txBox="1"/>
          <p:nvPr/>
        </p:nvSpPr>
        <p:spPr>
          <a:xfrm>
            <a:off x="628649" y="1371600"/>
            <a:ext cx="7854379" cy="3657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DE" sz="1400" b="1" dirty="0">
                <a:latin typeface="Barlow Semi Condensed" panose="00000506000000000000" pitchFamily="2" charset="0"/>
              </a:rPr>
              <a:t>Find </a:t>
            </a:r>
            <a:r>
              <a:rPr lang="de-DE" sz="1400" b="1" dirty="0" err="1">
                <a:latin typeface="Barlow Semi Condensed" panose="00000506000000000000" pitchFamily="2" charset="0"/>
              </a:rPr>
              <a:t>some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mechanics</a:t>
            </a:r>
            <a:r>
              <a:rPr lang="de-DE" sz="1400" b="1" dirty="0">
                <a:latin typeface="Barlow Semi Condensed" panose="00000506000000000000" pitchFamily="2" charset="0"/>
              </a:rPr>
              <a:t>, </a:t>
            </a:r>
            <a:r>
              <a:rPr lang="de-DE" sz="1400" b="1" dirty="0" err="1">
                <a:latin typeface="Barlow Semi Condensed" panose="00000506000000000000" pitchFamily="2" charset="0"/>
              </a:rPr>
              <a:t>to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enhance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your</a:t>
            </a:r>
            <a:r>
              <a:rPr lang="de-DE" sz="1400" b="1" dirty="0">
                <a:latin typeface="Barlow Semi Condensed" panose="00000506000000000000" pitchFamily="2" charset="0"/>
              </a:rPr>
              <a:t> game, </a:t>
            </a:r>
            <a:r>
              <a:rPr lang="de-DE" sz="1400" b="1" dirty="0" err="1">
                <a:latin typeface="Barlow Semi Condensed" panose="00000506000000000000" pitchFamily="2" charset="0"/>
              </a:rPr>
              <a:t>some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examples</a:t>
            </a:r>
            <a:r>
              <a:rPr lang="de-DE" sz="1400" b="1" dirty="0">
                <a:latin typeface="Barlow Semi Condensed" panose="00000506000000000000" pitchFamily="2" charset="0"/>
              </a:rPr>
              <a:t>:</a:t>
            </a: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Make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level</a:t>
            </a:r>
            <a:r>
              <a:rPr lang="de-DE" sz="1400" dirty="0">
                <a:latin typeface="Barlow Semi Condensed" panose="00000506000000000000" pitchFamily="2" charset="0"/>
              </a:rPr>
              <a:t> scroll </a:t>
            </a:r>
            <a:r>
              <a:rPr lang="de-DE" sz="1400" dirty="0" err="1">
                <a:latin typeface="Barlow Semi Condensed" panose="00000506000000000000" pitchFamily="2" charset="0"/>
              </a:rPr>
              <a:t>faster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longer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round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lasts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Make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obstacles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move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up</a:t>
            </a:r>
            <a:r>
              <a:rPr lang="de-DE" sz="1400" dirty="0">
                <a:latin typeface="Barlow Semi Condensed" panose="00000506000000000000" pitchFamily="2" charset="0"/>
              </a:rPr>
              <a:t> and down</a:t>
            </a: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r>
              <a:rPr lang="de-DE" sz="1400" dirty="0">
                <a:latin typeface="Barlow Semi Condensed" panose="00000506000000000000" pitchFamily="2" charset="0"/>
              </a:rPr>
              <a:t>Add </a:t>
            </a:r>
            <a:r>
              <a:rPr lang="de-DE" sz="1400" dirty="0" err="1">
                <a:latin typeface="Barlow Semi Condensed" panose="00000506000000000000" pitchFamily="2" charset="0"/>
              </a:rPr>
              <a:t>new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obstacle</a:t>
            </a:r>
            <a:r>
              <a:rPr lang="de-DE" sz="1400" dirty="0">
                <a:latin typeface="Barlow Semi Condensed" panose="00000506000000000000" pitchFamily="2" charset="0"/>
              </a:rPr>
              <a:t> (e.g. </a:t>
            </a:r>
            <a:r>
              <a:rPr lang="de-DE" sz="1400" dirty="0" err="1">
                <a:latin typeface="Barlow Semi Condensed" panose="00000506000000000000" pitchFamily="2" charset="0"/>
              </a:rPr>
              <a:t>shooting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ones</a:t>
            </a:r>
            <a:r>
              <a:rPr lang="de-DE" sz="1400" dirty="0">
                <a:latin typeface="Barlow Semi Condensed" panose="00000506000000000000" pitchFamily="2" charset="0"/>
              </a:rPr>
              <a:t>)</a:t>
            </a: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r>
              <a:rPr lang="de-DE" sz="1400" dirty="0">
                <a:latin typeface="Barlow Semi Condensed" panose="00000506000000000000" pitchFamily="2" charset="0"/>
              </a:rPr>
              <a:t>Add </a:t>
            </a:r>
            <a:r>
              <a:rPr lang="de-DE" sz="1400" dirty="0" err="1">
                <a:latin typeface="Barlow Semi Condensed" panose="00000506000000000000" pitchFamily="2" charset="0"/>
              </a:rPr>
              <a:t>some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powerups</a:t>
            </a:r>
            <a:r>
              <a:rPr lang="de-DE" sz="1400" dirty="0">
                <a:latin typeface="Barlow Semi Condensed" panose="00000506000000000000" pitchFamily="2" charset="0"/>
              </a:rPr>
              <a:t> (e.g. </a:t>
            </a:r>
            <a:r>
              <a:rPr lang="de-DE" sz="1400" dirty="0" err="1">
                <a:latin typeface="Barlow Semi Condensed" panose="00000506000000000000" pitchFamily="2" charset="0"/>
              </a:rPr>
              <a:t>invincibility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for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some</a:t>
            </a:r>
            <a:r>
              <a:rPr lang="de-DE" sz="1400" dirty="0">
                <a:latin typeface="Barlow Semi Condensed" panose="00000506000000000000" pitchFamily="2" charset="0"/>
              </a:rPr>
              <a:t> time)</a:t>
            </a: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endParaRPr lang="de-DE" sz="1400" dirty="0">
              <a:latin typeface="Barlow Semi Condensed" panose="00000506000000000000" pitchFamily="2" charset="0"/>
            </a:endParaRPr>
          </a:p>
          <a:p>
            <a:pPr marL="642366" lvl="1" indent="-285750">
              <a:lnSpc>
                <a:spcPct val="150000"/>
              </a:lnSpc>
              <a:buFontTx/>
              <a:buChar char="-"/>
            </a:pPr>
            <a:endParaRPr lang="de-DE" sz="1400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9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UI - Canvas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2</a:t>
            </a:fld>
            <a:endParaRPr lang="de-DE" noProof="0"/>
          </a:p>
        </p:txBody>
      </p:sp>
      <p:grpSp>
        <p:nvGrpSpPr>
          <p:cNvPr id="8" name="Group 103">
            <a:extLst>
              <a:ext uri="{FF2B5EF4-FFF2-40B4-BE49-F238E27FC236}">
                <a16:creationId xmlns:a16="http://schemas.microsoft.com/office/drawing/2014/main" id="{0F94A515-4D83-46DC-B2B9-5D5B4CF41629}"/>
              </a:ext>
            </a:extLst>
          </p:cNvPr>
          <p:cNvGrpSpPr>
            <a:grpSpLocks/>
          </p:cNvGrpSpPr>
          <p:nvPr/>
        </p:nvGrpSpPr>
        <p:grpSpPr bwMode="auto">
          <a:xfrm>
            <a:off x="4018990" y="1212620"/>
            <a:ext cx="1106019" cy="1106019"/>
            <a:chOff x="4663" y="200"/>
            <a:chExt cx="322" cy="322"/>
          </a:xfrm>
        </p:grpSpPr>
        <p:sp>
          <p:nvSpPr>
            <p:cNvPr id="9" name="Freeform 104">
              <a:extLst>
                <a:ext uri="{FF2B5EF4-FFF2-40B4-BE49-F238E27FC236}">
                  <a16:creationId xmlns:a16="http://schemas.microsoft.com/office/drawing/2014/main" id="{F609B1E9-5A6A-47A1-902E-2B3FB0B6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00"/>
              <a:ext cx="322" cy="322"/>
            </a:xfrm>
            <a:custGeom>
              <a:avLst/>
              <a:gdLst>
                <a:gd name="T0" fmla="*/ 210 w 1425"/>
                <a:gd name="T1" fmla="*/ 1425 h 1426"/>
                <a:gd name="T2" fmla="*/ 105 w 1425"/>
                <a:gd name="T3" fmla="*/ 1397 h 1426"/>
                <a:gd name="T4" fmla="*/ 0 w 1425"/>
                <a:gd name="T5" fmla="*/ 1214 h 1426"/>
                <a:gd name="T6" fmla="*/ 0 w 1425"/>
                <a:gd name="T7" fmla="*/ 211 h 1426"/>
                <a:gd name="T8" fmla="*/ 0 w 1425"/>
                <a:gd name="T9" fmla="*/ 211 h 1426"/>
                <a:gd name="T10" fmla="*/ 105 w 1425"/>
                <a:gd name="T11" fmla="*/ 28 h 1426"/>
                <a:gd name="T12" fmla="*/ 1215 w 1425"/>
                <a:gd name="T13" fmla="*/ 0 h 1426"/>
                <a:gd name="T14" fmla="*/ 1319 w 1425"/>
                <a:gd name="T15" fmla="*/ 28 h 1426"/>
                <a:gd name="T16" fmla="*/ 1424 w 1425"/>
                <a:gd name="T17" fmla="*/ 211 h 1426"/>
                <a:gd name="T18" fmla="*/ 1424 w 1425"/>
                <a:gd name="T19" fmla="*/ 303 h 1426"/>
                <a:gd name="T20" fmla="*/ 1380 w 1425"/>
                <a:gd name="T21" fmla="*/ 1214 h 1426"/>
                <a:gd name="T22" fmla="*/ 1348 w 1425"/>
                <a:gd name="T23" fmla="*/ 1205 h 1426"/>
                <a:gd name="T24" fmla="*/ 1315 w 1425"/>
                <a:gd name="T25" fmla="*/ 1148 h 1426"/>
                <a:gd name="T26" fmla="*/ 1315 w 1425"/>
                <a:gd name="T27" fmla="*/ 212 h 1426"/>
                <a:gd name="T28" fmla="*/ 1301 w 1425"/>
                <a:gd name="T29" fmla="*/ 160 h 1426"/>
                <a:gd name="T30" fmla="*/ 1215 w 1425"/>
                <a:gd name="T31" fmla="*/ 110 h 1426"/>
                <a:gd name="T32" fmla="*/ 210 w 1425"/>
                <a:gd name="T33" fmla="*/ 110 h 1426"/>
                <a:gd name="T34" fmla="*/ 123 w 1425"/>
                <a:gd name="T35" fmla="*/ 160 h 1426"/>
                <a:gd name="T36" fmla="*/ 110 w 1425"/>
                <a:gd name="T37" fmla="*/ 211 h 1426"/>
                <a:gd name="T38" fmla="*/ 110 w 1425"/>
                <a:gd name="T39" fmla="*/ 1214 h 1426"/>
                <a:gd name="T40" fmla="*/ 123 w 1425"/>
                <a:gd name="T41" fmla="*/ 1265 h 1426"/>
                <a:gd name="T42" fmla="*/ 210 w 1425"/>
                <a:gd name="T43" fmla="*/ 1315 h 1426"/>
                <a:gd name="T44" fmla="*/ 1149 w 1425"/>
                <a:gd name="T45" fmla="*/ 1315 h 1426"/>
                <a:gd name="T46" fmla="*/ 1206 w 1425"/>
                <a:gd name="T47" fmla="*/ 1348 h 1426"/>
                <a:gd name="T48" fmla="*/ 1215 w 1425"/>
                <a:gd name="T49" fmla="*/ 1381 h 1426"/>
                <a:gd name="T50" fmla="*/ 532 w 1425"/>
                <a:gd name="T51" fmla="*/ 1058 h 1426"/>
                <a:gd name="T52" fmla="*/ 1075 w 1425"/>
                <a:gd name="T53" fmla="*/ 744 h 1426"/>
                <a:gd name="T54" fmla="*/ 1102 w 1425"/>
                <a:gd name="T55" fmla="*/ 698 h 1426"/>
                <a:gd name="T56" fmla="*/ 1075 w 1425"/>
                <a:gd name="T57" fmla="*/ 650 h 1426"/>
                <a:gd name="T58" fmla="*/ 532 w 1425"/>
                <a:gd name="T59" fmla="*/ 336 h 1426"/>
                <a:gd name="T60" fmla="*/ 505 w 1425"/>
                <a:gd name="T61" fmla="*/ 329 h 1426"/>
                <a:gd name="T62" fmla="*/ 457 w 1425"/>
                <a:gd name="T63" fmla="*/ 356 h 1426"/>
                <a:gd name="T64" fmla="*/ 450 w 1425"/>
                <a:gd name="T65" fmla="*/ 384 h 1426"/>
                <a:gd name="T66" fmla="*/ 450 w 1425"/>
                <a:gd name="T67" fmla="*/ 1011 h 1426"/>
                <a:gd name="T68" fmla="*/ 477 w 1425"/>
                <a:gd name="T69" fmla="*/ 1058 h 1426"/>
                <a:gd name="T70" fmla="*/ 477 w 1425"/>
                <a:gd name="T71" fmla="*/ 1058 h 1426"/>
                <a:gd name="T72" fmla="*/ 505 w 1425"/>
                <a:gd name="T73" fmla="*/ 1066 h 1426"/>
                <a:gd name="T74" fmla="*/ 532 w 1425"/>
                <a:gd name="T75" fmla="*/ 1058 h 1426"/>
                <a:gd name="T76" fmla="*/ 559 w 1425"/>
                <a:gd name="T77" fmla="*/ 916 h 1426"/>
                <a:gd name="T78" fmla="*/ 938 w 1425"/>
                <a:gd name="T79" fmla="*/ 69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25" h="1426">
                  <a:moveTo>
                    <a:pt x="1215" y="1425"/>
                  </a:moveTo>
                  <a:cubicBezTo>
                    <a:pt x="880" y="1425"/>
                    <a:pt x="545" y="1425"/>
                    <a:pt x="210" y="1425"/>
                  </a:cubicBezTo>
                  <a:lnTo>
                    <a:pt x="210" y="1425"/>
                  </a:lnTo>
                  <a:cubicBezTo>
                    <a:pt x="171" y="1425"/>
                    <a:pt x="139" y="1417"/>
                    <a:pt x="105" y="1397"/>
                  </a:cubicBezTo>
                  <a:cubicBezTo>
                    <a:pt x="72" y="1378"/>
                    <a:pt x="47" y="1354"/>
                    <a:pt x="28" y="1320"/>
                  </a:cubicBezTo>
                  <a:cubicBezTo>
                    <a:pt x="8" y="1287"/>
                    <a:pt x="0" y="1253"/>
                    <a:pt x="0" y="1214"/>
                  </a:cubicBezTo>
                  <a:lnTo>
                    <a:pt x="0" y="1214"/>
                  </a:lnTo>
                  <a:cubicBezTo>
                    <a:pt x="0" y="880"/>
                    <a:pt x="0" y="545"/>
                    <a:pt x="0" y="211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2" y="47"/>
                    <a:pt x="105" y="28"/>
                  </a:cubicBezTo>
                  <a:cubicBezTo>
                    <a:pt x="139" y="8"/>
                    <a:pt x="171" y="0"/>
                    <a:pt x="210" y="0"/>
                  </a:cubicBezTo>
                  <a:cubicBezTo>
                    <a:pt x="545" y="0"/>
                    <a:pt x="880" y="0"/>
                    <a:pt x="1215" y="0"/>
                  </a:cubicBezTo>
                  <a:lnTo>
                    <a:pt x="1215" y="0"/>
                  </a:lnTo>
                  <a:cubicBezTo>
                    <a:pt x="1253" y="0"/>
                    <a:pt x="1286" y="9"/>
                    <a:pt x="1319" y="28"/>
                  </a:cubicBezTo>
                  <a:cubicBezTo>
                    <a:pt x="1353" y="48"/>
                    <a:pt x="1377" y="71"/>
                    <a:pt x="1396" y="105"/>
                  </a:cubicBezTo>
                  <a:cubicBezTo>
                    <a:pt x="1416" y="138"/>
                    <a:pt x="1424" y="172"/>
                    <a:pt x="1424" y="211"/>
                  </a:cubicBezTo>
                  <a:lnTo>
                    <a:pt x="1424" y="211"/>
                  </a:lnTo>
                  <a:cubicBezTo>
                    <a:pt x="1424" y="241"/>
                    <a:pt x="1424" y="272"/>
                    <a:pt x="1424" y="303"/>
                  </a:cubicBezTo>
                  <a:cubicBezTo>
                    <a:pt x="1424" y="607"/>
                    <a:pt x="1424" y="910"/>
                    <a:pt x="1424" y="1214"/>
                  </a:cubicBezTo>
                  <a:cubicBezTo>
                    <a:pt x="1409" y="1214"/>
                    <a:pt x="1395" y="1214"/>
                    <a:pt x="1380" y="1214"/>
                  </a:cubicBezTo>
                  <a:lnTo>
                    <a:pt x="1380" y="1214"/>
                  </a:lnTo>
                  <a:cubicBezTo>
                    <a:pt x="1368" y="1214"/>
                    <a:pt x="1359" y="1211"/>
                    <a:pt x="1348" y="1205"/>
                  </a:cubicBezTo>
                  <a:cubicBezTo>
                    <a:pt x="1338" y="1199"/>
                    <a:pt x="1330" y="1192"/>
                    <a:pt x="1323" y="1181"/>
                  </a:cubicBezTo>
                  <a:cubicBezTo>
                    <a:pt x="1317" y="1171"/>
                    <a:pt x="1315" y="1160"/>
                    <a:pt x="1315" y="1148"/>
                  </a:cubicBezTo>
                  <a:cubicBezTo>
                    <a:pt x="1315" y="836"/>
                    <a:pt x="1315" y="524"/>
                    <a:pt x="1315" y="212"/>
                  </a:cubicBezTo>
                  <a:lnTo>
                    <a:pt x="1315" y="212"/>
                  </a:lnTo>
                  <a:cubicBezTo>
                    <a:pt x="1315" y="211"/>
                    <a:pt x="1315" y="211"/>
                    <a:pt x="1315" y="211"/>
                  </a:cubicBezTo>
                  <a:cubicBezTo>
                    <a:pt x="1315" y="192"/>
                    <a:pt x="1310" y="176"/>
                    <a:pt x="1301" y="160"/>
                  </a:cubicBezTo>
                  <a:cubicBezTo>
                    <a:pt x="1292" y="144"/>
                    <a:pt x="1280" y="132"/>
                    <a:pt x="1264" y="123"/>
                  </a:cubicBezTo>
                  <a:cubicBezTo>
                    <a:pt x="1248" y="114"/>
                    <a:pt x="1233" y="110"/>
                    <a:pt x="1215" y="110"/>
                  </a:cubicBezTo>
                  <a:cubicBezTo>
                    <a:pt x="880" y="110"/>
                    <a:pt x="545" y="110"/>
                    <a:pt x="210" y="110"/>
                  </a:cubicBezTo>
                  <a:lnTo>
                    <a:pt x="210" y="110"/>
                  </a:lnTo>
                  <a:cubicBezTo>
                    <a:pt x="191" y="110"/>
                    <a:pt x="176" y="114"/>
                    <a:pt x="160" y="123"/>
                  </a:cubicBezTo>
                  <a:cubicBezTo>
                    <a:pt x="144" y="132"/>
                    <a:pt x="132" y="144"/>
                    <a:pt x="123" y="160"/>
                  </a:cubicBezTo>
                  <a:cubicBezTo>
                    <a:pt x="114" y="176"/>
                    <a:pt x="110" y="192"/>
                    <a:pt x="110" y="211"/>
                  </a:cubicBezTo>
                  <a:lnTo>
                    <a:pt x="110" y="211"/>
                  </a:lnTo>
                  <a:cubicBezTo>
                    <a:pt x="110" y="545"/>
                    <a:pt x="110" y="880"/>
                    <a:pt x="110" y="1214"/>
                  </a:cubicBezTo>
                  <a:lnTo>
                    <a:pt x="110" y="1214"/>
                  </a:lnTo>
                  <a:lnTo>
                    <a:pt x="110" y="1214"/>
                  </a:lnTo>
                  <a:cubicBezTo>
                    <a:pt x="110" y="1233"/>
                    <a:pt x="114" y="1249"/>
                    <a:pt x="123" y="1265"/>
                  </a:cubicBezTo>
                  <a:cubicBezTo>
                    <a:pt x="132" y="1281"/>
                    <a:pt x="144" y="1293"/>
                    <a:pt x="160" y="1302"/>
                  </a:cubicBezTo>
                  <a:cubicBezTo>
                    <a:pt x="176" y="1311"/>
                    <a:pt x="191" y="1315"/>
                    <a:pt x="210" y="1315"/>
                  </a:cubicBezTo>
                  <a:cubicBezTo>
                    <a:pt x="523" y="1315"/>
                    <a:pt x="836" y="1315"/>
                    <a:pt x="1149" y="1315"/>
                  </a:cubicBezTo>
                  <a:lnTo>
                    <a:pt x="1149" y="1315"/>
                  </a:lnTo>
                  <a:cubicBezTo>
                    <a:pt x="1161" y="1315"/>
                    <a:pt x="1172" y="1318"/>
                    <a:pt x="1182" y="1324"/>
                  </a:cubicBezTo>
                  <a:cubicBezTo>
                    <a:pt x="1193" y="1330"/>
                    <a:pt x="1200" y="1338"/>
                    <a:pt x="1206" y="1348"/>
                  </a:cubicBezTo>
                  <a:cubicBezTo>
                    <a:pt x="1212" y="1359"/>
                    <a:pt x="1215" y="1369"/>
                    <a:pt x="1215" y="1381"/>
                  </a:cubicBezTo>
                  <a:lnTo>
                    <a:pt x="1215" y="1381"/>
                  </a:lnTo>
                  <a:cubicBezTo>
                    <a:pt x="1215" y="1396"/>
                    <a:pt x="1215" y="1410"/>
                    <a:pt x="1215" y="1425"/>
                  </a:cubicBezTo>
                  <a:close/>
                  <a:moveTo>
                    <a:pt x="532" y="1058"/>
                  </a:moveTo>
                  <a:cubicBezTo>
                    <a:pt x="713" y="954"/>
                    <a:pt x="894" y="849"/>
                    <a:pt x="1075" y="744"/>
                  </a:cubicBezTo>
                  <a:lnTo>
                    <a:pt x="1075" y="744"/>
                  </a:lnTo>
                  <a:cubicBezTo>
                    <a:pt x="1084" y="739"/>
                    <a:pt x="1090" y="733"/>
                    <a:pt x="1095" y="724"/>
                  </a:cubicBezTo>
                  <a:cubicBezTo>
                    <a:pt x="1100" y="716"/>
                    <a:pt x="1102" y="708"/>
                    <a:pt x="1102" y="698"/>
                  </a:cubicBezTo>
                  <a:cubicBezTo>
                    <a:pt x="1102" y="688"/>
                    <a:pt x="1100" y="679"/>
                    <a:pt x="1095" y="671"/>
                  </a:cubicBezTo>
                  <a:cubicBezTo>
                    <a:pt x="1090" y="662"/>
                    <a:pt x="1084" y="656"/>
                    <a:pt x="1075" y="650"/>
                  </a:cubicBezTo>
                  <a:cubicBezTo>
                    <a:pt x="894" y="545"/>
                    <a:pt x="713" y="440"/>
                    <a:pt x="532" y="336"/>
                  </a:cubicBezTo>
                  <a:lnTo>
                    <a:pt x="532" y="336"/>
                  </a:lnTo>
                  <a:lnTo>
                    <a:pt x="532" y="336"/>
                  </a:lnTo>
                  <a:cubicBezTo>
                    <a:pt x="523" y="331"/>
                    <a:pt x="515" y="329"/>
                    <a:pt x="505" y="329"/>
                  </a:cubicBezTo>
                  <a:cubicBezTo>
                    <a:pt x="494" y="329"/>
                    <a:pt x="486" y="331"/>
                    <a:pt x="477" y="336"/>
                  </a:cubicBezTo>
                  <a:cubicBezTo>
                    <a:pt x="468" y="341"/>
                    <a:pt x="462" y="347"/>
                    <a:pt x="457" y="356"/>
                  </a:cubicBezTo>
                  <a:cubicBezTo>
                    <a:pt x="452" y="364"/>
                    <a:pt x="450" y="374"/>
                    <a:pt x="450" y="384"/>
                  </a:cubicBezTo>
                  <a:lnTo>
                    <a:pt x="450" y="384"/>
                  </a:lnTo>
                  <a:cubicBezTo>
                    <a:pt x="450" y="593"/>
                    <a:pt x="450" y="802"/>
                    <a:pt x="450" y="1011"/>
                  </a:cubicBezTo>
                  <a:lnTo>
                    <a:pt x="450" y="1011"/>
                  </a:lnTo>
                  <a:cubicBezTo>
                    <a:pt x="450" y="1021"/>
                    <a:pt x="452" y="1030"/>
                    <a:pt x="457" y="1038"/>
                  </a:cubicBezTo>
                  <a:cubicBezTo>
                    <a:pt x="462" y="1047"/>
                    <a:pt x="468" y="1053"/>
                    <a:pt x="477" y="1058"/>
                  </a:cubicBezTo>
                  <a:lnTo>
                    <a:pt x="477" y="1058"/>
                  </a:lnTo>
                  <a:lnTo>
                    <a:pt x="477" y="1058"/>
                  </a:lnTo>
                  <a:cubicBezTo>
                    <a:pt x="477" y="1059"/>
                    <a:pt x="477" y="1059"/>
                    <a:pt x="477" y="1059"/>
                  </a:cubicBezTo>
                  <a:cubicBezTo>
                    <a:pt x="486" y="1064"/>
                    <a:pt x="495" y="1066"/>
                    <a:pt x="505" y="1066"/>
                  </a:cubicBezTo>
                  <a:cubicBezTo>
                    <a:pt x="515" y="1066"/>
                    <a:pt x="523" y="1064"/>
                    <a:pt x="532" y="1059"/>
                  </a:cubicBezTo>
                  <a:cubicBezTo>
                    <a:pt x="532" y="1059"/>
                    <a:pt x="532" y="1059"/>
                    <a:pt x="532" y="1058"/>
                  </a:cubicBezTo>
                  <a:close/>
                  <a:moveTo>
                    <a:pt x="938" y="698"/>
                  </a:moveTo>
                  <a:cubicBezTo>
                    <a:pt x="812" y="770"/>
                    <a:pt x="685" y="843"/>
                    <a:pt x="559" y="916"/>
                  </a:cubicBezTo>
                  <a:cubicBezTo>
                    <a:pt x="559" y="770"/>
                    <a:pt x="559" y="624"/>
                    <a:pt x="559" y="478"/>
                  </a:cubicBezTo>
                  <a:cubicBezTo>
                    <a:pt x="685" y="551"/>
                    <a:pt x="812" y="624"/>
                    <a:pt x="938" y="698"/>
                  </a:cubicBezTo>
                  <a:close/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8DDB650E-2C48-4FA3-BF88-E0893D3068A7}"/>
              </a:ext>
            </a:extLst>
          </p:cNvPr>
          <p:cNvGrpSpPr>
            <a:grpSpLocks/>
          </p:cNvGrpSpPr>
          <p:nvPr/>
        </p:nvGrpSpPr>
        <p:grpSpPr bwMode="auto">
          <a:xfrm>
            <a:off x="1528263" y="3405352"/>
            <a:ext cx="664208" cy="664208"/>
            <a:chOff x="4255" y="2877"/>
            <a:chExt cx="322" cy="322"/>
          </a:xfrm>
        </p:grpSpPr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DD9937FA-B2F0-4D6B-A0DA-822C36B7D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2877"/>
              <a:ext cx="322" cy="322"/>
            </a:xfrm>
            <a:custGeom>
              <a:avLst/>
              <a:gdLst>
                <a:gd name="T0" fmla="*/ 713 w 1425"/>
                <a:gd name="T1" fmla="*/ 1030 h 1426"/>
                <a:gd name="T2" fmla="*/ 437 w 1425"/>
                <a:gd name="T3" fmla="*/ 871 h 1426"/>
                <a:gd name="T4" fmla="*/ 437 w 1425"/>
                <a:gd name="T5" fmla="*/ 554 h 1426"/>
                <a:gd name="T6" fmla="*/ 713 w 1425"/>
                <a:gd name="T7" fmla="*/ 395 h 1426"/>
                <a:gd name="T8" fmla="*/ 988 w 1425"/>
                <a:gd name="T9" fmla="*/ 554 h 1426"/>
                <a:gd name="T10" fmla="*/ 1030 w 1425"/>
                <a:gd name="T11" fmla="*/ 713 h 1426"/>
                <a:gd name="T12" fmla="*/ 987 w 1425"/>
                <a:gd name="T13" fmla="*/ 871 h 1426"/>
                <a:gd name="T14" fmla="*/ 713 w 1425"/>
                <a:gd name="T15" fmla="*/ 1030 h 1426"/>
                <a:gd name="T16" fmla="*/ 713 w 1425"/>
                <a:gd name="T17" fmla="*/ 505 h 1426"/>
                <a:gd name="T18" fmla="*/ 532 w 1425"/>
                <a:gd name="T19" fmla="*/ 609 h 1426"/>
                <a:gd name="T20" fmla="*/ 532 w 1425"/>
                <a:gd name="T21" fmla="*/ 816 h 1426"/>
                <a:gd name="T22" fmla="*/ 713 w 1425"/>
                <a:gd name="T23" fmla="*/ 920 h 1426"/>
                <a:gd name="T24" fmla="*/ 893 w 1425"/>
                <a:gd name="T25" fmla="*/ 816 h 1426"/>
                <a:gd name="T26" fmla="*/ 920 w 1425"/>
                <a:gd name="T27" fmla="*/ 713 h 1426"/>
                <a:gd name="T28" fmla="*/ 893 w 1425"/>
                <a:gd name="T29" fmla="*/ 609 h 1426"/>
                <a:gd name="T30" fmla="*/ 713 w 1425"/>
                <a:gd name="T31" fmla="*/ 505 h 1426"/>
                <a:gd name="T32" fmla="*/ 1083 w 1425"/>
                <a:gd name="T33" fmla="*/ 277 h 1426"/>
                <a:gd name="T34" fmla="*/ 1044 w 1425"/>
                <a:gd name="T35" fmla="*/ 287 h 1426"/>
                <a:gd name="T36" fmla="*/ 1006 w 1425"/>
                <a:gd name="T37" fmla="*/ 354 h 1426"/>
                <a:gd name="T38" fmla="*/ 1044 w 1425"/>
                <a:gd name="T39" fmla="*/ 421 h 1426"/>
                <a:gd name="T40" fmla="*/ 1121 w 1425"/>
                <a:gd name="T41" fmla="*/ 421 h 1426"/>
                <a:gd name="T42" fmla="*/ 1160 w 1425"/>
                <a:gd name="T43" fmla="*/ 354 h 1426"/>
                <a:gd name="T44" fmla="*/ 1160 w 1425"/>
                <a:gd name="T45" fmla="*/ 354 h 1426"/>
                <a:gd name="T46" fmla="*/ 1149 w 1425"/>
                <a:gd name="T47" fmla="*/ 315 h 1426"/>
                <a:gd name="T48" fmla="*/ 1083 w 1425"/>
                <a:gd name="T49" fmla="*/ 277 h 1426"/>
                <a:gd name="T50" fmla="*/ 1214 w 1425"/>
                <a:gd name="T51" fmla="*/ 1381 h 1426"/>
                <a:gd name="T52" fmla="*/ 1206 w 1425"/>
                <a:gd name="T53" fmla="*/ 1348 h 1426"/>
                <a:gd name="T54" fmla="*/ 1149 w 1425"/>
                <a:gd name="T55" fmla="*/ 1315 h 1426"/>
                <a:gd name="T56" fmla="*/ 210 w 1425"/>
                <a:gd name="T57" fmla="*/ 1315 h 1426"/>
                <a:gd name="T58" fmla="*/ 123 w 1425"/>
                <a:gd name="T59" fmla="*/ 1265 h 1426"/>
                <a:gd name="T60" fmla="*/ 110 w 1425"/>
                <a:gd name="T61" fmla="*/ 1214 h 1426"/>
                <a:gd name="T62" fmla="*/ 110 w 1425"/>
                <a:gd name="T63" fmla="*/ 211 h 1426"/>
                <a:gd name="T64" fmla="*/ 123 w 1425"/>
                <a:gd name="T65" fmla="*/ 160 h 1426"/>
                <a:gd name="T66" fmla="*/ 210 w 1425"/>
                <a:gd name="T67" fmla="*/ 110 h 1426"/>
                <a:gd name="T68" fmla="*/ 1215 w 1425"/>
                <a:gd name="T69" fmla="*/ 110 h 1426"/>
                <a:gd name="T70" fmla="*/ 1301 w 1425"/>
                <a:gd name="T71" fmla="*/ 160 h 1426"/>
                <a:gd name="T72" fmla="*/ 1315 w 1425"/>
                <a:gd name="T73" fmla="*/ 212 h 1426"/>
                <a:gd name="T74" fmla="*/ 1315 w 1425"/>
                <a:gd name="T75" fmla="*/ 1148 h 1426"/>
                <a:gd name="T76" fmla="*/ 1348 w 1425"/>
                <a:gd name="T77" fmla="*/ 1205 h 1426"/>
                <a:gd name="T78" fmla="*/ 1424 w 1425"/>
                <a:gd name="T79" fmla="*/ 1214 h 1426"/>
                <a:gd name="T80" fmla="*/ 1424 w 1425"/>
                <a:gd name="T81" fmla="*/ 211 h 1426"/>
                <a:gd name="T82" fmla="*/ 1424 w 1425"/>
                <a:gd name="T83" fmla="*/ 211 h 1426"/>
                <a:gd name="T84" fmla="*/ 1319 w 1425"/>
                <a:gd name="T85" fmla="*/ 28 h 1426"/>
                <a:gd name="T86" fmla="*/ 210 w 1425"/>
                <a:gd name="T87" fmla="*/ 0 h 1426"/>
                <a:gd name="T88" fmla="*/ 105 w 1425"/>
                <a:gd name="T89" fmla="*/ 28 h 1426"/>
                <a:gd name="T90" fmla="*/ 0 w 1425"/>
                <a:gd name="T91" fmla="*/ 211 h 1426"/>
                <a:gd name="T92" fmla="*/ 0 w 1425"/>
                <a:gd name="T93" fmla="*/ 1214 h 1426"/>
                <a:gd name="T94" fmla="*/ 0 w 1425"/>
                <a:gd name="T95" fmla="*/ 1214 h 1426"/>
                <a:gd name="T96" fmla="*/ 105 w 1425"/>
                <a:gd name="T97" fmla="*/ 1397 h 1426"/>
                <a:gd name="T98" fmla="*/ 1215 w 1425"/>
                <a:gd name="T99" fmla="*/ 1425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25" h="1426">
                  <a:moveTo>
                    <a:pt x="713" y="1030"/>
                  </a:moveTo>
                  <a:lnTo>
                    <a:pt x="713" y="1030"/>
                  </a:lnTo>
                  <a:cubicBezTo>
                    <a:pt x="654" y="1030"/>
                    <a:pt x="605" y="1018"/>
                    <a:pt x="554" y="988"/>
                  </a:cubicBezTo>
                  <a:cubicBezTo>
                    <a:pt x="503" y="959"/>
                    <a:pt x="466" y="922"/>
                    <a:pt x="437" y="871"/>
                  </a:cubicBezTo>
                  <a:cubicBezTo>
                    <a:pt x="407" y="820"/>
                    <a:pt x="395" y="771"/>
                    <a:pt x="395" y="713"/>
                  </a:cubicBezTo>
                  <a:cubicBezTo>
                    <a:pt x="395" y="654"/>
                    <a:pt x="407" y="605"/>
                    <a:pt x="437" y="554"/>
                  </a:cubicBezTo>
                  <a:cubicBezTo>
                    <a:pt x="466" y="503"/>
                    <a:pt x="503" y="466"/>
                    <a:pt x="554" y="437"/>
                  </a:cubicBezTo>
                  <a:cubicBezTo>
                    <a:pt x="605" y="407"/>
                    <a:pt x="654" y="395"/>
                    <a:pt x="713" y="395"/>
                  </a:cubicBezTo>
                  <a:cubicBezTo>
                    <a:pt x="771" y="395"/>
                    <a:pt x="820" y="407"/>
                    <a:pt x="871" y="437"/>
                  </a:cubicBezTo>
                  <a:cubicBezTo>
                    <a:pt x="922" y="466"/>
                    <a:pt x="959" y="503"/>
                    <a:pt x="988" y="554"/>
                  </a:cubicBezTo>
                  <a:cubicBezTo>
                    <a:pt x="1018" y="605"/>
                    <a:pt x="1030" y="654"/>
                    <a:pt x="1030" y="713"/>
                  </a:cubicBezTo>
                  <a:lnTo>
                    <a:pt x="1030" y="713"/>
                  </a:lnTo>
                  <a:lnTo>
                    <a:pt x="1030" y="713"/>
                  </a:lnTo>
                  <a:cubicBezTo>
                    <a:pt x="1030" y="770"/>
                    <a:pt x="1017" y="820"/>
                    <a:pt x="987" y="871"/>
                  </a:cubicBezTo>
                  <a:cubicBezTo>
                    <a:pt x="958" y="922"/>
                    <a:pt x="922" y="958"/>
                    <a:pt x="871" y="987"/>
                  </a:cubicBezTo>
                  <a:cubicBezTo>
                    <a:pt x="820" y="1017"/>
                    <a:pt x="770" y="1030"/>
                    <a:pt x="713" y="1030"/>
                  </a:cubicBezTo>
                  <a:close/>
                  <a:moveTo>
                    <a:pt x="713" y="505"/>
                  </a:moveTo>
                  <a:lnTo>
                    <a:pt x="713" y="505"/>
                  </a:lnTo>
                  <a:cubicBezTo>
                    <a:pt x="675" y="505"/>
                    <a:pt x="642" y="512"/>
                    <a:pt x="609" y="532"/>
                  </a:cubicBezTo>
                  <a:cubicBezTo>
                    <a:pt x="576" y="551"/>
                    <a:pt x="551" y="576"/>
                    <a:pt x="532" y="609"/>
                  </a:cubicBezTo>
                  <a:cubicBezTo>
                    <a:pt x="512" y="642"/>
                    <a:pt x="505" y="675"/>
                    <a:pt x="505" y="713"/>
                  </a:cubicBezTo>
                  <a:cubicBezTo>
                    <a:pt x="505" y="750"/>
                    <a:pt x="512" y="783"/>
                    <a:pt x="532" y="816"/>
                  </a:cubicBezTo>
                  <a:cubicBezTo>
                    <a:pt x="551" y="849"/>
                    <a:pt x="576" y="874"/>
                    <a:pt x="609" y="893"/>
                  </a:cubicBezTo>
                  <a:cubicBezTo>
                    <a:pt x="642" y="913"/>
                    <a:pt x="675" y="920"/>
                    <a:pt x="713" y="920"/>
                  </a:cubicBezTo>
                  <a:cubicBezTo>
                    <a:pt x="750" y="920"/>
                    <a:pt x="783" y="913"/>
                    <a:pt x="816" y="893"/>
                  </a:cubicBezTo>
                  <a:cubicBezTo>
                    <a:pt x="849" y="874"/>
                    <a:pt x="874" y="849"/>
                    <a:pt x="893" y="816"/>
                  </a:cubicBezTo>
                  <a:cubicBezTo>
                    <a:pt x="913" y="783"/>
                    <a:pt x="920" y="750"/>
                    <a:pt x="920" y="713"/>
                  </a:cubicBezTo>
                  <a:lnTo>
                    <a:pt x="920" y="713"/>
                  </a:lnTo>
                  <a:lnTo>
                    <a:pt x="920" y="713"/>
                  </a:lnTo>
                  <a:cubicBezTo>
                    <a:pt x="920" y="675"/>
                    <a:pt x="913" y="642"/>
                    <a:pt x="893" y="609"/>
                  </a:cubicBezTo>
                  <a:cubicBezTo>
                    <a:pt x="874" y="576"/>
                    <a:pt x="849" y="551"/>
                    <a:pt x="816" y="532"/>
                  </a:cubicBezTo>
                  <a:cubicBezTo>
                    <a:pt x="783" y="512"/>
                    <a:pt x="750" y="505"/>
                    <a:pt x="713" y="505"/>
                  </a:cubicBezTo>
                  <a:close/>
                  <a:moveTo>
                    <a:pt x="1083" y="277"/>
                  </a:moveTo>
                  <a:lnTo>
                    <a:pt x="1083" y="277"/>
                  </a:lnTo>
                  <a:lnTo>
                    <a:pt x="1083" y="277"/>
                  </a:lnTo>
                  <a:cubicBezTo>
                    <a:pt x="1068" y="277"/>
                    <a:pt x="1056" y="280"/>
                    <a:pt x="1044" y="287"/>
                  </a:cubicBezTo>
                  <a:cubicBezTo>
                    <a:pt x="1032" y="294"/>
                    <a:pt x="1023" y="302"/>
                    <a:pt x="1016" y="315"/>
                  </a:cubicBezTo>
                  <a:cubicBezTo>
                    <a:pt x="1009" y="327"/>
                    <a:pt x="1006" y="340"/>
                    <a:pt x="1006" y="354"/>
                  </a:cubicBezTo>
                  <a:cubicBezTo>
                    <a:pt x="1006" y="368"/>
                    <a:pt x="1009" y="379"/>
                    <a:pt x="1016" y="392"/>
                  </a:cubicBezTo>
                  <a:cubicBezTo>
                    <a:pt x="1023" y="404"/>
                    <a:pt x="1032" y="413"/>
                    <a:pt x="1044" y="421"/>
                  </a:cubicBezTo>
                  <a:cubicBezTo>
                    <a:pt x="1056" y="428"/>
                    <a:pt x="1069" y="431"/>
                    <a:pt x="1083" y="431"/>
                  </a:cubicBezTo>
                  <a:cubicBezTo>
                    <a:pt x="1098" y="431"/>
                    <a:pt x="1109" y="428"/>
                    <a:pt x="1121" y="421"/>
                  </a:cubicBezTo>
                  <a:cubicBezTo>
                    <a:pt x="1133" y="413"/>
                    <a:pt x="1142" y="404"/>
                    <a:pt x="1149" y="392"/>
                  </a:cubicBezTo>
                  <a:cubicBezTo>
                    <a:pt x="1156" y="379"/>
                    <a:pt x="1160" y="368"/>
                    <a:pt x="1160" y="354"/>
                  </a:cubicBezTo>
                  <a:lnTo>
                    <a:pt x="1160" y="354"/>
                  </a:lnTo>
                  <a:lnTo>
                    <a:pt x="1160" y="354"/>
                  </a:lnTo>
                  <a:cubicBezTo>
                    <a:pt x="1160" y="353"/>
                    <a:pt x="1160" y="353"/>
                    <a:pt x="1160" y="353"/>
                  </a:cubicBezTo>
                  <a:cubicBezTo>
                    <a:pt x="1160" y="339"/>
                    <a:pt x="1156" y="327"/>
                    <a:pt x="1149" y="315"/>
                  </a:cubicBezTo>
                  <a:cubicBezTo>
                    <a:pt x="1142" y="303"/>
                    <a:pt x="1133" y="294"/>
                    <a:pt x="1121" y="287"/>
                  </a:cubicBezTo>
                  <a:cubicBezTo>
                    <a:pt x="1109" y="280"/>
                    <a:pt x="1097" y="277"/>
                    <a:pt x="1083" y="277"/>
                  </a:cubicBezTo>
                  <a:close/>
                  <a:moveTo>
                    <a:pt x="1214" y="1381"/>
                  </a:moveTo>
                  <a:lnTo>
                    <a:pt x="1214" y="1381"/>
                  </a:lnTo>
                  <a:lnTo>
                    <a:pt x="1214" y="1381"/>
                  </a:lnTo>
                  <a:cubicBezTo>
                    <a:pt x="1214" y="1369"/>
                    <a:pt x="1212" y="1359"/>
                    <a:pt x="1206" y="1348"/>
                  </a:cubicBezTo>
                  <a:cubicBezTo>
                    <a:pt x="1200" y="1338"/>
                    <a:pt x="1193" y="1330"/>
                    <a:pt x="1182" y="1324"/>
                  </a:cubicBezTo>
                  <a:cubicBezTo>
                    <a:pt x="1172" y="1318"/>
                    <a:pt x="1161" y="1315"/>
                    <a:pt x="1149" y="1315"/>
                  </a:cubicBezTo>
                  <a:cubicBezTo>
                    <a:pt x="836" y="1315"/>
                    <a:pt x="523" y="1315"/>
                    <a:pt x="210" y="1315"/>
                  </a:cubicBezTo>
                  <a:lnTo>
                    <a:pt x="210" y="1315"/>
                  </a:lnTo>
                  <a:cubicBezTo>
                    <a:pt x="191" y="1315"/>
                    <a:pt x="176" y="1311"/>
                    <a:pt x="160" y="1302"/>
                  </a:cubicBezTo>
                  <a:cubicBezTo>
                    <a:pt x="144" y="1293"/>
                    <a:pt x="132" y="1281"/>
                    <a:pt x="123" y="1265"/>
                  </a:cubicBezTo>
                  <a:cubicBezTo>
                    <a:pt x="114" y="1249"/>
                    <a:pt x="110" y="1233"/>
                    <a:pt x="110" y="1214"/>
                  </a:cubicBezTo>
                  <a:lnTo>
                    <a:pt x="110" y="1214"/>
                  </a:lnTo>
                  <a:cubicBezTo>
                    <a:pt x="110" y="880"/>
                    <a:pt x="110" y="545"/>
                    <a:pt x="110" y="211"/>
                  </a:cubicBezTo>
                  <a:lnTo>
                    <a:pt x="110" y="211"/>
                  </a:lnTo>
                  <a:lnTo>
                    <a:pt x="110" y="211"/>
                  </a:lnTo>
                  <a:cubicBezTo>
                    <a:pt x="110" y="192"/>
                    <a:pt x="114" y="176"/>
                    <a:pt x="123" y="160"/>
                  </a:cubicBezTo>
                  <a:cubicBezTo>
                    <a:pt x="132" y="144"/>
                    <a:pt x="144" y="132"/>
                    <a:pt x="160" y="123"/>
                  </a:cubicBezTo>
                  <a:cubicBezTo>
                    <a:pt x="176" y="114"/>
                    <a:pt x="191" y="110"/>
                    <a:pt x="210" y="110"/>
                  </a:cubicBezTo>
                  <a:cubicBezTo>
                    <a:pt x="545" y="110"/>
                    <a:pt x="880" y="110"/>
                    <a:pt x="1215" y="110"/>
                  </a:cubicBezTo>
                  <a:lnTo>
                    <a:pt x="1215" y="110"/>
                  </a:lnTo>
                  <a:cubicBezTo>
                    <a:pt x="1233" y="110"/>
                    <a:pt x="1248" y="114"/>
                    <a:pt x="1264" y="123"/>
                  </a:cubicBezTo>
                  <a:cubicBezTo>
                    <a:pt x="1280" y="132"/>
                    <a:pt x="1292" y="144"/>
                    <a:pt x="1301" y="160"/>
                  </a:cubicBezTo>
                  <a:cubicBezTo>
                    <a:pt x="1310" y="176"/>
                    <a:pt x="1315" y="192"/>
                    <a:pt x="1315" y="211"/>
                  </a:cubicBezTo>
                  <a:cubicBezTo>
                    <a:pt x="1315" y="211"/>
                    <a:pt x="1315" y="211"/>
                    <a:pt x="1315" y="212"/>
                  </a:cubicBezTo>
                  <a:cubicBezTo>
                    <a:pt x="1315" y="524"/>
                    <a:pt x="1315" y="836"/>
                    <a:pt x="1315" y="1148"/>
                  </a:cubicBezTo>
                  <a:lnTo>
                    <a:pt x="1315" y="1148"/>
                  </a:lnTo>
                  <a:cubicBezTo>
                    <a:pt x="1315" y="1160"/>
                    <a:pt x="1317" y="1171"/>
                    <a:pt x="1323" y="1181"/>
                  </a:cubicBezTo>
                  <a:cubicBezTo>
                    <a:pt x="1330" y="1192"/>
                    <a:pt x="1338" y="1199"/>
                    <a:pt x="1348" y="1205"/>
                  </a:cubicBezTo>
                  <a:cubicBezTo>
                    <a:pt x="1359" y="1211"/>
                    <a:pt x="1368" y="1214"/>
                    <a:pt x="1380" y="1214"/>
                  </a:cubicBezTo>
                  <a:cubicBezTo>
                    <a:pt x="1395" y="1214"/>
                    <a:pt x="1409" y="1214"/>
                    <a:pt x="1424" y="1214"/>
                  </a:cubicBezTo>
                  <a:cubicBezTo>
                    <a:pt x="1424" y="910"/>
                    <a:pt x="1424" y="607"/>
                    <a:pt x="1424" y="303"/>
                  </a:cubicBezTo>
                  <a:cubicBezTo>
                    <a:pt x="1424" y="272"/>
                    <a:pt x="1424" y="241"/>
                    <a:pt x="1424" y="211"/>
                  </a:cubicBezTo>
                  <a:lnTo>
                    <a:pt x="1424" y="211"/>
                  </a:lnTo>
                  <a:lnTo>
                    <a:pt x="1424" y="211"/>
                  </a:lnTo>
                  <a:cubicBezTo>
                    <a:pt x="1424" y="172"/>
                    <a:pt x="1416" y="138"/>
                    <a:pt x="1396" y="105"/>
                  </a:cubicBezTo>
                  <a:cubicBezTo>
                    <a:pt x="1377" y="71"/>
                    <a:pt x="1353" y="48"/>
                    <a:pt x="1319" y="28"/>
                  </a:cubicBezTo>
                  <a:cubicBezTo>
                    <a:pt x="1286" y="9"/>
                    <a:pt x="1253" y="0"/>
                    <a:pt x="1215" y="0"/>
                  </a:cubicBezTo>
                  <a:cubicBezTo>
                    <a:pt x="880" y="0"/>
                    <a:pt x="545" y="0"/>
                    <a:pt x="210" y="0"/>
                  </a:cubicBezTo>
                  <a:lnTo>
                    <a:pt x="210" y="0"/>
                  </a:lnTo>
                  <a:cubicBezTo>
                    <a:pt x="171" y="0"/>
                    <a:pt x="139" y="8"/>
                    <a:pt x="105" y="28"/>
                  </a:cubicBezTo>
                  <a:cubicBezTo>
                    <a:pt x="72" y="47"/>
                    <a:pt x="47" y="71"/>
                    <a:pt x="28" y="105"/>
                  </a:cubicBezTo>
                  <a:cubicBezTo>
                    <a:pt x="8" y="138"/>
                    <a:pt x="0" y="172"/>
                    <a:pt x="0" y="211"/>
                  </a:cubicBezTo>
                  <a:lnTo>
                    <a:pt x="0" y="211"/>
                  </a:lnTo>
                  <a:cubicBezTo>
                    <a:pt x="0" y="545"/>
                    <a:pt x="0" y="880"/>
                    <a:pt x="0" y="1214"/>
                  </a:cubicBezTo>
                  <a:lnTo>
                    <a:pt x="0" y="1214"/>
                  </a:lnTo>
                  <a:lnTo>
                    <a:pt x="0" y="1214"/>
                  </a:lnTo>
                  <a:cubicBezTo>
                    <a:pt x="0" y="1253"/>
                    <a:pt x="8" y="1287"/>
                    <a:pt x="28" y="1320"/>
                  </a:cubicBezTo>
                  <a:cubicBezTo>
                    <a:pt x="47" y="1354"/>
                    <a:pt x="72" y="1378"/>
                    <a:pt x="105" y="1397"/>
                  </a:cubicBezTo>
                  <a:cubicBezTo>
                    <a:pt x="139" y="1417"/>
                    <a:pt x="171" y="1425"/>
                    <a:pt x="210" y="1425"/>
                  </a:cubicBezTo>
                  <a:cubicBezTo>
                    <a:pt x="545" y="1425"/>
                    <a:pt x="880" y="1425"/>
                    <a:pt x="1215" y="1425"/>
                  </a:cubicBezTo>
                  <a:cubicBezTo>
                    <a:pt x="1215" y="1410"/>
                    <a:pt x="1214" y="1396"/>
                    <a:pt x="1214" y="1381"/>
                  </a:cubicBezTo>
                  <a:close/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FB6A4BEF-B6F3-42F0-A810-79ED1B760074}"/>
              </a:ext>
            </a:extLst>
          </p:cNvPr>
          <p:cNvGrpSpPr>
            <a:grpSpLocks/>
          </p:cNvGrpSpPr>
          <p:nvPr/>
        </p:nvGrpSpPr>
        <p:grpSpPr bwMode="auto">
          <a:xfrm>
            <a:off x="4239895" y="3405352"/>
            <a:ext cx="664208" cy="664208"/>
            <a:chOff x="2214" y="2877"/>
            <a:chExt cx="322" cy="322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8D5DCA15-86B3-4826-992E-0D94ADA2D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2877"/>
              <a:ext cx="322" cy="322"/>
            </a:xfrm>
            <a:custGeom>
              <a:avLst/>
              <a:gdLst>
                <a:gd name="T0" fmla="*/ 1379 w 1426"/>
                <a:gd name="T1" fmla="*/ 209 h 1426"/>
                <a:gd name="T2" fmla="*/ 1216 w 1426"/>
                <a:gd name="T3" fmla="*/ 45 h 1426"/>
                <a:gd name="T4" fmla="*/ 1106 w 1426"/>
                <a:gd name="T5" fmla="*/ 0 h 1426"/>
                <a:gd name="T6" fmla="*/ 997 w 1426"/>
                <a:gd name="T7" fmla="*/ 45 h 1426"/>
                <a:gd name="T8" fmla="*/ 916 w 1426"/>
                <a:gd name="T9" fmla="*/ 127 h 1426"/>
                <a:gd name="T10" fmla="*/ 900 w 1426"/>
                <a:gd name="T11" fmla="*/ 166 h 1426"/>
                <a:gd name="T12" fmla="*/ 916 w 1426"/>
                <a:gd name="T13" fmla="*/ 205 h 1426"/>
                <a:gd name="T14" fmla="*/ 548 w 1426"/>
                <a:gd name="T15" fmla="*/ 1103 h 1426"/>
                <a:gd name="T16" fmla="*/ 759 w 1426"/>
                <a:gd name="T17" fmla="*/ 437 h 1426"/>
                <a:gd name="T18" fmla="*/ 770 w 1426"/>
                <a:gd name="T19" fmla="*/ 423 h 1426"/>
                <a:gd name="T20" fmla="*/ 770 w 1426"/>
                <a:gd name="T21" fmla="*/ 357 h 1426"/>
                <a:gd name="T22" fmla="*/ 728 w 1426"/>
                <a:gd name="T23" fmla="*/ 313 h 1426"/>
                <a:gd name="T24" fmla="*/ 188 w 1426"/>
                <a:gd name="T25" fmla="*/ 859 h 1426"/>
                <a:gd name="T26" fmla="*/ 176 w 1426"/>
                <a:gd name="T27" fmla="*/ 879 h 1426"/>
                <a:gd name="T28" fmla="*/ 4 w 1426"/>
                <a:gd name="T29" fmla="*/ 1349 h 1426"/>
                <a:gd name="T30" fmla="*/ 6 w 1426"/>
                <a:gd name="T31" fmla="*/ 1396 h 1426"/>
                <a:gd name="T32" fmla="*/ 7 w 1426"/>
                <a:gd name="T33" fmla="*/ 1398 h 1426"/>
                <a:gd name="T34" fmla="*/ 55 w 1426"/>
                <a:gd name="T35" fmla="*/ 1425 h 1426"/>
                <a:gd name="T36" fmla="*/ 548 w 1426"/>
                <a:gd name="T37" fmla="*/ 1250 h 1426"/>
                <a:gd name="T38" fmla="*/ 558 w 1426"/>
                <a:gd name="T39" fmla="*/ 1246 h 1426"/>
                <a:gd name="T40" fmla="*/ 1298 w 1426"/>
                <a:gd name="T41" fmla="*/ 508 h 1426"/>
                <a:gd name="T42" fmla="*/ 1379 w 1426"/>
                <a:gd name="T43" fmla="*/ 426 h 1426"/>
                <a:gd name="T44" fmla="*/ 1404 w 1426"/>
                <a:gd name="T45" fmla="*/ 394 h 1426"/>
                <a:gd name="T46" fmla="*/ 1418 w 1426"/>
                <a:gd name="T47" fmla="*/ 271 h 1426"/>
                <a:gd name="T48" fmla="*/ 1405 w 1426"/>
                <a:gd name="T49" fmla="*/ 241 h 1426"/>
                <a:gd name="T50" fmla="*/ 259 w 1426"/>
                <a:gd name="T51" fmla="*/ 969 h 1426"/>
                <a:gd name="T52" fmla="*/ 146 w 1426"/>
                <a:gd name="T53" fmla="*/ 1279 h 1426"/>
                <a:gd name="T54" fmla="*/ 1302 w 1426"/>
                <a:gd name="T55" fmla="*/ 349 h 1426"/>
                <a:gd name="T56" fmla="*/ 1033 w 1426"/>
                <a:gd name="T57" fmla="*/ 165 h 1426"/>
                <a:gd name="T58" fmla="*/ 1076 w 1426"/>
                <a:gd name="T59" fmla="*/ 122 h 1426"/>
                <a:gd name="T60" fmla="*/ 1108 w 1426"/>
                <a:gd name="T61" fmla="*/ 109 h 1426"/>
                <a:gd name="T62" fmla="*/ 1140 w 1426"/>
                <a:gd name="T63" fmla="*/ 122 h 1426"/>
                <a:gd name="T64" fmla="*/ 1302 w 1426"/>
                <a:gd name="T65" fmla="*/ 284 h 1426"/>
                <a:gd name="T66" fmla="*/ 1315 w 1426"/>
                <a:gd name="T67" fmla="*/ 315 h 1426"/>
                <a:gd name="T68" fmla="*/ 1315 w 1426"/>
                <a:gd name="T69" fmla="*/ 316 h 1426"/>
                <a:gd name="T70" fmla="*/ 1309 w 1426"/>
                <a:gd name="T71" fmla="*/ 34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6" h="1426">
                  <a:moveTo>
                    <a:pt x="1379" y="209"/>
                  </a:moveTo>
                  <a:lnTo>
                    <a:pt x="1379" y="209"/>
                  </a:lnTo>
                  <a:cubicBezTo>
                    <a:pt x="1325" y="154"/>
                    <a:pt x="1270" y="100"/>
                    <a:pt x="1216" y="45"/>
                  </a:cubicBezTo>
                  <a:lnTo>
                    <a:pt x="1216" y="45"/>
                  </a:lnTo>
                  <a:cubicBezTo>
                    <a:pt x="1206" y="35"/>
                    <a:pt x="1196" y="28"/>
                    <a:pt x="1184" y="21"/>
                  </a:cubicBezTo>
                  <a:cubicBezTo>
                    <a:pt x="1159" y="6"/>
                    <a:pt x="1135" y="0"/>
                    <a:pt x="1106" y="0"/>
                  </a:cubicBezTo>
                  <a:cubicBezTo>
                    <a:pt x="1078" y="0"/>
                    <a:pt x="1054" y="6"/>
                    <a:pt x="1029" y="21"/>
                  </a:cubicBezTo>
                  <a:cubicBezTo>
                    <a:pt x="1017" y="28"/>
                    <a:pt x="1007" y="35"/>
                    <a:pt x="997" y="45"/>
                  </a:cubicBezTo>
                  <a:cubicBezTo>
                    <a:pt x="970" y="72"/>
                    <a:pt x="943" y="100"/>
                    <a:pt x="916" y="127"/>
                  </a:cubicBezTo>
                  <a:lnTo>
                    <a:pt x="916" y="127"/>
                  </a:lnTo>
                  <a:cubicBezTo>
                    <a:pt x="912" y="130"/>
                    <a:pt x="909" y="134"/>
                    <a:pt x="907" y="138"/>
                  </a:cubicBezTo>
                  <a:cubicBezTo>
                    <a:pt x="902" y="147"/>
                    <a:pt x="900" y="156"/>
                    <a:pt x="900" y="166"/>
                  </a:cubicBezTo>
                  <a:cubicBezTo>
                    <a:pt x="900" y="176"/>
                    <a:pt x="903" y="184"/>
                    <a:pt x="907" y="193"/>
                  </a:cubicBezTo>
                  <a:cubicBezTo>
                    <a:pt x="910" y="198"/>
                    <a:pt x="912" y="201"/>
                    <a:pt x="916" y="205"/>
                  </a:cubicBezTo>
                  <a:cubicBezTo>
                    <a:pt x="1005" y="293"/>
                    <a:pt x="1094" y="381"/>
                    <a:pt x="1182" y="469"/>
                  </a:cubicBezTo>
                  <a:cubicBezTo>
                    <a:pt x="971" y="680"/>
                    <a:pt x="759" y="892"/>
                    <a:pt x="548" y="1103"/>
                  </a:cubicBezTo>
                  <a:cubicBezTo>
                    <a:pt x="473" y="1028"/>
                    <a:pt x="398" y="953"/>
                    <a:pt x="323" y="878"/>
                  </a:cubicBezTo>
                  <a:cubicBezTo>
                    <a:pt x="468" y="731"/>
                    <a:pt x="614" y="584"/>
                    <a:pt x="759" y="437"/>
                  </a:cubicBezTo>
                  <a:lnTo>
                    <a:pt x="759" y="437"/>
                  </a:lnTo>
                  <a:cubicBezTo>
                    <a:pt x="764" y="432"/>
                    <a:pt x="768" y="428"/>
                    <a:pt x="770" y="423"/>
                  </a:cubicBezTo>
                  <a:cubicBezTo>
                    <a:pt x="777" y="412"/>
                    <a:pt x="778" y="402"/>
                    <a:pt x="778" y="390"/>
                  </a:cubicBezTo>
                  <a:cubicBezTo>
                    <a:pt x="778" y="378"/>
                    <a:pt x="777" y="368"/>
                    <a:pt x="770" y="357"/>
                  </a:cubicBezTo>
                  <a:cubicBezTo>
                    <a:pt x="768" y="352"/>
                    <a:pt x="764" y="348"/>
                    <a:pt x="759" y="344"/>
                  </a:cubicBezTo>
                  <a:cubicBezTo>
                    <a:pt x="749" y="333"/>
                    <a:pt x="739" y="323"/>
                    <a:pt x="728" y="313"/>
                  </a:cubicBezTo>
                  <a:cubicBezTo>
                    <a:pt x="548" y="495"/>
                    <a:pt x="368" y="677"/>
                    <a:pt x="188" y="859"/>
                  </a:cubicBezTo>
                  <a:lnTo>
                    <a:pt x="188" y="859"/>
                  </a:lnTo>
                  <a:cubicBezTo>
                    <a:pt x="185" y="862"/>
                    <a:pt x="182" y="867"/>
                    <a:pt x="180" y="870"/>
                  </a:cubicBezTo>
                  <a:cubicBezTo>
                    <a:pt x="178" y="874"/>
                    <a:pt x="177" y="875"/>
                    <a:pt x="176" y="879"/>
                  </a:cubicBezTo>
                  <a:cubicBezTo>
                    <a:pt x="119" y="1036"/>
                    <a:pt x="61" y="1193"/>
                    <a:pt x="4" y="1349"/>
                  </a:cubicBezTo>
                  <a:lnTo>
                    <a:pt x="4" y="1349"/>
                  </a:lnTo>
                  <a:cubicBezTo>
                    <a:pt x="1" y="1356"/>
                    <a:pt x="0" y="1363"/>
                    <a:pt x="0" y="1370"/>
                  </a:cubicBezTo>
                  <a:cubicBezTo>
                    <a:pt x="0" y="1380"/>
                    <a:pt x="2" y="1388"/>
                    <a:pt x="6" y="1396"/>
                  </a:cubicBezTo>
                  <a:lnTo>
                    <a:pt x="6" y="1396"/>
                  </a:lnTo>
                  <a:cubicBezTo>
                    <a:pt x="7" y="1397"/>
                    <a:pt x="7" y="1397"/>
                    <a:pt x="7" y="1398"/>
                  </a:cubicBezTo>
                  <a:cubicBezTo>
                    <a:pt x="12" y="1406"/>
                    <a:pt x="18" y="1413"/>
                    <a:pt x="27" y="1418"/>
                  </a:cubicBezTo>
                  <a:cubicBezTo>
                    <a:pt x="36" y="1423"/>
                    <a:pt x="44" y="1425"/>
                    <a:pt x="55" y="1425"/>
                  </a:cubicBezTo>
                  <a:cubicBezTo>
                    <a:pt x="61" y="1425"/>
                    <a:pt x="67" y="1424"/>
                    <a:pt x="73" y="1422"/>
                  </a:cubicBezTo>
                  <a:cubicBezTo>
                    <a:pt x="231" y="1365"/>
                    <a:pt x="389" y="1307"/>
                    <a:pt x="548" y="1250"/>
                  </a:cubicBezTo>
                  <a:lnTo>
                    <a:pt x="548" y="1250"/>
                  </a:lnTo>
                  <a:cubicBezTo>
                    <a:pt x="552" y="1249"/>
                    <a:pt x="554" y="1248"/>
                    <a:pt x="558" y="1246"/>
                  </a:cubicBezTo>
                  <a:cubicBezTo>
                    <a:pt x="561" y="1244"/>
                    <a:pt x="565" y="1242"/>
                    <a:pt x="568" y="1239"/>
                  </a:cubicBezTo>
                  <a:cubicBezTo>
                    <a:pt x="811" y="995"/>
                    <a:pt x="1055" y="751"/>
                    <a:pt x="1298" y="508"/>
                  </a:cubicBezTo>
                  <a:lnTo>
                    <a:pt x="1298" y="508"/>
                  </a:lnTo>
                  <a:cubicBezTo>
                    <a:pt x="1325" y="480"/>
                    <a:pt x="1352" y="453"/>
                    <a:pt x="1379" y="426"/>
                  </a:cubicBezTo>
                  <a:lnTo>
                    <a:pt x="1379" y="426"/>
                  </a:lnTo>
                  <a:cubicBezTo>
                    <a:pt x="1389" y="416"/>
                    <a:pt x="1397" y="407"/>
                    <a:pt x="1404" y="394"/>
                  </a:cubicBezTo>
                  <a:cubicBezTo>
                    <a:pt x="1418" y="370"/>
                    <a:pt x="1425" y="345"/>
                    <a:pt x="1425" y="316"/>
                  </a:cubicBezTo>
                  <a:cubicBezTo>
                    <a:pt x="1425" y="300"/>
                    <a:pt x="1423" y="286"/>
                    <a:pt x="1418" y="271"/>
                  </a:cubicBezTo>
                  <a:lnTo>
                    <a:pt x="1418" y="271"/>
                  </a:lnTo>
                  <a:cubicBezTo>
                    <a:pt x="1415" y="260"/>
                    <a:pt x="1411" y="251"/>
                    <a:pt x="1405" y="241"/>
                  </a:cubicBezTo>
                  <a:cubicBezTo>
                    <a:pt x="1398" y="229"/>
                    <a:pt x="1390" y="219"/>
                    <a:pt x="1379" y="209"/>
                  </a:cubicBezTo>
                  <a:close/>
                  <a:moveTo>
                    <a:pt x="259" y="969"/>
                  </a:moveTo>
                  <a:cubicBezTo>
                    <a:pt x="325" y="1035"/>
                    <a:pt x="391" y="1101"/>
                    <a:pt x="457" y="1166"/>
                  </a:cubicBezTo>
                  <a:cubicBezTo>
                    <a:pt x="353" y="1204"/>
                    <a:pt x="249" y="1241"/>
                    <a:pt x="146" y="1279"/>
                  </a:cubicBezTo>
                  <a:cubicBezTo>
                    <a:pt x="184" y="1176"/>
                    <a:pt x="221" y="1073"/>
                    <a:pt x="259" y="969"/>
                  </a:cubicBezTo>
                  <a:close/>
                  <a:moveTo>
                    <a:pt x="1302" y="349"/>
                  </a:moveTo>
                  <a:cubicBezTo>
                    <a:pt x="1287" y="363"/>
                    <a:pt x="1273" y="377"/>
                    <a:pt x="1258" y="391"/>
                  </a:cubicBezTo>
                  <a:cubicBezTo>
                    <a:pt x="1183" y="315"/>
                    <a:pt x="1108" y="240"/>
                    <a:pt x="1033" y="165"/>
                  </a:cubicBezTo>
                  <a:cubicBezTo>
                    <a:pt x="1048" y="151"/>
                    <a:pt x="1062" y="136"/>
                    <a:pt x="1076" y="122"/>
                  </a:cubicBezTo>
                  <a:lnTo>
                    <a:pt x="1076" y="122"/>
                  </a:lnTo>
                  <a:cubicBezTo>
                    <a:pt x="1079" y="119"/>
                    <a:pt x="1082" y="117"/>
                    <a:pt x="1085" y="115"/>
                  </a:cubicBezTo>
                  <a:cubicBezTo>
                    <a:pt x="1092" y="111"/>
                    <a:pt x="1100" y="109"/>
                    <a:pt x="1108" y="109"/>
                  </a:cubicBezTo>
                  <a:cubicBezTo>
                    <a:pt x="1117" y="109"/>
                    <a:pt x="1123" y="111"/>
                    <a:pt x="1130" y="115"/>
                  </a:cubicBezTo>
                  <a:cubicBezTo>
                    <a:pt x="1134" y="117"/>
                    <a:pt x="1137" y="119"/>
                    <a:pt x="1140" y="122"/>
                  </a:cubicBezTo>
                  <a:cubicBezTo>
                    <a:pt x="1194" y="176"/>
                    <a:pt x="1248" y="230"/>
                    <a:pt x="1302" y="284"/>
                  </a:cubicBezTo>
                  <a:lnTo>
                    <a:pt x="1302" y="284"/>
                  </a:lnTo>
                  <a:cubicBezTo>
                    <a:pt x="1305" y="287"/>
                    <a:pt x="1307" y="290"/>
                    <a:pt x="1309" y="294"/>
                  </a:cubicBezTo>
                  <a:cubicBezTo>
                    <a:pt x="1313" y="301"/>
                    <a:pt x="1315" y="307"/>
                    <a:pt x="1315" y="315"/>
                  </a:cubicBezTo>
                  <a:cubicBezTo>
                    <a:pt x="1315" y="316"/>
                    <a:pt x="1315" y="315"/>
                    <a:pt x="1315" y="316"/>
                  </a:cubicBezTo>
                  <a:lnTo>
                    <a:pt x="1315" y="316"/>
                  </a:lnTo>
                  <a:cubicBezTo>
                    <a:pt x="1315" y="317"/>
                    <a:pt x="1315" y="317"/>
                    <a:pt x="1315" y="318"/>
                  </a:cubicBezTo>
                  <a:cubicBezTo>
                    <a:pt x="1315" y="326"/>
                    <a:pt x="1313" y="333"/>
                    <a:pt x="1309" y="340"/>
                  </a:cubicBezTo>
                  <a:cubicBezTo>
                    <a:pt x="1307" y="343"/>
                    <a:pt x="1305" y="346"/>
                    <a:pt x="1302" y="349"/>
                  </a:cubicBezTo>
                  <a:close/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grpSp>
        <p:nvGrpSpPr>
          <p:cNvPr id="14" name="Group 93">
            <a:extLst>
              <a:ext uri="{FF2B5EF4-FFF2-40B4-BE49-F238E27FC236}">
                <a16:creationId xmlns:a16="http://schemas.microsoft.com/office/drawing/2014/main" id="{E9A3B470-D014-4333-83A3-90F7B8676CB8}"/>
              </a:ext>
            </a:extLst>
          </p:cNvPr>
          <p:cNvGrpSpPr>
            <a:grpSpLocks/>
          </p:cNvGrpSpPr>
          <p:nvPr/>
        </p:nvGrpSpPr>
        <p:grpSpPr bwMode="auto">
          <a:xfrm>
            <a:off x="6951903" y="3470850"/>
            <a:ext cx="955408" cy="528145"/>
            <a:chOff x="1136" y="200"/>
            <a:chExt cx="322" cy="178"/>
          </a:xfrm>
        </p:grpSpPr>
        <p:sp>
          <p:nvSpPr>
            <p:cNvPr id="15" name="Freeform 94">
              <a:extLst>
                <a:ext uri="{FF2B5EF4-FFF2-40B4-BE49-F238E27FC236}">
                  <a16:creationId xmlns:a16="http://schemas.microsoft.com/office/drawing/2014/main" id="{CFD1C85C-F252-4C2F-BCF6-A10ECC80F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200"/>
              <a:ext cx="322" cy="178"/>
            </a:xfrm>
            <a:custGeom>
              <a:avLst/>
              <a:gdLst>
                <a:gd name="T0" fmla="*/ 1417 w 1426"/>
                <a:gd name="T1" fmla="*/ 377 h 790"/>
                <a:gd name="T2" fmla="*/ 713 w 1426"/>
                <a:gd name="T3" fmla="*/ 0 h 790"/>
                <a:gd name="T4" fmla="*/ 713 w 1426"/>
                <a:gd name="T5" fmla="*/ 0 h 790"/>
                <a:gd name="T6" fmla="*/ 9 w 1426"/>
                <a:gd name="T7" fmla="*/ 377 h 790"/>
                <a:gd name="T8" fmla="*/ 9 w 1426"/>
                <a:gd name="T9" fmla="*/ 377 h 790"/>
                <a:gd name="T10" fmla="*/ 7 w 1426"/>
                <a:gd name="T11" fmla="*/ 379 h 790"/>
                <a:gd name="T12" fmla="*/ 0 w 1426"/>
                <a:gd name="T13" fmla="*/ 407 h 790"/>
                <a:gd name="T14" fmla="*/ 7 w 1426"/>
                <a:gd name="T15" fmla="*/ 434 h 790"/>
                <a:gd name="T16" fmla="*/ 9 w 1426"/>
                <a:gd name="T17" fmla="*/ 436 h 790"/>
                <a:gd name="T18" fmla="*/ 9 w 1426"/>
                <a:gd name="T19" fmla="*/ 436 h 790"/>
                <a:gd name="T20" fmla="*/ 274 w 1426"/>
                <a:gd name="T21" fmla="*/ 672 h 790"/>
                <a:gd name="T22" fmla="*/ 713 w 1426"/>
                <a:gd name="T23" fmla="*/ 789 h 790"/>
                <a:gd name="T24" fmla="*/ 1150 w 1426"/>
                <a:gd name="T25" fmla="*/ 672 h 790"/>
                <a:gd name="T26" fmla="*/ 1415 w 1426"/>
                <a:gd name="T27" fmla="*/ 436 h 790"/>
                <a:gd name="T28" fmla="*/ 1415 w 1426"/>
                <a:gd name="T29" fmla="*/ 436 h 790"/>
                <a:gd name="T30" fmla="*/ 1418 w 1426"/>
                <a:gd name="T31" fmla="*/ 433 h 790"/>
                <a:gd name="T32" fmla="*/ 1425 w 1426"/>
                <a:gd name="T33" fmla="*/ 405 h 790"/>
                <a:gd name="T34" fmla="*/ 1418 w 1426"/>
                <a:gd name="T35" fmla="*/ 377 h 790"/>
                <a:gd name="T36" fmla="*/ 1417 w 1426"/>
                <a:gd name="T37" fmla="*/ 377 h 790"/>
                <a:gd name="T38" fmla="*/ 713 w 1426"/>
                <a:gd name="T39" fmla="*/ 680 h 790"/>
                <a:gd name="T40" fmla="*/ 713 w 1426"/>
                <a:gd name="T41" fmla="*/ 680 h 790"/>
                <a:gd name="T42" fmla="*/ 710 w 1426"/>
                <a:gd name="T43" fmla="*/ 680 h 790"/>
                <a:gd name="T44" fmla="*/ 328 w 1426"/>
                <a:gd name="T45" fmla="*/ 578 h 790"/>
                <a:gd name="T46" fmla="*/ 123 w 1426"/>
                <a:gd name="T47" fmla="*/ 406 h 790"/>
                <a:gd name="T48" fmla="*/ 713 w 1426"/>
                <a:gd name="T49" fmla="*/ 110 h 790"/>
                <a:gd name="T50" fmla="*/ 713 w 1426"/>
                <a:gd name="T51" fmla="*/ 110 h 790"/>
                <a:gd name="T52" fmla="*/ 822 w 1426"/>
                <a:gd name="T53" fmla="*/ 139 h 790"/>
                <a:gd name="T54" fmla="*/ 902 w 1426"/>
                <a:gd name="T55" fmla="*/ 219 h 790"/>
                <a:gd name="T56" fmla="*/ 932 w 1426"/>
                <a:gd name="T57" fmla="*/ 329 h 790"/>
                <a:gd name="T58" fmla="*/ 902 w 1426"/>
                <a:gd name="T59" fmla="*/ 439 h 790"/>
                <a:gd name="T60" fmla="*/ 822 w 1426"/>
                <a:gd name="T61" fmla="*/ 519 h 790"/>
                <a:gd name="T62" fmla="*/ 713 w 1426"/>
                <a:gd name="T63" fmla="*/ 549 h 790"/>
                <a:gd name="T64" fmla="*/ 713 w 1426"/>
                <a:gd name="T65" fmla="*/ 549 h 790"/>
                <a:gd name="T66" fmla="*/ 612 w 1426"/>
                <a:gd name="T67" fmla="*/ 520 h 790"/>
                <a:gd name="T68" fmla="*/ 535 w 1426"/>
                <a:gd name="T69" fmla="*/ 443 h 790"/>
                <a:gd name="T70" fmla="*/ 511 w 1426"/>
                <a:gd name="T71" fmla="*/ 382 h 790"/>
                <a:gd name="T72" fmla="*/ 511 w 1426"/>
                <a:gd name="T73" fmla="*/ 382 h 790"/>
                <a:gd name="T74" fmla="*/ 504 w 1426"/>
                <a:gd name="T75" fmla="*/ 362 h 790"/>
                <a:gd name="T76" fmla="*/ 480 w 1426"/>
                <a:gd name="T77" fmla="*/ 338 h 790"/>
                <a:gd name="T78" fmla="*/ 447 w 1426"/>
                <a:gd name="T79" fmla="*/ 329 h 790"/>
                <a:gd name="T80" fmla="*/ 395 w 1426"/>
                <a:gd name="T81" fmla="*/ 329 h 790"/>
                <a:gd name="T82" fmla="*/ 395 w 1426"/>
                <a:gd name="T83" fmla="*/ 329 h 790"/>
                <a:gd name="T84" fmla="*/ 395 w 1426"/>
                <a:gd name="T85" fmla="*/ 341 h 790"/>
                <a:gd name="T86" fmla="*/ 438 w 1426"/>
                <a:gd name="T87" fmla="*/ 500 h 790"/>
                <a:gd name="T88" fmla="*/ 554 w 1426"/>
                <a:gd name="T89" fmla="*/ 617 h 790"/>
                <a:gd name="T90" fmla="*/ 713 w 1426"/>
                <a:gd name="T91" fmla="*/ 659 h 790"/>
                <a:gd name="T92" fmla="*/ 872 w 1426"/>
                <a:gd name="T93" fmla="*/ 617 h 790"/>
                <a:gd name="T94" fmla="*/ 988 w 1426"/>
                <a:gd name="T95" fmla="*/ 500 h 790"/>
                <a:gd name="T96" fmla="*/ 1031 w 1426"/>
                <a:gd name="T97" fmla="*/ 341 h 790"/>
                <a:gd name="T98" fmla="*/ 1031 w 1426"/>
                <a:gd name="T99" fmla="*/ 329 h 790"/>
                <a:gd name="T100" fmla="*/ 1031 w 1426"/>
                <a:gd name="T101" fmla="*/ 329 h 790"/>
                <a:gd name="T102" fmla="*/ 1031 w 1426"/>
                <a:gd name="T103" fmla="*/ 328 h 790"/>
                <a:gd name="T104" fmla="*/ 987 w 1426"/>
                <a:gd name="T105" fmla="*/ 163 h 790"/>
                <a:gd name="T106" fmla="*/ 987 w 1426"/>
                <a:gd name="T107" fmla="*/ 163 h 790"/>
                <a:gd name="T108" fmla="*/ 1075 w 1426"/>
                <a:gd name="T109" fmla="*/ 207 h 790"/>
                <a:gd name="T110" fmla="*/ 1303 w 1426"/>
                <a:gd name="T111" fmla="*/ 406 h 790"/>
                <a:gd name="T112" fmla="*/ 1303 w 1426"/>
                <a:gd name="T113" fmla="*/ 406 h 790"/>
                <a:gd name="T114" fmla="*/ 1098 w 1426"/>
                <a:gd name="T115" fmla="*/ 578 h 790"/>
                <a:gd name="T116" fmla="*/ 716 w 1426"/>
                <a:gd name="T117" fmla="*/ 680 h 790"/>
                <a:gd name="T118" fmla="*/ 713 w 1426"/>
                <a:gd name="T119" fmla="*/ 68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6" h="790">
                  <a:moveTo>
                    <a:pt x="1417" y="377"/>
                  </a:moveTo>
                  <a:cubicBezTo>
                    <a:pt x="1408" y="362"/>
                    <a:pt x="1176" y="0"/>
                    <a:pt x="713" y="0"/>
                  </a:cubicBezTo>
                  <a:lnTo>
                    <a:pt x="713" y="0"/>
                  </a:lnTo>
                  <a:cubicBezTo>
                    <a:pt x="250" y="0"/>
                    <a:pt x="18" y="362"/>
                    <a:pt x="9" y="377"/>
                  </a:cubicBezTo>
                  <a:lnTo>
                    <a:pt x="9" y="377"/>
                  </a:lnTo>
                  <a:cubicBezTo>
                    <a:pt x="8" y="377"/>
                    <a:pt x="8" y="378"/>
                    <a:pt x="7" y="379"/>
                  </a:cubicBezTo>
                  <a:cubicBezTo>
                    <a:pt x="2" y="388"/>
                    <a:pt x="0" y="396"/>
                    <a:pt x="0" y="407"/>
                  </a:cubicBezTo>
                  <a:cubicBezTo>
                    <a:pt x="0" y="417"/>
                    <a:pt x="2" y="425"/>
                    <a:pt x="7" y="434"/>
                  </a:cubicBezTo>
                  <a:cubicBezTo>
                    <a:pt x="8" y="435"/>
                    <a:pt x="8" y="436"/>
                    <a:pt x="9" y="436"/>
                  </a:cubicBezTo>
                  <a:lnTo>
                    <a:pt x="9" y="436"/>
                  </a:lnTo>
                  <a:cubicBezTo>
                    <a:pt x="84" y="537"/>
                    <a:pt x="165" y="609"/>
                    <a:pt x="274" y="672"/>
                  </a:cubicBezTo>
                  <a:cubicBezTo>
                    <a:pt x="414" y="752"/>
                    <a:pt x="551" y="789"/>
                    <a:pt x="713" y="789"/>
                  </a:cubicBezTo>
                  <a:cubicBezTo>
                    <a:pt x="874" y="789"/>
                    <a:pt x="1010" y="752"/>
                    <a:pt x="1150" y="672"/>
                  </a:cubicBezTo>
                  <a:cubicBezTo>
                    <a:pt x="1259" y="609"/>
                    <a:pt x="1340" y="537"/>
                    <a:pt x="1415" y="436"/>
                  </a:cubicBezTo>
                  <a:lnTo>
                    <a:pt x="1415" y="436"/>
                  </a:lnTo>
                  <a:cubicBezTo>
                    <a:pt x="1416" y="435"/>
                    <a:pt x="1417" y="434"/>
                    <a:pt x="1418" y="433"/>
                  </a:cubicBezTo>
                  <a:cubicBezTo>
                    <a:pt x="1423" y="424"/>
                    <a:pt x="1425" y="415"/>
                    <a:pt x="1425" y="405"/>
                  </a:cubicBezTo>
                  <a:cubicBezTo>
                    <a:pt x="1425" y="395"/>
                    <a:pt x="1423" y="386"/>
                    <a:pt x="1418" y="377"/>
                  </a:cubicBezTo>
                  <a:cubicBezTo>
                    <a:pt x="1417" y="377"/>
                    <a:pt x="1417" y="377"/>
                    <a:pt x="1417" y="377"/>
                  </a:cubicBezTo>
                  <a:close/>
                  <a:moveTo>
                    <a:pt x="713" y="680"/>
                  </a:moveTo>
                  <a:lnTo>
                    <a:pt x="713" y="680"/>
                  </a:lnTo>
                  <a:cubicBezTo>
                    <a:pt x="712" y="680"/>
                    <a:pt x="711" y="680"/>
                    <a:pt x="710" y="680"/>
                  </a:cubicBezTo>
                  <a:cubicBezTo>
                    <a:pt x="569" y="680"/>
                    <a:pt x="450" y="648"/>
                    <a:pt x="328" y="578"/>
                  </a:cubicBezTo>
                  <a:cubicBezTo>
                    <a:pt x="246" y="531"/>
                    <a:pt x="184" y="478"/>
                    <a:pt x="123" y="406"/>
                  </a:cubicBezTo>
                  <a:cubicBezTo>
                    <a:pt x="185" y="324"/>
                    <a:pt x="381" y="110"/>
                    <a:pt x="713" y="110"/>
                  </a:cubicBezTo>
                  <a:lnTo>
                    <a:pt x="713" y="110"/>
                  </a:lnTo>
                  <a:cubicBezTo>
                    <a:pt x="753" y="110"/>
                    <a:pt x="787" y="119"/>
                    <a:pt x="822" y="139"/>
                  </a:cubicBezTo>
                  <a:cubicBezTo>
                    <a:pt x="857" y="159"/>
                    <a:pt x="882" y="184"/>
                    <a:pt x="902" y="219"/>
                  </a:cubicBezTo>
                  <a:cubicBezTo>
                    <a:pt x="923" y="254"/>
                    <a:pt x="932" y="289"/>
                    <a:pt x="932" y="329"/>
                  </a:cubicBezTo>
                  <a:cubicBezTo>
                    <a:pt x="932" y="369"/>
                    <a:pt x="923" y="404"/>
                    <a:pt x="902" y="439"/>
                  </a:cubicBezTo>
                  <a:cubicBezTo>
                    <a:pt x="882" y="474"/>
                    <a:pt x="857" y="499"/>
                    <a:pt x="822" y="519"/>
                  </a:cubicBezTo>
                  <a:cubicBezTo>
                    <a:pt x="787" y="539"/>
                    <a:pt x="753" y="549"/>
                    <a:pt x="713" y="549"/>
                  </a:cubicBezTo>
                  <a:lnTo>
                    <a:pt x="713" y="549"/>
                  </a:lnTo>
                  <a:cubicBezTo>
                    <a:pt x="676" y="548"/>
                    <a:pt x="644" y="538"/>
                    <a:pt x="612" y="520"/>
                  </a:cubicBezTo>
                  <a:cubicBezTo>
                    <a:pt x="578" y="500"/>
                    <a:pt x="554" y="476"/>
                    <a:pt x="535" y="443"/>
                  </a:cubicBezTo>
                  <a:cubicBezTo>
                    <a:pt x="523" y="422"/>
                    <a:pt x="516" y="404"/>
                    <a:pt x="511" y="382"/>
                  </a:cubicBezTo>
                  <a:lnTo>
                    <a:pt x="511" y="382"/>
                  </a:lnTo>
                  <a:cubicBezTo>
                    <a:pt x="510" y="374"/>
                    <a:pt x="507" y="368"/>
                    <a:pt x="504" y="362"/>
                  </a:cubicBezTo>
                  <a:cubicBezTo>
                    <a:pt x="498" y="352"/>
                    <a:pt x="490" y="344"/>
                    <a:pt x="480" y="338"/>
                  </a:cubicBezTo>
                  <a:cubicBezTo>
                    <a:pt x="469" y="332"/>
                    <a:pt x="459" y="329"/>
                    <a:pt x="447" y="329"/>
                  </a:cubicBezTo>
                  <a:cubicBezTo>
                    <a:pt x="429" y="329"/>
                    <a:pt x="412" y="329"/>
                    <a:pt x="395" y="329"/>
                  </a:cubicBezTo>
                  <a:lnTo>
                    <a:pt x="395" y="329"/>
                  </a:lnTo>
                  <a:cubicBezTo>
                    <a:pt x="395" y="333"/>
                    <a:pt x="395" y="337"/>
                    <a:pt x="395" y="341"/>
                  </a:cubicBezTo>
                  <a:cubicBezTo>
                    <a:pt x="395" y="400"/>
                    <a:pt x="408" y="449"/>
                    <a:pt x="438" y="500"/>
                  </a:cubicBezTo>
                  <a:cubicBezTo>
                    <a:pt x="467" y="551"/>
                    <a:pt x="503" y="587"/>
                    <a:pt x="554" y="617"/>
                  </a:cubicBezTo>
                  <a:cubicBezTo>
                    <a:pt x="605" y="646"/>
                    <a:pt x="654" y="659"/>
                    <a:pt x="713" y="659"/>
                  </a:cubicBezTo>
                  <a:cubicBezTo>
                    <a:pt x="771" y="659"/>
                    <a:pt x="822" y="646"/>
                    <a:pt x="872" y="617"/>
                  </a:cubicBezTo>
                  <a:cubicBezTo>
                    <a:pt x="923" y="587"/>
                    <a:pt x="959" y="551"/>
                    <a:pt x="988" y="500"/>
                  </a:cubicBezTo>
                  <a:cubicBezTo>
                    <a:pt x="1017" y="449"/>
                    <a:pt x="1031" y="400"/>
                    <a:pt x="1031" y="341"/>
                  </a:cubicBezTo>
                  <a:cubicBezTo>
                    <a:pt x="1031" y="337"/>
                    <a:pt x="1031" y="333"/>
                    <a:pt x="1031" y="329"/>
                  </a:cubicBezTo>
                  <a:lnTo>
                    <a:pt x="1031" y="329"/>
                  </a:lnTo>
                  <a:cubicBezTo>
                    <a:pt x="1031" y="328"/>
                    <a:pt x="1031" y="329"/>
                    <a:pt x="1031" y="328"/>
                  </a:cubicBezTo>
                  <a:cubicBezTo>
                    <a:pt x="1031" y="268"/>
                    <a:pt x="1017" y="216"/>
                    <a:pt x="987" y="163"/>
                  </a:cubicBezTo>
                  <a:lnTo>
                    <a:pt x="987" y="163"/>
                  </a:lnTo>
                  <a:cubicBezTo>
                    <a:pt x="1019" y="176"/>
                    <a:pt x="1045" y="189"/>
                    <a:pt x="1075" y="207"/>
                  </a:cubicBezTo>
                  <a:cubicBezTo>
                    <a:pt x="1168" y="260"/>
                    <a:pt x="1237" y="321"/>
                    <a:pt x="1303" y="406"/>
                  </a:cubicBezTo>
                  <a:lnTo>
                    <a:pt x="1303" y="406"/>
                  </a:lnTo>
                  <a:cubicBezTo>
                    <a:pt x="1242" y="478"/>
                    <a:pt x="1180" y="531"/>
                    <a:pt x="1098" y="578"/>
                  </a:cubicBezTo>
                  <a:cubicBezTo>
                    <a:pt x="976" y="648"/>
                    <a:pt x="857" y="680"/>
                    <a:pt x="716" y="680"/>
                  </a:cubicBezTo>
                  <a:cubicBezTo>
                    <a:pt x="715" y="680"/>
                    <a:pt x="714" y="680"/>
                    <a:pt x="713" y="680"/>
                  </a:cubicBezTo>
                  <a:close/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A9919CD0-EE32-4CAC-97BB-FB567970A9A1}"/>
              </a:ext>
            </a:extLst>
          </p:cNvPr>
          <p:cNvSpPr txBox="1"/>
          <p:nvPr/>
        </p:nvSpPr>
        <p:spPr>
          <a:xfrm>
            <a:off x="1285275" y="4070493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dirty="0">
                <a:latin typeface="Barlow Semi Condensed" pitchFamily="2" charset="77"/>
              </a:rPr>
              <a:t>Image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E514897-86A9-458A-9219-269649DB473F}"/>
              </a:ext>
            </a:extLst>
          </p:cNvPr>
          <p:cNvSpPr txBox="1"/>
          <p:nvPr/>
        </p:nvSpPr>
        <p:spPr>
          <a:xfrm>
            <a:off x="3973102" y="4069560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dirty="0">
                <a:latin typeface="Barlow Semi Condensed" pitchFamily="2" charset="77"/>
              </a:rPr>
              <a:t>Text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06F5D71-82C2-406E-9621-38170FD64F60}"/>
              </a:ext>
            </a:extLst>
          </p:cNvPr>
          <p:cNvSpPr txBox="1"/>
          <p:nvPr/>
        </p:nvSpPr>
        <p:spPr>
          <a:xfrm>
            <a:off x="6830710" y="4057908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dirty="0" err="1">
                <a:latin typeface="Barlow Semi Condensed" pitchFamily="2" charset="77"/>
              </a:rPr>
              <a:t>Mask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C99CA2-6A60-4011-86DF-ED568C1771BD}"/>
              </a:ext>
            </a:extLst>
          </p:cNvPr>
          <p:cNvSpPr txBox="1"/>
          <p:nvPr/>
        </p:nvSpPr>
        <p:spPr>
          <a:xfrm>
            <a:off x="3973102" y="915221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b="1" dirty="0">
                <a:latin typeface="Barlow Semi Condensed" pitchFamily="2" charset="77"/>
              </a:rPr>
              <a:t>Canvas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7C67939-7F05-404E-B7EB-4F08ABDB1E3B}"/>
              </a:ext>
            </a:extLst>
          </p:cNvPr>
          <p:cNvCxnSpPr>
            <a:stCxn id="9" idx="1"/>
          </p:cNvCxnSpPr>
          <p:nvPr/>
        </p:nvCxnSpPr>
        <p:spPr>
          <a:xfrm flipH="1">
            <a:off x="2192471" y="2296146"/>
            <a:ext cx="1908015" cy="11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C8B43E0-6785-4D7C-8114-2D8321349C98}"/>
              </a:ext>
            </a:extLst>
          </p:cNvPr>
          <p:cNvCxnSpPr/>
          <p:nvPr/>
        </p:nvCxnSpPr>
        <p:spPr>
          <a:xfrm>
            <a:off x="4571998" y="2318639"/>
            <a:ext cx="0" cy="107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7C3941-F5ED-4221-BF96-0CDE6DEF5A2D}"/>
              </a:ext>
            </a:extLst>
          </p:cNvPr>
          <p:cNvCxnSpPr/>
          <p:nvPr/>
        </p:nvCxnSpPr>
        <p:spPr>
          <a:xfrm>
            <a:off x="5125009" y="2296146"/>
            <a:ext cx="1826894" cy="117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C897697-6000-4E7A-A5B3-B7EC7AD32719}"/>
              </a:ext>
            </a:extLst>
          </p:cNvPr>
          <p:cNvSpPr txBox="1"/>
          <p:nvPr/>
        </p:nvSpPr>
        <p:spPr>
          <a:xfrm>
            <a:off x="5216783" y="1203308"/>
            <a:ext cx="2490728" cy="92906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>
                <a:latin typeface="Barlow Semi Condensed" pitchFamily="2" charset="77"/>
              </a:rPr>
              <a:t>Canvas </a:t>
            </a:r>
            <a:r>
              <a:rPr lang="de-DE" dirty="0" err="1">
                <a:latin typeface="Barlow Semi Condensed" pitchFamily="2" charset="77"/>
              </a:rPr>
              <a:t>holds</a:t>
            </a:r>
            <a:r>
              <a:rPr lang="de-DE" dirty="0">
                <a:latin typeface="Barlow Semi Condensed" pitchFamily="2" charset="77"/>
              </a:rPr>
              <a:t> all UI </a:t>
            </a:r>
            <a:r>
              <a:rPr lang="de-DE" dirty="0" err="1">
                <a:latin typeface="Barlow Semi Condensed" pitchFamily="2" charset="77"/>
              </a:rPr>
              <a:t>elements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as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children</a:t>
            </a:r>
            <a:r>
              <a:rPr lang="de-DE" dirty="0">
                <a:latin typeface="Barlow Semi Condensed" pitchFamily="2" charset="77"/>
              </a:rPr>
              <a:t> and </a:t>
            </a:r>
            <a:r>
              <a:rPr lang="de-DE" dirty="0" err="1">
                <a:latin typeface="Barlow Semi Condensed" pitchFamily="2" charset="77"/>
              </a:rPr>
              <a:t>handles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rendering</a:t>
            </a:r>
            <a:r>
              <a:rPr lang="de-DE" dirty="0">
                <a:latin typeface="Barlow Semi Condensed" pitchFamily="2" charset="77"/>
              </a:rPr>
              <a:t> and </a:t>
            </a:r>
            <a:r>
              <a:rPr lang="de-DE" dirty="0" err="1">
                <a:latin typeface="Barlow Semi Condensed" pitchFamily="2" charset="77"/>
              </a:rPr>
              <a:t>transformations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for</a:t>
            </a:r>
            <a:r>
              <a:rPr lang="de-DE" dirty="0">
                <a:latin typeface="Barlow Semi Condensed" pitchFamily="2" charset="77"/>
              </a:rPr>
              <a:t> different screen </a:t>
            </a:r>
            <a:r>
              <a:rPr lang="de-DE" dirty="0" err="1">
                <a:latin typeface="Barlow Semi Condensed" pitchFamily="2" charset="77"/>
              </a:rPr>
              <a:t>sizes</a:t>
            </a:r>
            <a:endParaRPr lang="de-DE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51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UI - Canvas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3</a:t>
            </a:fld>
            <a:endParaRPr lang="de-DE" noProof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09E96-A672-4C97-8EA9-D64A43F5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4200"/>
            <a:ext cx="2411028" cy="3767959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89A6573-22C2-4868-9000-158903AF7B1A}"/>
              </a:ext>
            </a:extLst>
          </p:cNvPr>
          <p:cNvCxnSpPr/>
          <p:nvPr/>
        </p:nvCxnSpPr>
        <p:spPr>
          <a:xfrm flipV="1">
            <a:off x="1844566" y="1194200"/>
            <a:ext cx="2159875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262AC93-783C-4A90-ADE8-FCCA6DF79226}"/>
              </a:ext>
            </a:extLst>
          </p:cNvPr>
          <p:cNvSpPr txBox="1"/>
          <p:nvPr/>
        </p:nvSpPr>
        <p:spPr>
          <a:xfrm>
            <a:off x="4105314" y="920842"/>
            <a:ext cx="4289824" cy="100255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 err="1">
                <a:latin typeface="Barlow Semi Condensed" pitchFamily="2" charset="77"/>
              </a:rPr>
              <a:t>RectTransform</a:t>
            </a:r>
            <a:r>
              <a:rPr lang="de-DE" dirty="0">
                <a:latin typeface="Barlow Semi Condensed" pitchFamily="2" charset="77"/>
              </a:rPr>
              <a:t> = Transform </a:t>
            </a:r>
            <a:r>
              <a:rPr lang="de-DE" dirty="0" err="1">
                <a:latin typeface="Barlow Semi Condensed" pitchFamily="2" charset="77"/>
              </a:rPr>
              <a:t>for</a:t>
            </a:r>
            <a:r>
              <a:rPr lang="de-DE" dirty="0">
                <a:latin typeface="Barlow Semi Condensed" pitchFamily="2" charset="77"/>
              </a:rPr>
              <a:t> 2D</a:t>
            </a:r>
          </a:p>
          <a:p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 Position, Size,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Scale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Anchoring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for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element</a:t>
            </a:r>
            <a:endParaRPr lang="de-DE" dirty="0">
              <a:latin typeface="Barlow Semi Condensed" pitchFamily="2" charset="77"/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6389F52-C906-43B1-8952-96752FA7087F}"/>
              </a:ext>
            </a:extLst>
          </p:cNvPr>
          <p:cNvCxnSpPr/>
          <p:nvPr/>
        </p:nvCxnSpPr>
        <p:spPr>
          <a:xfrm>
            <a:off x="2144110" y="3239814"/>
            <a:ext cx="179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19E6788-1060-4E54-A671-204584CFF89C}"/>
              </a:ext>
            </a:extLst>
          </p:cNvPr>
          <p:cNvSpPr txBox="1"/>
          <p:nvPr/>
        </p:nvSpPr>
        <p:spPr>
          <a:xfrm>
            <a:off x="4069964" y="2989537"/>
            <a:ext cx="4289824" cy="500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>
                <a:latin typeface="Barlow Semi Condensed" pitchFamily="2" charset="77"/>
              </a:rPr>
              <a:t>Canvas </a:t>
            </a:r>
            <a:r>
              <a:rPr lang="de-DE" dirty="0" err="1">
                <a:latin typeface="Barlow Semi Condensed" pitchFamily="2" charset="77"/>
              </a:rPr>
              <a:t>element</a:t>
            </a:r>
            <a:endParaRPr lang="de-DE" dirty="0">
              <a:latin typeface="Barlow Semi Condensed" pitchFamily="2" charset="7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Render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Mode on Screen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in World (e.g.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Lifebar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5106701-5163-4B4D-A354-57CC173B719E}"/>
              </a:ext>
            </a:extLst>
          </p:cNvPr>
          <p:cNvCxnSpPr/>
          <p:nvPr/>
        </p:nvCxnSpPr>
        <p:spPr>
          <a:xfrm>
            <a:off x="2412124" y="4051738"/>
            <a:ext cx="1442545" cy="37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FF7E98D-1064-4A8C-B3A2-9F5617D03B8F}"/>
              </a:ext>
            </a:extLst>
          </p:cNvPr>
          <p:cNvSpPr txBox="1"/>
          <p:nvPr/>
        </p:nvSpPr>
        <p:spPr>
          <a:xfrm>
            <a:off x="4004440" y="4171951"/>
            <a:ext cx="4390697" cy="79020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>
                <a:latin typeface="Barlow Semi Condensed" pitchFamily="2" charset="77"/>
              </a:rPr>
              <a:t>Canvas </a:t>
            </a:r>
            <a:r>
              <a:rPr lang="de-DE" dirty="0" err="1">
                <a:latin typeface="Barlow Semi Condensed" pitchFamily="2" charset="77"/>
              </a:rPr>
              <a:t>scaler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scales</a:t>
            </a:r>
            <a:r>
              <a:rPr lang="de-DE" dirty="0">
                <a:latin typeface="Barlow Semi Condensed" pitchFamily="2" charset="77"/>
              </a:rPr>
              <a:t> all </a:t>
            </a:r>
            <a:r>
              <a:rPr lang="de-DE" dirty="0" err="1">
                <a:latin typeface="Barlow Semi Condensed" pitchFamily="2" charset="77"/>
              </a:rPr>
              <a:t>children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components</a:t>
            </a:r>
            <a:endParaRPr lang="de-DE" dirty="0">
              <a:latin typeface="Barlow Semi Condensed" pitchFamily="2" charset="77"/>
            </a:endParaRPr>
          </a:p>
          <a:p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Scale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with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screen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size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has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reference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resolution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. All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children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elements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are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positioned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as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screen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has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this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resolution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27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UI – </a:t>
            </a:r>
            <a:r>
              <a:rPr lang="de-DE" dirty="0" err="1"/>
              <a:t>UIText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4</a:t>
            </a:fld>
            <a:endParaRPr lang="de-DE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0511A1-004B-40D4-82AF-ABF9BB13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22" y="1079900"/>
            <a:ext cx="2364828" cy="399655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72F995-790B-4D41-9A26-284EDA2EC45C}"/>
              </a:ext>
            </a:extLst>
          </p:cNvPr>
          <p:cNvSpPr txBox="1"/>
          <p:nvPr/>
        </p:nvSpPr>
        <p:spPr>
          <a:xfrm>
            <a:off x="628650" y="1168618"/>
            <a:ext cx="2934357" cy="2108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 err="1">
                <a:latin typeface="Barlow Semi Condensed" pitchFamily="2" charset="77"/>
              </a:rPr>
              <a:t>RectTransform</a:t>
            </a:r>
            <a:endParaRPr lang="de-DE" dirty="0">
              <a:latin typeface="Barlow Semi Condensed" pitchFamily="2" charset="77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Position and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size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depending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on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canvas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scaler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Anchor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sets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how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it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will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be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positioned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relative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to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ist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parent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Scale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should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be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1,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handled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by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Canvas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CB6C26-EFD8-41D9-B496-3D36BFA70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11" y="1079900"/>
            <a:ext cx="1894287" cy="219737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E47351-E164-4C85-9842-6506399641CA}"/>
              </a:ext>
            </a:extLst>
          </p:cNvPr>
          <p:cNvCxnSpPr>
            <a:cxnSpLocks/>
          </p:cNvCxnSpPr>
          <p:nvPr/>
        </p:nvCxnSpPr>
        <p:spPr>
          <a:xfrm>
            <a:off x="5534498" y="1669173"/>
            <a:ext cx="913599" cy="13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8D7995D-5580-43D7-9E0A-DEC25F125177}"/>
              </a:ext>
            </a:extLst>
          </p:cNvPr>
          <p:cNvSpPr txBox="1"/>
          <p:nvPr/>
        </p:nvSpPr>
        <p:spPr>
          <a:xfrm>
            <a:off x="628649" y="3497772"/>
            <a:ext cx="5322834" cy="147624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dirty="0">
                <a:latin typeface="Barlow Semi Condensed" pitchFamily="2" charset="77"/>
              </a:rPr>
              <a:t>Text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Component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 UI-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Object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Standard Settings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 Text (Size, Content,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Spacing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, Alignment etc.)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Overflow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settings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text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larger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than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RectTransform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size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Sharper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Text 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TextMeshPro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Plugin</a:t>
            </a:r>
          </a:p>
          <a:p>
            <a:pPr marL="285750" indent="-285750">
              <a:buFontTx/>
              <a:buChar char="-"/>
            </a:pP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73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UI – Scene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5</a:t>
            </a:fld>
            <a:endParaRPr lang="de-DE" noProof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4326490-70CE-48F9-9B69-9579EB6D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63" y="1157329"/>
            <a:ext cx="6087474" cy="340034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337AC89-9655-4273-8870-69FEA883C9F3}"/>
              </a:ext>
            </a:extLst>
          </p:cNvPr>
          <p:cNvSpPr/>
          <p:nvPr/>
        </p:nvSpPr>
        <p:spPr>
          <a:xfrm>
            <a:off x="1528263" y="1157329"/>
            <a:ext cx="6087474" cy="3400341"/>
          </a:xfrm>
          <a:prstGeom prst="rect">
            <a:avLst/>
          </a:prstGeom>
          <a:solidFill>
            <a:srgbClr val="6637B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E0E6B8-5C6A-443F-9A8B-9442AB6F4421}"/>
              </a:ext>
            </a:extLst>
          </p:cNvPr>
          <p:cNvSpPr/>
          <p:nvPr/>
        </p:nvSpPr>
        <p:spPr>
          <a:xfrm>
            <a:off x="6290441" y="1237593"/>
            <a:ext cx="953814" cy="275897"/>
          </a:xfrm>
          <a:prstGeom prst="rect">
            <a:avLst/>
          </a:prstGeom>
          <a:solidFill>
            <a:srgbClr val="6637B6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29EFF4B-FD8D-4B0B-9684-F4F8014FCEAF}"/>
              </a:ext>
            </a:extLst>
          </p:cNvPr>
          <p:cNvCxnSpPr/>
          <p:nvPr/>
        </p:nvCxnSpPr>
        <p:spPr>
          <a:xfrm>
            <a:off x="1229710" y="2033752"/>
            <a:ext cx="1481959" cy="15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B7AD352-BB20-4675-81F3-096BA5F6A0AA}"/>
              </a:ext>
            </a:extLst>
          </p:cNvPr>
          <p:cNvSpPr txBox="1"/>
          <p:nvPr/>
        </p:nvSpPr>
        <p:spPr>
          <a:xfrm>
            <a:off x="252634" y="1868966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dirty="0">
                <a:latin typeface="Barlow Semi Condensed" pitchFamily="2" charset="77"/>
              </a:rPr>
              <a:t>Canvas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4C6472F-09DA-4759-8B55-6F446DDEC2B2}"/>
              </a:ext>
            </a:extLst>
          </p:cNvPr>
          <p:cNvCxnSpPr/>
          <p:nvPr/>
        </p:nvCxnSpPr>
        <p:spPr>
          <a:xfrm flipH="1" flipV="1">
            <a:off x="6952593" y="969579"/>
            <a:ext cx="86710" cy="4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2CDDC4D-45FE-47A3-B81F-7FC6EA668F47}"/>
              </a:ext>
            </a:extLst>
          </p:cNvPr>
          <p:cNvSpPr txBox="1"/>
          <p:nvPr/>
        </p:nvSpPr>
        <p:spPr>
          <a:xfrm>
            <a:off x="5448958" y="708360"/>
            <a:ext cx="3066392" cy="2951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de-DE" dirty="0">
                <a:latin typeface="Barlow Semi Condensed" pitchFamily="2" charset="77"/>
              </a:rPr>
              <a:t>Text </a:t>
            </a:r>
            <a:r>
              <a:rPr lang="de-DE" dirty="0" err="1">
                <a:latin typeface="Barlow Semi Condensed" pitchFamily="2" charset="77"/>
              </a:rPr>
              <a:t>anchored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to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upper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left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of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canvas</a:t>
            </a:r>
            <a:r>
              <a:rPr lang="de-DE" dirty="0">
                <a:latin typeface="Barlow Semi Condense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8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– Managers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6</a:t>
            </a:fld>
            <a:endParaRPr lang="de-DE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C04BCBD-8837-459D-839C-89C0442F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02" y="1401846"/>
            <a:ext cx="443522" cy="442743"/>
          </a:xfrm>
          <a:prstGeom prst="rect">
            <a:avLst/>
          </a:prstGeom>
        </p:spPr>
      </p:pic>
      <p:pic>
        <p:nvPicPr>
          <p:cNvPr id="15" name="Picture 2" descr="Bildergebnis fÃ¼r audio icon">
            <a:extLst>
              <a:ext uri="{FF2B5EF4-FFF2-40B4-BE49-F238E27FC236}">
                <a16:creationId xmlns:a16="http://schemas.microsoft.com/office/drawing/2014/main" id="{22AB0E19-85E2-4A46-8E1A-BC7D5AED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11" y="1401846"/>
            <a:ext cx="433768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2C0CCE7-2D52-4089-AA49-7D930D1D3157}"/>
              </a:ext>
            </a:extLst>
          </p:cNvPr>
          <p:cNvSpPr txBox="1"/>
          <p:nvPr/>
        </p:nvSpPr>
        <p:spPr>
          <a:xfrm>
            <a:off x="1820969" y="1515017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b="1" dirty="0" err="1">
                <a:latin typeface="Barlow Semi Condensed" pitchFamily="2" charset="77"/>
              </a:rPr>
              <a:t>GameManager</a:t>
            </a:r>
            <a:r>
              <a:rPr lang="de-DE" b="1" dirty="0">
                <a:latin typeface="Barlow Semi Condensed" pitchFamily="2" charset="77"/>
              </a:rPr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881C995-C08F-4F76-97B6-8C684C301C55}"/>
              </a:ext>
            </a:extLst>
          </p:cNvPr>
          <p:cNvSpPr txBox="1"/>
          <p:nvPr/>
        </p:nvSpPr>
        <p:spPr>
          <a:xfrm>
            <a:off x="5889007" y="1509404"/>
            <a:ext cx="1197793" cy="3295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de-DE" b="1" dirty="0" err="1">
                <a:latin typeface="Barlow Semi Condensed" pitchFamily="2" charset="77"/>
              </a:rPr>
              <a:t>SoundManager</a:t>
            </a:r>
            <a:r>
              <a:rPr lang="de-DE" b="1" dirty="0">
                <a:latin typeface="Barlow Semi Condensed" pitchFamily="2" charset="77"/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5E047B-7245-43B4-A102-FA4FDD13A35C}"/>
              </a:ext>
            </a:extLst>
          </p:cNvPr>
          <p:cNvSpPr txBox="1"/>
          <p:nvPr/>
        </p:nvSpPr>
        <p:spPr>
          <a:xfrm>
            <a:off x="754774" y="2222945"/>
            <a:ext cx="3368503" cy="2108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Has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overview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over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game (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it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running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game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over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?)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Can handle essential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functionalities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game (e.g.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initialization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/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loading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Can handle different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phases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 game (e.g. a State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Machine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332426-4133-4AF2-AFE4-359AE5DA531A}"/>
              </a:ext>
            </a:extLst>
          </p:cNvPr>
          <p:cNvSpPr txBox="1"/>
          <p:nvPr/>
        </p:nvSpPr>
        <p:spPr>
          <a:xfrm>
            <a:off x="5020724" y="2222944"/>
            <a:ext cx="3610897" cy="2108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Controls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playing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Audio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clips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Can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differentiate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between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background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music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and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sound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effects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Controls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number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of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AudioSources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in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Barlow Semi Condensed" pitchFamily="2" charset="77"/>
                <a:sym typeface="Wingdings" panose="05000000000000000000" pitchFamily="2" charset="2"/>
              </a:rPr>
              <a:t>scene</a:t>
            </a:r>
            <a:endParaRPr lang="de-DE" dirty="0">
              <a:latin typeface="Barlow Semi Condensed" pitchFamily="2" charset="7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956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– Singleton Pattern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7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C6F3545-B158-49F0-AE06-E0220640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3" y="4268256"/>
            <a:ext cx="532808" cy="6709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2E0733C-AC38-4CEB-A600-8C964537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5" y="2780699"/>
            <a:ext cx="776997" cy="6814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0B3FE8B-3EEC-4168-848C-A4A1AAFD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01" y="2780700"/>
            <a:ext cx="776997" cy="6814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596FA07-9934-424E-9DFC-C075A748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7" y="2780699"/>
            <a:ext cx="776997" cy="6814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B2A6685-B816-4EFB-89F7-75D9BD15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9" y="4268256"/>
            <a:ext cx="532808" cy="6709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DE35666-4792-414E-9481-A2F9E73C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15" y="4268255"/>
            <a:ext cx="532808" cy="67094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B2EAB6C-B89C-4FE3-ADAC-4B1DFD0D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56" y="1123533"/>
            <a:ext cx="850668" cy="85066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0A49C8-D7F3-43BD-A1B6-2BEA716A4366}"/>
              </a:ext>
            </a:extLst>
          </p:cNvPr>
          <p:cNvCxnSpPr>
            <a:stCxn id="16" idx="0"/>
            <a:endCxn id="25" idx="2"/>
          </p:cNvCxnSpPr>
          <p:nvPr/>
        </p:nvCxnSpPr>
        <p:spPr>
          <a:xfrm flipV="1">
            <a:off x="901514" y="1974201"/>
            <a:ext cx="1333176" cy="80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2E99BFF-79FA-4EE3-A935-9AAA74D67B7E}"/>
              </a:ext>
            </a:extLst>
          </p:cNvPr>
          <p:cNvCxnSpPr>
            <a:stCxn id="17" idx="0"/>
            <a:endCxn id="25" idx="2"/>
          </p:cNvCxnSpPr>
          <p:nvPr/>
        </p:nvCxnSpPr>
        <p:spPr>
          <a:xfrm flipH="1" flipV="1">
            <a:off x="2234690" y="1974201"/>
            <a:ext cx="6710" cy="80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A7D0526-6CB7-4ED9-B7D2-3400A532525A}"/>
              </a:ext>
            </a:extLst>
          </p:cNvPr>
          <p:cNvCxnSpPr>
            <a:stCxn id="20" idx="0"/>
            <a:endCxn id="25" idx="2"/>
          </p:cNvCxnSpPr>
          <p:nvPr/>
        </p:nvCxnSpPr>
        <p:spPr>
          <a:xfrm flipH="1" flipV="1">
            <a:off x="2234690" y="1974201"/>
            <a:ext cx="1346596" cy="80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28302C6-EC52-4C57-B1EC-0A2B78553FC7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H="1" flipV="1">
            <a:off x="901514" y="3462164"/>
            <a:ext cx="4733" cy="80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2C0164D-CCE5-4142-A822-D36BAE92DA6A}"/>
              </a:ext>
            </a:extLst>
          </p:cNvPr>
          <p:cNvCxnSpPr>
            <a:stCxn id="23" idx="0"/>
            <a:endCxn id="17" idx="2"/>
          </p:cNvCxnSpPr>
          <p:nvPr/>
        </p:nvCxnSpPr>
        <p:spPr>
          <a:xfrm flipH="1" flipV="1">
            <a:off x="2241400" y="3462165"/>
            <a:ext cx="4733" cy="8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F32B056-70D3-48D7-8D8A-1124B1409A2C}"/>
              </a:ext>
            </a:extLst>
          </p:cNvPr>
          <p:cNvCxnSpPr>
            <a:stCxn id="24" idx="0"/>
            <a:endCxn id="20" idx="2"/>
          </p:cNvCxnSpPr>
          <p:nvPr/>
        </p:nvCxnSpPr>
        <p:spPr>
          <a:xfrm flipH="1" flipV="1">
            <a:off x="3581286" y="3462164"/>
            <a:ext cx="4733" cy="8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EEF09F1-B058-4BDD-9093-4BA00CD80FA8}"/>
              </a:ext>
            </a:extLst>
          </p:cNvPr>
          <p:cNvSpPr/>
          <p:nvPr/>
        </p:nvSpPr>
        <p:spPr>
          <a:xfrm>
            <a:off x="4144174" y="1382234"/>
            <a:ext cx="4599369" cy="2744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latin typeface="Barlow Semi Condensed" panose="00000506000000000000" pitchFamily="2" charset="0"/>
              </a:rPr>
              <a:t>Conventional</a:t>
            </a:r>
            <a:r>
              <a:rPr lang="de-DE" sz="1400" b="1" dirty="0">
                <a:latin typeface="Barlow Semi Condensed" panose="00000506000000000000" pitchFamily="2" charset="0"/>
              </a:rPr>
              <a:t> </a:t>
            </a:r>
            <a:r>
              <a:rPr lang="de-DE" sz="1400" b="1" dirty="0" err="1">
                <a:latin typeface="Barlow Semi Condensed" panose="00000506000000000000" pitchFamily="2" charset="0"/>
              </a:rPr>
              <a:t>implementation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endParaRPr lang="de-DE" sz="1400" b="1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One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class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implementation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>
                <a:latin typeface="Barlow Semi Condensed" panose="00000506000000000000" pitchFamily="2" charset="0"/>
              </a:rPr>
              <a:t>Multiple </a:t>
            </a:r>
            <a:r>
              <a:rPr lang="de-DE" sz="1400" dirty="0" err="1">
                <a:latin typeface="Barlow Semi Condensed" panose="00000506000000000000" pitchFamily="2" charset="0"/>
              </a:rPr>
              <a:t>instantiations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of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that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class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Several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scripts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can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use</a:t>
            </a:r>
            <a:r>
              <a:rPr lang="de-DE" sz="1400" dirty="0">
                <a:latin typeface="Barlow Semi Condensed" panose="00000506000000000000" pitchFamily="2" charset="0"/>
              </a:rPr>
              <a:t> different </a:t>
            </a:r>
            <a:r>
              <a:rPr lang="de-DE" sz="1400" dirty="0" err="1">
                <a:latin typeface="Barlow Semi Condensed" panose="00000506000000000000" pitchFamily="2" charset="0"/>
              </a:rPr>
              <a:t>instatiations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of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class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Used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for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objects</a:t>
            </a:r>
            <a:r>
              <a:rPr lang="de-DE" sz="1400" dirty="0">
                <a:latin typeface="Barlow Semi Condensed" panose="00000506000000000000" pitchFamily="2" charset="0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</a:rPr>
              <a:t>which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need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several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instances</a:t>
            </a:r>
            <a:r>
              <a:rPr lang="de-DE" sz="1400" dirty="0">
                <a:latin typeface="Barlow Semi Condensed" panose="00000506000000000000" pitchFamily="2" charset="0"/>
              </a:rPr>
              <a:t> in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game (e.g. </a:t>
            </a:r>
            <a:r>
              <a:rPr lang="de-DE" sz="1400" dirty="0" err="1">
                <a:latin typeface="Barlow Semi Condensed" panose="00000506000000000000" pitchFamily="2" charset="0"/>
              </a:rPr>
              <a:t>enemies</a:t>
            </a:r>
            <a:r>
              <a:rPr lang="de-DE" sz="1400" dirty="0">
                <a:latin typeface="Barlow Semi Condensed" panose="00000506000000000000" pitchFamily="2" charset="0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</a:rPr>
              <a:t>collectables</a:t>
            </a:r>
            <a:r>
              <a:rPr lang="de-DE" sz="1400" dirty="0">
                <a:latin typeface="Barlow Semi Condensed" panose="00000506000000000000" pitchFamily="2" charset="0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</a:rPr>
              <a:t>audio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sources</a:t>
            </a:r>
            <a:r>
              <a:rPr lang="de-DE" sz="1400" dirty="0">
                <a:latin typeface="Barlow Semi Condensed" panose="00000506000000000000" pitchFamily="2" charset="0"/>
              </a:rPr>
              <a:t> etc.</a:t>
            </a:r>
          </a:p>
          <a:p>
            <a:pPr lvl="1">
              <a:lnSpc>
                <a:spcPct val="150000"/>
              </a:lnSpc>
            </a:pPr>
            <a:endParaRPr lang="de-DE" sz="1400" dirty="0">
              <a:latin typeface="Barlow Semi Condensed" panose="0000050600000000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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Mostly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used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!</a:t>
            </a:r>
            <a:endParaRPr lang="de-DE" sz="1400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2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– Singleton Pattern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C6F3545-B158-49F0-AE06-E0220640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3" y="4268256"/>
            <a:ext cx="532808" cy="6709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0B3FE8B-3EEC-4168-848C-A4A1AAFD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01" y="2780700"/>
            <a:ext cx="776997" cy="68146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B2A6685-B816-4EFB-89F7-75D9BD15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9" y="4268256"/>
            <a:ext cx="532808" cy="6709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DE35666-4792-414E-9481-A2F9E73C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15" y="4268255"/>
            <a:ext cx="532808" cy="67094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B2EAB6C-B89C-4FE3-ADAC-4B1DFD0D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56" y="1123533"/>
            <a:ext cx="850668" cy="850668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2E99BFF-79FA-4EE3-A935-9AAA74D67B7E}"/>
              </a:ext>
            </a:extLst>
          </p:cNvPr>
          <p:cNvCxnSpPr>
            <a:stCxn id="17" idx="0"/>
            <a:endCxn id="25" idx="2"/>
          </p:cNvCxnSpPr>
          <p:nvPr/>
        </p:nvCxnSpPr>
        <p:spPr>
          <a:xfrm flipH="1" flipV="1">
            <a:off x="2234690" y="1974201"/>
            <a:ext cx="6710" cy="80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28302C6-EC52-4C57-B1EC-0A2B78553FC7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flipV="1">
            <a:off x="906247" y="3462165"/>
            <a:ext cx="1335153" cy="8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2C0164D-CCE5-4142-A822-D36BAE92DA6A}"/>
              </a:ext>
            </a:extLst>
          </p:cNvPr>
          <p:cNvCxnSpPr>
            <a:stCxn id="23" idx="0"/>
            <a:endCxn id="17" idx="2"/>
          </p:cNvCxnSpPr>
          <p:nvPr/>
        </p:nvCxnSpPr>
        <p:spPr>
          <a:xfrm flipH="1" flipV="1">
            <a:off x="2241400" y="3462165"/>
            <a:ext cx="4733" cy="8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F32B056-70D3-48D7-8D8A-1124B1409A2C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H="1" flipV="1">
            <a:off x="2241400" y="3462165"/>
            <a:ext cx="1344619" cy="80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EEF09F1-B058-4BDD-9093-4BA00CD80FA8}"/>
              </a:ext>
            </a:extLst>
          </p:cNvPr>
          <p:cNvSpPr/>
          <p:nvPr/>
        </p:nvSpPr>
        <p:spPr>
          <a:xfrm>
            <a:off x="4144174" y="1382234"/>
            <a:ext cx="4599369" cy="371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Barlow Semi Condensed" panose="00000506000000000000" pitchFamily="2" charset="0"/>
              </a:rPr>
              <a:t>Singleton </a:t>
            </a:r>
            <a:r>
              <a:rPr lang="de-DE" sz="1400" b="1" dirty="0" err="1">
                <a:latin typeface="Barlow Semi Condensed" panose="00000506000000000000" pitchFamily="2" charset="0"/>
              </a:rPr>
              <a:t>implementation</a:t>
            </a:r>
            <a:endParaRPr lang="de-DE" sz="1400" b="1" dirty="0">
              <a:latin typeface="Barlow Semi Condensed" panose="00000506000000000000" pitchFamily="2" charset="0"/>
            </a:endParaRPr>
          </a:p>
          <a:p>
            <a:endParaRPr lang="de-DE" sz="1400" b="1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One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class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implementation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Only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one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instantiation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of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this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class</a:t>
            </a:r>
            <a:r>
              <a:rPr lang="de-DE" sz="1400" dirty="0">
                <a:latin typeface="Barlow Semi Condensed" panose="00000506000000000000" pitchFamily="2" charset="0"/>
              </a:rPr>
              <a:t> in </a:t>
            </a:r>
            <a:r>
              <a:rPr lang="de-DE" sz="1400" dirty="0" err="1">
                <a:latin typeface="Barlow Semi Condensed" panose="00000506000000000000" pitchFamily="2" charset="0"/>
              </a:rPr>
              <a:t>whole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environment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>
                <a:latin typeface="Barlow Semi Condensed" panose="00000506000000000000" pitchFamily="2" charset="0"/>
              </a:rPr>
              <a:t>Every </a:t>
            </a:r>
            <a:r>
              <a:rPr lang="de-DE" sz="1400" dirty="0" err="1">
                <a:latin typeface="Barlow Semi Condensed" panose="00000506000000000000" pitchFamily="2" charset="0"/>
              </a:rPr>
              <a:t>script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calls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same </a:t>
            </a:r>
            <a:r>
              <a:rPr lang="de-DE" sz="1400" dirty="0" err="1">
                <a:latin typeface="Barlow Semi Condensed" panose="00000506000000000000" pitchFamily="2" charset="0"/>
              </a:rPr>
              <a:t>object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400" dirty="0" err="1">
                <a:latin typeface="Barlow Semi Condensed" panose="00000506000000000000" pitchFamily="2" charset="0"/>
              </a:rPr>
              <a:t>Used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for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objects</a:t>
            </a:r>
            <a:r>
              <a:rPr lang="de-DE" sz="1400" dirty="0">
                <a:latin typeface="Barlow Semi Condensed" panose="00000506000000000000" pitchFamily="2" charset="0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</a:rPr>
              <a:t>which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only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needs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one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instance</a:t>
            </a:r>
            <a:r>
              <a:rPr lang="de-DE" sz="1400" dirty="0">
                <a:latin typeface="Barlow Semi Condensed" panose="00000506000000000000" pitchFamily="2" charset="0"/>
              </a:rPr>
              <a:t> in </a:t>
            </a:r>
            <a:r>
              <a:rPr lang="de-DE" sz="1400" dirty="0" err="1">
                <a:latin typeface="Barlow Semi Condensed" panose="00000506000000000000" pitchFamily="2" charset="0"/>
              </a:rPr>
              <a:t>the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whole</a:t>
            </a:r>
            <a:r>
              <a:rPr lang="de-DE" sz="1400" dirty="0">
                <a:latin typeface="Barlow Semi Condensed" panose="00000506000000000000" pitchFamily="2" charset="0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</a:rPr>
              <a:t>environment</a:t>
            </a:r>
            <a:endParaRPr lang="de-DE" sz="1400" dirty="0">
              <a:latin typeface="Barlow Semi Condensed" panose="00000506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Mostly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used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for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managers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(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GameManager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AudioManager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de-DE" sz="1400" dirty="0">
              <a:latin typeface="Barlow Semi Condensed" panose="0000050600000000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1400" b="1" dirty="0">
                <a:latin typeface="Barlow Semi Condensed" panose="00000506000000000000" pitchFamily="2" charset="0"/>
                <a:sym typeface="Wingdings" panose="05000000000000000000" pitchFamily="2" charset="2"/>
              </a:rPr>
              <a:t>Be </a:t>
            </a:r>
            <a:r>
              <a:rPr lang="de-DE" sz="1400" b="1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carefeul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: Singletons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are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static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,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therefore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they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exist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across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multiple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scenes</a:t>
            </a:r>
            <a:endParaRPr lang="de-DE" sz="1400" dirty="0">
              <a:latin typeface="Barlow Semi Condensed" panose="0000050600000000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	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many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possible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errors</a:t>
            </a:r>
            <a:r>
              <a:rPr lang="de-DE" sz="1400" dirty="0">
                <a:latin typeface="Barlow Semi Condensed" panose="00000506000000000000" pitchFamily="2" charset="0"/>
                <a:sym typeface="Wingdings" panose="05000000000000000000" pitchFamily="2" charset="2"/>
              </a:rPr>
              <a:t> and </a:t>
            </a:r>
            <a:r>
              <a:rPr lang="de-DE" sz="1400" dirty="0" err="1">
                <a:latin typeface="Barlow Semi Condensed" panose="00000506000000000000" pitchFamily="2" charset="0"/>
                <a:sym typeface="Wingdings" panose="05000000000000000000" pitchFamily="2" charset="2"/>
              </a:rPr>
              <a:t>bugs</a:t>
            </a:r>
            <a:endParaRPr lang="de-DE" sz="1400" dirty="0"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– Singleton Pattern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UI and Manager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9</a:t>
            </a:fld>
            <a:endParaRPr lang="de-DE" noProof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6779974-9859-4D46-AAAF-D60BF7E54AF8}"/>
              </a:ext>
            </a:extLst>
          </p:cNvPr>
          <p:cNvSpPr txBox="1"/>
          <p:nvPr/>
        </p:nvSpPr>
        <p:spPr>
          <a:xfrm>
            <a:off x="1145250" y="1415992"/>
            <a:ext cx="19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>
                <a:latin typeface="Barlow Semi Condensed" panose="00000506000000000000" pitchFamily="2" charset="0"/>
              </a:rPr>
              <a:t>Method 1 – Getter </a:t>
            </a:r>
            <a:r>
              <a:rPr lang="de-DE" sz="1400" b="1" u="sng" dirty="0" err="1">
                <a:latin typeface="Barlow Semi Condensed" panose="00000506000000000000" pitchFamily="2" charset="0"/>
              </a:rPr>
              <a:t>for</a:t>
            </a:r>
            <a:r>
              <a:rPr lang="de-DE" sz="1400" b="1" u="sng" dirty="0">
                <a:latin typeface="Barlow Semi Condensed" panose="00000506000000000000" pitchFamily="2" charset="0"/>
              </a:rPr>
              <a:t> </a:t>
            </a:r>
            <a:r>
              <a:rPr lang="de-DE" sz="1400" b="1" u="sng" dirty="0" err="1">
                <a:latin typeface="Barlow Semi Condensed" panose="00000506000000000000" pitchFamily="2" charset="0"/>
              </a:rPr>
              <a:t>class</a:t>
            </a:r>
            <a:endParaRPr lang="de-DE" sz="1400" b="1" u="sng" dirty="0">
              <a:latin typeface="Barlow Semi Condensed" panose="00000506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34B816-5612-476E-9C2A-08455855AC25}"/>
              </a:ext>
            </a:extLst>
          </p:cNvPr>
          <p:cNvSpPr txBox="1"/>
          <p:nvPr/>
        </p:nvSpPr>
        <p:spPr>
          <a:xfrm>
            <a:off x="162402" y="1982437"/>
            <a:ext cx="370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public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class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</a:t>
            </a:r>
            <a:endParaRPr lang="de-DE" sz="1200" i="1" dirty="0">
              <a:latin typeface="Barlow Semi Condensed" panose="00000506000000000000" pitchFamily="2" charset="0"/>
            </a:endParaRPr>
          </a:p>
          <a:p>
            <a:r>
              <a:rPr lang="de-DE" sz="1200" i="1" dirty="0">
                <a:latin typeface="Barlow Semi Condensed" panose="00000506000000000000" pitchFamily="2" charset="0"/>
              </a:rPr>
              <a:t>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private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static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 null;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public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static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 </a:t>
            </a:r>
            <a:r>
              <a:rPr lang="de-DE" sz="1200" i="1" dirty="0">
                <a:latin typeface="Barlow Semi Condensed" panose="00000506000000000000" pitchFamily="2" charset="0"/>
              </a:rPr>
              <a:t>Instance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get</a:t>
            </a:r>
            <a:endParaRPr lang="de-DE" sz="1200" i="1" dirty="0">
              <a:solidFill>
                <a:schemeClr val="accent1">
                  <a:lumMod val="60000"/>
                  <a:lumOff val="40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        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if</a:t>
            </a:r>
            <a:r>
              <a:rPr lang="de-DE" sz="1200" i="1" dirty="0">
                <a:latin typeface="Barlow Semi Condensed" panose="00000506000000000000" pitchFamily="2" charset="0"/>
              </a:rPr>
              <a:t>(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== null)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new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</a:t>
            </a:r>
            <a:r>
              <a:rPr lang="de-DE" sz="1200" i="1" dirty="0">
                <a:latin typeface="Barlow Semi Condensed" panose="00000506000000000000" pitchFamily="2" charset="0"/>
              </a:rPr>
              <a:t>();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return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;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        }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}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}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7B2D09-9256-4574-BBF6-C041B69B76AB}"/>
              </a:ext>
            </a:extLst>
          </p:cNvPr>
          <p:cNvSpPr txBox="1"/>
          <p:nvPr/>
        </p:nvSpPr>
        <p:spPr>
          <a:xfrm>
            <a:off x="5352256" y="1415991"/>
            <a:ext cx="283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>
                <a:latin typeface="Barlow Semi Condensed" panose="00000506000000000000" pitchFamily="2" charset="0"/>
              </a:rPr>
              <a:t>Method 2 – </a:t>
            </a:r>
            <a:r>
              <a:rPr lang="de-DE" sz="1400" b="1" u="sng" dirty="0" err="1">
                <a:latin typeface="Barlow Semi Condensed" panose="00000506000000000000" pitchFamily="2" charset="0"/>
              </a:rPr>
              <a:t>Awake</a:t>
            </a:r>
            <a:r>
              <a:rPr lang="de-DE" sz="1400" b="1" u="sng" dirty="0">
                <a:latin typeface="Barlow Semi Condensed" panose="00000506000000000000" pitchFamily="2" charset="0"/>
              </a:rPr>
              <a:t> </a:t>
            </a:r>
            <a:r>
              <a:rPr lang="de-DE" sz="1400" b="1" u="sng" dirty="0" err="1">
                <a:latin typeface="Barlow Semi Condensed" panose="00000506000000000000" pitchFamily="2" charset="0"/>
              </a:rPr>
              <a:t>for</a:t>
            </a:r>
            <a:r>
              <a:rPr lang="de-DE" sz="1400" b="1" u="sng" dirty="0">
                <a:latin typeface="Barlow Semi Condensed" panose="00000506000000000000" pitchFamily="2" charset="0"/>
              </a:rPr>
              <a:t> </a:t>
            </a:r>
            <a:r>
              <a:rPr lang="de-DE" sz="1400" b="1" u="sng" dirty="0" err="1">
                <a:latin typeface="Barlow Semi Condensed" panose="00000506000000000000" pitchFamily="2" charset="0"/>
              </a:rPr>
              <a:t>MonoBehaviours</a:t>
            </a:r>
            <a:endParaRPr lang="de-DE" sz="1400" b="1" u="sng" dirty="0">
              <a:latin typeface="Barlow Semi Condensed" panose="00000506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AAD080-4991-4C90-A0F0-5AE00DDB3FB9}"/>
              </a:ext>
            </a:extLst>
          </p:cNvPr>
          <p:cNvSpPr txBox="1"/>
          <p:nvPr/>
        </p:nvSpPr>
        <p:spPr>
          <a:xfrm>
            <a:off x="4687615" y="1982437"/>
            <a:ext cx="3827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public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class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 : </a:t>
            </a:r>
            <a:r>
              <a:rPr lang="de-DE" sz="1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MonoBehaviour</a:t>
            </a:r>
            <a:endParaRPr lang="de-DE" sz="1200" i="1" dirty="0">
              <a:latin typeface="Barlow Semi Condensed" panose="00000506000000000000" pitchFamily="2" charset="0"/>
            </a:endParaRPr>
          </a:p>
          <a:p>
            <a:r>
              <a:rPr lang="de-DE" sz="1200" i="1" dirty="0">
                <a:latin typeface="Barlow Semi Condensed" panose="00000506000000000000" pitchFamily="2" charset="0"/>
              </a:rPr>
              <a:t>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private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static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 null;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public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static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Manager </a:t>
            </a:r>
            <a:r>
              <a:rPr lang="de-DE" sz="1200" i="1" dirty="0">
                <a:latin typeface="Barlow Semi Condensed" panose="00000506000000000000" pitchFamily="2" charset="0"/>
              </a:rPr>
              <a:t>Instance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get</a:t>
            </a:r>
            <a:endParaRPr lang="de-DE" sz="1200" i="1" dirty="0">
              <a:solidFill>
                <a:schemeClr val="accent1">
                  <a:lumMod val="60000"/>
                  <a:lumOff val="40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        {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return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;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        }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}</a:t>
            </a:r>
          </a:p>
          <a:p>
            <a:endParaRPr lang="de-DE" sz="1200" i="1" dirty="0">
              <a:latin typeface="Barlow Semi Condensed" panose="00000506000000000000" pitchFamily="2" charset="0"/>
            </a:endParaRP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void</a:t>
            </a:r>
            <a:r>
              <a:rPr lang="de-DE" sz="1200" i="1" dirty="0"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Awake</a:t>
            </a:r>
            <a:r>
              <a:rPr lang="de-DE" sz="1200" i="1" dirty="0">
                <a:latin typeface="Barlow Semi Condensed" panose="00000506000000000000" pitchFamily="2" charset="0"/>
              </a:rPr>
              <a:t>()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{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        </a:t>
            </a:r>
            <a:r>
              <a:rPr lang="de-DE" sz="1200" i="1" dirty="0" err="1">
                <a:latin typeface="Barlow Semi Condensed" panose="00000506000000000000" pitchFamily="2" charset="0"/>
              </a:rPr>
              <a:t>DontDestroyOnLoad</a:t>
            </a:r>
            <a:r>
              <a:rPr lang="de-DE" sz="1200" i="1" dirty="0">
                <a:latin typeface="Barlow Semi Condensed" panose="00000506000000000000" pitchFamily="2" charset="0"/>
              </a:rPr>
              <a:t>(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this</a:t>
            </a:r>
            <a:r>
              <a:rPr lang="de-DE" sz="1200" i="1" dirty="0" err="1">
                <a:latin typeface="Barlow Semi Condensed" panose="00000506000000000000" pitchFamily="2" charset="0"/>
              </a:rPr>
              <a:t>.gameObject</a:t>
            </a:r>
            <a:r>
              <a:rPr lang="de-DE" sz="1200" i="1" dirty="0">
                <a:latin typeface="Barlow Semi Condensed" panose="00000506000000000000" pitchFamily="2" charset="0"/>
              </a:rPr>
              <a:t>);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if</a:t>
            </a:r>
            <a:r>
              <a:rPr lang="de-DE" sz="1200" i="1" dirty="0">
                <a:latin typeface="Barlow Semi Condensed" panose="00000506000000000000" pitchFamily="2" charset="0"/>
              </a:rPr>
              <a:t>(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== 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null</a:t>
            </a:r>
            <a:r>
              <a:rPr lang="de-DE" sz="1200" i="1" dirty="0">
                <a:latin typeface="Barlow Semi Condensed" panose="00000506000000000000" pitchFamily="2" charset="0"/>
              </a:rPr>
              <a:t>) 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=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this</a:t>
            </a:r>
            <a:r>
              <a:rPr lang="de-DE" sz="1200" i="1" dirty="0">
                <a:latin typeface="Barlow Semi Condensed" panose="00000506000000000000" pitchFamily="2" charset="0"/>
              </a:rPr>
              <a:t>;</a:t>
            </a:r>
          </a:p>
          <a:p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              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else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if</a:t>
            </a:r>
            <a:r>
              <a:rPr lang="de-DE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 </a:t>
            </a:r>
            <a:r>
              <a:rPr lang="de-DE" sz="1200" i="1" dirty="0">
                <a:latin typeface="Barlow Semi Condensed" panose="00000506000000000000" pitchFamily="2" charset="0"/>
              </a:rPr>
              <a:t>(</a:t>
            </a:r>
            <a:r>
              <a:rPr lang="de-DE" sz="1200" i="1" dirty="0" err="1">
                <a:latin typeface="Barlow Semi Condensed" panose="00000506000000000000" pitchFamily="2" charset="0"/>
              </a:rPr>
              <a:t>instance</a:t>
            </a:r>
            <a:r>
              <a:rPr lang="de-DE" sz="1200" i="1" dirty="0">
                <a:latin typeface="Barlow Semi Condensed" panose="00000506000000000000" pitchFamily="2" charset="0"/>
              </a:rPr>
              <a:t> != 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this</a:t>
            </a:r>
            <a:r>
              <a:rPr lang="de-DE" sz="1200" i="1" dirty="0">
                <a:latin typeface="Barlow Semi Condensed" panose="00000506000000000000" pitchFamily="2" charset="0"/>
              </a:rPr>
              <a:t>) </a:t>
            </a:r>
            <a:r>
              <a:rPr lang="de-DE" sz="1200" i="1" dirty="0" err="1">
                <a:latin typeface="Barlow Semi Condensed" panose="00000506000000000000" pitchFamily="2" charset="0"/>
              </a:rPr>
              <a:t>Destroy</a:t>
            </a:r>
            <a:r>
              <a:rPr lang="de-DE" sz="1200" i="1" dirty="0">
                <a:latin typeface="Barlow Semi Condensed" panose="00000506000000000000" pitchFamily="2" charset="0"/>
              </a:rPr>
              <a:t>(</a:t>
            </a:r>
            <a:r>
              <a:rPr lang="de-DE" sz="12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Semi Condensed" panose="00000506000000000000" pitchFamily="2" charset="0"/>
              </a:rPr>
              <a:t>this</a:t>
            </a:r>
            <a:r>
              <a:rPr lang="de-DE" sz="1200" i="1" dirty="0" err="1">
                <a:latin typeface="Barlow Semi Condensed" panose="00000506000000000000" pitchFamily="2" charset="0"/>
              </a:rPr>
              <a:t>.gameObject</a:t>
            </a:r>
            <a:r>
              <a:rPr lang="de-DE" sz="1200" i="1" dirty="0">
                <a:latin typeface="Barlow Semi Condensed" panose="00000506000000000000" pitchFamily="2" charset="0"/>
              </a:rPr>
              <a:t>);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        }</a:t>
            </a:r>
          </a:p>
          <a:p>
            <a:r>
              <a:rPr lang="de-DE" sz="1200" i="1" dirty="0">
                <a:latin typeface="Barlow Semi Condensed" panose="00000506000000000000" pitchFamily="2" charset="0"/>
              </a:rPr>
              <a:t>}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59878D9-1068-40C1-BC81-E7E73679A663}"/>
              </a:ext>
            </a:extLst>
          </p:cNvPr>
          <p:cNvSpPr/>
          <p:nvPr/>
        </p:nvSpPr>
        <p:spPr>
          <a:xfrm>
            <a:off x="162402" y="1982437"/>
            <a:ext cx="3644970" cy="23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D2A3C-3164-44ED-BA4A-49086DC42FA0}"/>
              </a:ext>
            </a:extLst>
          </p:cNvPr>
          <p:cNvSpPr/>
          <p:nvPr/>
        </p:nvSpPr>
        <p:spPr>
          <a:xfrm>
            <a:off x="4687615" y="1982437"/>
            <a:ext cx="3827735" cy="341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WU">
      <a:dk1>
        <a:srgbClr val="000000"/>
      </a:dk1>
      <a:lt1>
        <a:srgbClr val="FFFFFF"/>
      </a:lt1>
      <a:dk2>
        <a:srgbClr val="6637B6"/>
      </a:dk2>
      <a:lt2>
        <a:srgbClr val="F0ECF0"/>
      </a:lt2>
      <a:accent1>
        <a:srgbClr val="6637B6"/>
      </a:accent1>
      <a:accent2>
        <a:srgbClr val="9B7CD3"/>
      </a:accent2>
      <a:accent3>
        <a:srgbClr val="F0ECF0"/>
      </a:accent3>
      <a:accent4>
        <a:srgbClr val="00A8CE"/>
      </a:accent4>
      <a:accent5>
        <a:srgbClr val="05C3DE"/>
      </a:accent5>
      <a:accent6>
        <a:srgbClr val="EFF4F4"/>
      </a:accent6>
      <a:hlink>
        <a:srgbClr val="05C3DE"/>
      </a:hlink>
      <a:folHlink>
        <a:srgbClr val="00A8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normAutofit/>
      </a:bodyPr>
      <a:lstStyle>
        <a:defPPr algn="l">
          <a:defRPr dirty="0" smtClean="0">
            <a:latin typeface="Barlow Semi Condense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748</Words>
  <Application>Microsoft Office PowerPoint</Application>
  <PresentationFormat>Bildschirmpräsentation (16:10)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Wingdings</vt:lpstr>
      <vt:lpstr>Barlow Semi Condensed Medium</vt:lpstr>
      <vt:lpstr>Barlow Semi Condensed</vt:lpstr>
      <vt:lpstr>Calibri</vt:lpstr>
      <vt:lpstr>Arial</vt:lpstr>
      <vt:lpstr>Office</vt:lpstr>
      <vt:lpstr>Game Design</vt:lpstr>
      <vt:lpstr>Unity UI - Canvas</vt:lpstr>
      <vt:lpstr>Unity UI - Canvas</vt:lpstr>
      <vt:lpstr>Unity UI – UIText Example</vt:lpstr>
      <vt:lpstr>Unity UI – Scene</vt:lpstr>
      <vt:lpstr>Unity – Managers</vt:lpstr>
      <vt:lpstr>Unity – Singleton Pattern</vt:lpstr>
      <vt:lpstr>Unity – Singleton Pattern</vt:lpstr>
      <vt:lpstr>Unity – Singleton Pattern</vt:lpstr>
      <vt:lpstr>Put together</vt:lpstr>
      <vt:lpstr>Extend your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Schwarz</dc:creator>
  <cp:lastModifiedBy>Dennis-HS</cp:lastModifiedBy>
  <cp:revision>232</cp:revision>
  <cp:lastPrinted>2018-11-19T10:43:24Z</cp:lastPrinted>
  <dcterms:created xsi:type="dcterms:W3CDTF">2018-10-04T11:09:41Z</dcterms:created>
  <dcterms:modified xsi:type="dcterms:W3CDTF">2019-10-02T14:39:44Z</dcterms:modified>
</cp:coreProperties>
</file>