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60" r:id="rId4"/>
    <p:sldId id="267" r:id="rId5"/>
    <p:sldId id="268" r:id="rId6"/>
    <p:sldId id="259" r:id="rId7"/>
    <p:sldId id="269" r:id="rId8"/>
    <p:sldId id="270" r:id="rId9"/>
    <p:sldId id="271" r:id="rId10"/>
    <p:sldId id="272" r:id="rId11"/>
    <p:sldId id="265" r:id="rId12"/>
    <p:sldId id="258" r:id="rId13"/>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78" d="100"/>
          <a:sy n="78" d="100"/>
        </p:scale>
        <p:origin x="878" y="62"/>
      </p:cViewPr>
      <p:guideLst>
        <p:guide pos="3840"/>
        <p:guide orient="horz" pos="2160"/>
      </p:guideLst>
    </p:cSldViewPr>
  </p:slideViewPr>
  <p:notesTextViewPr>
    <p:cViewPr>
      <p:scale>
        <a:sx n="1" d="1"/>
        <a:sy n="1" d="1"/>
      </p:scale>
      <p:origin x="0" y="0"/>
    </p:cViewPr>
  </p:notesTextViewPr>
  <p:notesViewPr>
    <p:cSldViewPr showGuides="1">
      <p:cViewPr varScale="1">
        <p:scale>
          <a:sx n="90" d="100"/>
          <a:sy n="90" d="100"/>
        </p:scale>
        <p:origin x="302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D88-48A0-A4D9-8D3B011BD900}"/>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D88-48A0-A4D9-8D3B011BD900}"/>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D88-48A0-A4D9-8D3B011BD900}"/>
            </c:ext>
          </c:extLst>
        </c:ser>
        <c:dLbls>
          <c:dLblPos val="outEnd"/>
          <c:showLegendKey val="0"/>
          <c:showVal val="1"/>
          <c:showCatName val="0"/>
          <c:showSerName val="0"/>
          <c:showPercent val="0"/>
          <c:showBubbleSize val="0"/>
        </c:dLbls>
        <c:gapWidth val="444"/>
        <c:overlap val="-90"/>
        <c:axId val="888359400"/>
        <c:axId val="888367240"/>
      </c:barChart>
      <c:catAx>
        <c:axId val="8883594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GB" sz="1064" b="0" i="0" u="none" strike="noStrike" kern="1200" cap="all" spc="120" normalizeH="0" baseline="0" noProof="0">
                <a:solidFill>
                  <a:schemeClr val="tx1">
                    <a:lumMod val="65000"/>
                    <a:lumOff val="35000"/>
                  </a:schemeClr>
                </a:solidFill>
                <a:latin typeface="+mn-lt"/>
                <a:ea typeface="+mn-ea"/>
                <a:cs typeface="+mn-cs"/>
              </a:defRPr>
            </a:pPr>
            <a:endParaRPr lang="en-US"/>
          </a:p>
        </c:txPr>
        <c:crossAx val="888367240"/>
        <c:crosses val="autoZero"/>
        <c:auto val="1"/>
        <c:lblAlgn val="ctr"/>
        <c:lblOffset val="100"/>
        <c:noMultiLvlLbl val="0"/>
      </c:catAx>
      <c:valAx>
        <c:axId val="888367240"/>
        <c:scaling>
          <c:orientation val="minMax"/>
        </c:scaling>
        <c:delete val="1"/>
        <c:axPos val="l"/>
        <c:numFmt formatCode="General" sourceLinked="1"/>
        <c:majorTickMark val="none"/>
        <c:minorTickMark val="none"/>
        <c:tickLblPos val="nextTo"/>
        <c:crossAx val="8883594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spPr>
      <a:prstGeom prst="rect">
        <a:avLst/>
      </a:prstGeom>
    </cs:spPr>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rtlCol="0"/>
        <a:lstStyle/>
        <a:p>
          <a:pPr rtl="0"/>
          <a:endParaRPr lang="en-US"/>
        </a:p>
      </dgm:t>
    </dgm:pt>
    <dgm:pt modelId="{C712D637-7FF1-401C-9304-F85D1B95B226}">
      <dgm:prSet phldrT="[Text]"/>
      <dgm:spPr/>
      <dgm:t>
        <a:bodyPr rtlCol="0"/>
        <a:lstStyle/>
        <a:p>
          <a:pPr rtl="0"/>
          <a:r>
            <a:rPr lang="en-GB" noProof="0" dirty="0"/>
            <a:t>Step 1</a:t>
          </a:r>
        </a:p>
      </dgm:t>
    </dgm:pt>
    <dgm:pt modelId="{05E1DD5C-7FEF-48F0-9651-C74D082ACBA9}" type="parTrans" cxnId="{9653D664-EC18-40D7-9F5E-3B27A70DCA4D}">
      <dgm:prSet/>
      <dgm:spPr/>
      <dgm:t>
        <a:bodyPr rtlCol="0"/>
        <a:lstStyle/>
        <a:p>
          <a:pPr rtl="0"/>
          <a:endParaRPr lang="en-US"/>
        </a:p>
      </dgm:t>
    </dgm:pt>
    <dgm:pt modelId="{F14B97BF-E90F-4D5A-A42B-6364BCB81249}" type="sibTrans" cxnId="{9653D664-EC18-40D7-9F5E-3B27A70DCA4D}">
      <dgm:prSet/>
      <dgm:spPr/>
      <dgm:t>
        <a:bodyPr rtlCol="0"/>
        <a:lstStyle/>
        <a:p>
          <a:pPr rtl="0"/>
          <a:endParaRPr lang="en-US"/>
        </a:p>
      </dgm:t>
    </dgm:pt>
    <dgm:pt modelId="{743FE7B1-011B-42E6-8768-1EB3E95741FA}">
      <dgm:prSet phldrT="[Text]"/>
      <dgm:spPr/>
      <dgm:t>
        <a:bodyPr rtlCol="0"/>
        <a:lstStyle/>
        <a:p>
          <a:pPr rtl="0"/>
          <a:r>
            <a:rPr lang="en-GB" noProof="0" dirty="0"/>
            <a:t>Task Description</a:t>
          </a:r>
        </a:p>
      </dgm:t>
    </dgm:pt>
    <dgm:pt modelId="{921AFB12-2D70-40FB-8AB1-299E0FF2C5A6}" type="parTrans" cxnId="{6D29C741-1B1E-4EBC-A0C7-F287A8ED285A}">
      <dgm:prSet/>
      <dgm:spPr/>
      <dgm:t>
        <a:bodyPr rtlCol="0"/>
        <a:lstStyle/>
        <a:p>
          <a:pPr rtl="0"/>
          <a:endParaRPr lang="en-US"/>
        </a:p>
      </dgm:t>
    </dgm:pt>
    <dgm:pt modelId="{FFAF77DD-A644-4C36-8908-6204BB0D9268}" type="sibTrans" cxnId="{6D29C741-1B1E-4EBC-A0C7-F287A8ED285A}">
      <dgm:prSet/>
      <dgm:spPr/>
      <dgm:t>
        <a:bodyPr rtlCol="0"/>
        <a:lstStyle/>
        <a:p>
          <a:pPr rtl="0"/>
          <a:endParaRPr lang="en-US"/>
        </a:p>
      </dgm:t>
    </dgm:pt>
    <dgm:pt modelId="{DA33CDF4-5B94-4B92-9E0A-4DFD4CBFAF2D}">
      <dgm:prSet phldrT="[Text]"/>
      <dgm:spPr/>
      <dgm:t>
        <a:bodyPr rtlCol="0"/>
        <a:lstStyle/>
        <a:p>
          <a:pPr rtl="0"/>
          <a:r>
            <a:rPr lang="en-GB" noProof="0" dirty="0"/>
            <a:t>Task Description</a:t>
          </a:r>
        </a:p>
      </dgm:t>
    </dgm:pt>
    <dgm:pt modelId="{B7ECB8E0-4CD3-4804-BE8C-5260A5083C57}" type="parTrans" cxnId="{88A87FA6-C1EB-4109-9B9E-2FE10DE80F14}">
      <dgm:prSet/>
      <dgm:spPr/>
      <dgm:t>
        <a:bodyPr rtlCol="0"/>
        <a:lstStyle/>
        <a:p>
          <a:pPr rtl="0"/>
          <a:endParaRPr lang="en-US"/>
        </a:p>
      </dgm:t>
    </dgm:pt>
    <dgm:pt modelId="{D3EF4DE2-351E-4A5C-980A-1BBDC899AAC2}" type="sibTrans" cxnId="{88A87FA6-C1EB-4109-9B9E-2FE10DE80F14}">
      <dgm:prSet/>
      <dgm:spPr/>
      <dgm:t>
        <a:bodyPr rtlCol="0"/>
        <a:lstStyle/>
        <a:p>
          <a:pPr rtl="0"/>
          <a:endParaRPr lang="en-US"/>
        </a:p>
      </dgm:t>
    </dgm:pt>
    <dgm:pt modelId="{DB6AA457-F75F-415D-BDD5-92045774FE4B}">
      <dgm:prSet phldrT="[Text]"/>
      <dgm:spPr/>
      <dgm:t>
        <a:bodyPr rtlCol="0"/>
        <a:lstStyle/>
        <a:p>
          <a:pPr rtl="0"/>
          <a:r>
            <a:rPr lang="en-GB" noProof="0" dirty="0"/>
            <a:t>Step 2</a:t>
          </a:r>
        </a:p>
      </dgm:t>
    </dgm:pt>
    <dgm:pt modelId="{195DBB62-3C1E-4BED-ADB6-6E31CA6ABD63}" type="parTrans" cxnId="{93F76B4F-907D-4630-B1A9-C3BE3C102DFF}">
      <dgm:prSet/>
      <dgm:spPr/>
      <dgm:t>
        <a:bodyPr rtlCol="0"/>
        <a:lstStyle/>
        <a:p>
          <a:pPr rtl="0"/>
          <a:endParaRPr lang="en-US"/>
        </a:p>
      </dgm:t>
    </dgm:pt>
    <dgm:pt modelId="{C684833D-85CC-4010-A138-ABC65E139C69}" type="sibTrans" cxnId="{93F76B4F-907D-4630-B1A9-C3BE3C102DFF}">
      <dgm:prSet/>
      <dgm:spPr/>
      <dgm:t>
        <a:bodyPr rtlCol="0"/>
        <a:lstStyle/>
        <a:p>
          <a:pPr rtl="0"/>
          <a:endParaRPr lang="en-US"/>
        </a:p>
      </dgm:t>
    </dgm:pt>
    <dgm:pt modelId="{99C943DF-AAA4-4E2C-A283-FA2BF761F447}">
      <dgm:prSet phldrT="[Text]"/>
      <dgm:spPr/>
      <dgm:t>
        <a:bodyPr rtlCol="0"/>
        <a:lstStyle/>
        <a:p>
          <a:pPr rtl="0"/>
          <a:r>
            <a:rPr lang="en-GB" noProof="0" dirty="0"/>
            <a:t>Task Description</a:t>
          </a:r>
        </a:p>
      </dgm:t>
    </dgm:pt>
    <dgm:pt modelId="{20F107AF-35DA-4D25-AB35-B8AD821D3FE7}" type="parTrans" cxnId="{F9232B4D-645E-4C93-A5D6-A89B30504327}">
      <dgm:prSet/>
      <dgm:spPr/>
      <dgm:t>
        <a:bodyPr rtlCol="0"/>
        <a:lstStyle/>
        <a:p>
          <a:pPr rtl="0"/>
          <a:endParaRPr lang="en-US"/>
        </a:p>
      </dgm:t>
    </dgm:pt>
    <dgm:pt modelId="{4802CB64-7B32-458C-A9FF-C35C0A51E69A}" type="sibTrans" cxnId="{F9232B4D-645E-4C93-A5D6-A89B30504327}">
      <dgm:prSet/>
      <dgm:spPr/>
      <dgm:t>
        <a:bodyPr rtlCol="0"/>
        <a:lstStyle/>
        <a:p>
          <a:pPr rtl="0"/>
          <a:endParaRPr lang="en-US"/>
        </a:p>
      </dgm:t>
    </dgm:pt>
    <dgm:pt modelId="{3FE03ED9-3066-4E28-8291-0B1764DC85D6}">
      <dgm:prSet phldrT="[Text]"/>
      <dgm:spPr/>
      <dgm:t>
        <a:bodyPr rtlCol="0"/>
        <a:lstStyle/>
        <a:p>
          <a:pPr rtl="0"/>
          <a:r>
            <a:rPr lang="en-GB" noProof="0" dirty="0"/>
            <a:t>Task Description</a:t>
          </a:r>
        </a:p>
      </dgm:t>
    </dgm:pt>
    <dgm:pt modelId="{70F79093-990B-4C69-A0BC-6E28D692D24F}" type="parTrans" cxnId="{EF7A2011-FCAC-41A8-A305-634BF780B59D}">
      <dgm:prSet/>
      <dgm:spPr/>
      <dgm:t>
        <a:bodyPr rtlCol="0"/>
        <a:lstStyle/>
        <a:p>
          <a:pPr rtl="0"/>
          <a:endParaRPr lang="en-US"/>
        </a:p>
      </dgm:t>
    </dgm:pt>
    <dgm:pt modelId="{2D17DCF5-1F10-4F99-AFA5-9D17F12D0A73}" type="sibTrans" cxnId="{EF7A2011-FCAC-41A8-A305-634BF780B59D}">
      <dgm:prSet/>
      <dgm:spPr/>
      <dgm:t>
        <a:bodyPr rtlCol="0"/>
        <a:lstStyle/>
        <a:p>
          <a:pPr rtl="0"/>
          <a:endParaRPr lang="en-US"/>
        </a:p>
      </dgm:t>
    </dgm:pt>
    <dgm:pt modelId="{C3DC95A2-4D92-42C5-966E-8600E4BA31BD}">
      <dgm:prSet phldrT="[Text]"/>
      <dgm:spPr/>
      <dgm:t>
        <a:bodyPr rtlCol="0"/>
        <a:lstStyle/>
        <a:p>
          <a:pPr rtl="0"/>
          <a:r>
            <a:rPr lang="en-GB" noProof="0" dirty="0"/>
            <a:t>Step 3</a:t>
          </a:r>
        </a:p>
      </dgm:t>
    </dgm:pt>
    <dgm:pt modelId="{F9D94033-59E5-4228-A5F3-6CB272E77E3B}" type="parTrans" cxnId="{8A476EEB-6A39-4004-AD8C-BD56913E7B26}">
      <dgm:prSet/>
      <dgm:spPr/>
      <dgm:t>
        <a:bodyPr rtlCol="0"/>
        <a:lstStyle/>
        <a:p>
          <a:pPr rtl="0"/>
          <a:endParaRPr lang="en-US"/>
        </a:p>
      </dgm:t>
    </dgm:pt>
    <dgm:pt modelId="{A43E3114-C8AC-4F44-952D-8A0D6A8A6B45}" type="sibTrans" cxnId="{8A476EEB-6A39-4004-AD8C-BD56913E7B26}">
      <dgm:prSet/>
      <dgm:spPr/>
      <dgm:t>
        <a:bodyPr rtlCol="0"/>
        <a:lstStyle/>
        <a:p>
          <a:pPr rtl="0"/>
          <a:endParaRPr lang="en-US"/>
        </a:p>
      </dgm:t>
    </dgm:pt>
    <dgm:pt modelId="{17ACD041-408C-4E7D-B463-7267D32756A1}">
      <dgm:prSet phldrT="[Text]"/>
      <dgm:spPr/>
      <dgm:t>
        <a:bodyPr rtlCol="0"/>
        <a:lstStyle/>
        <a:p>
          <a:pPr rtl="0"/>
          <a:r>
            <a:rPr lang="en-GB" noProof="0" dirty="0"/>
            <a:t>Task Description</a:t>
          </a:r>
        </a:p>
      </dgm:t>
    </dgm:pt>
    <dgm:pt modelId="{209FC651-3F8E-4BF8-8C06-328027667041}" type="parTrans" cxnId="{EBCDDEFB-4955-4864-90AB-7D693BE5DA0A}">
      <dgm:prSet/>
      <dgm:spPr/>
      <dgm:t>
        <a:bodyPr rtlCol="0"/>
        <a:lstStyle/>
        <a:p>
          <a:pPr rtl="0"/>
          <a:endParaRPr lang="en-US"/>
        </a:p>
      </dgm:t>
    </dgm:pt>
    <dgm:pt modelId="{A6AA8096-532A-4378-9BB6-B585B46357E5}" type="sibTrans" cxnId="{EBCDDEFB-4955-4864-90AB-7D693BE5DA0A}">
      <dgm:prSet/>
      <dgm:spPr/>
      <dgm:t>
        <a:bodyPr rtlCol="0"/>
        <a:lstStyle/>
        <a:p>
          <a:pPr rtl="0"/>
          <a:endParaRPr lang="en-US"/>
        </a:p>
      </dgm:t>
    </dgm:pt>
    <dgm:pt modelId="{B5387FF0-0982-441E-9F8E-19335142671C}">
      <dgm:prSet phldrT="[Text]"/>
      <dgm:spPr/>
      <dgm:t>
        <a:bodyPr rtlCol="0"/>
        <a:lstStyle/>
        <a:p>
          <a:pPr rtl="0"/>
          <a:r>
            <a:rPr lang="en-GB" noProof="0" dirty="0"/>
            <a:t>Task Description</a:t>
          </a:r>
        </a:p>
      </dgm:t>
    </dgm:pt>
    <dgm:pt modelId="{FE9534D2-E5E4-4494-A37E-5724362DB3AC}" type="parTrans" cxnId="{7F70C7BE-72E8-441E-B7CF-522ADEA91ECB}">
      <dgm:prSet/>
      <dgm:spPr/>
      <dgm:t>
        <a:bodyPr rtlCol="0"/>
        <a:lstStyle/>
        <a:p>
          <a:pPr rtl="0"/>
          <a:endParaRPr lang="en-US"/>
        </a:p>
      </dgm:t>
    </dgm:pt>
    <dgm:pt modelId="{0DB486FB-DB2E-4894-89D1-AA4679580390}" type="sibTrans" cxnId="{7F70C7BE-72E8-441E-B7CF-522ADEA91ECB}">
      <dgm:prSet/>
      <dgm:spPr/>
      <dgm:t>
        <a:bodyPr rtlCol="0"/>
        <a:lstStyle/>
        <a:p>
          <a:pPr rtl="0"/>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6">
        <dgm:presLayoutVars>
          <dgm:bulletEnabled val="1"/>
        </dgm:presLayoutVars>
      </dgm:prSet>
      <dgm:spPr/>
    </dgm:pt>
    <dgm:pt modelId="{0F0AC827-ACAE-4C23-875D-A4B53006A73F}" type="pres">
      <dgm:prSet presAssocID="{B5387FF0-0982-441E-9F8E-19335142671C}" presName="childTextBox" presStyleLbl="fgAccFollowNode1" presStyleIdx="1" presStyleCnt="6">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6">
        <dgm:presLayoutVars>
          <dgm:bulletEnabled val="1"/>
        </dgm:presLayoutVars>
      </dgm:prSet>
      <dgm:spPr/>
    </dgm:pt>
    <dgm:pt modelId="{A6EE397C-6C28-4128-BFFE-CFF44F70153F}" type="pres">
      <dgm:prSet presAssocID="{3FE03ED9-3066-4E28-8291-0B1764DC85D6}" presName="childTextArrow" presStyleLbl="fgAccFollowNode1" presStyleIdx="3" presStyleCnt="6">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4" presStyleCnt="6">
        <dgm:presLayoutVars>
          <dgm:bulletEnabled val="1"/>
        </dgm:presLayoutVars>
      </dgm:prSet>
      <dgm:spPr/>
    </dgm:pt>
    <dgm:pt modelId="{3EC7D028-ECEA-492B-A6F1-68E9B57B69C6}" type="pres">
      <dgm:prSet presAssocID="{DA33CDF4-5B94-4B92-9E0A-4DFD4CBFAF2D}" presName="childTextArrow" presStyleLbl="fgAccFollowNode1" presStyleIdx="5" presStyleCnt="6">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rtlCol="0" anchor="ctr" anchorCtr="0">
          <a:noAutofit/>
        </a:bodyPr>
        <a:lstStyle/>
        <a:p>
          <a:pPr marL="0" lvl="0" indent="0" algn="ctr" defTabSz="977900" rtl="0">
            <a:lnSpc>
              <a:spcPct val="90000"/>
            </a:lnSpc>
            <a:spcBef>
              <a:spcPct val="0"/>
            </a:spcBef>
            <a:spcAft>
              <a:spcPct val="35000"/>
            </a:spcAft>
            <a:buNone/>
          </a:pPr>
          <a:r>
            <a:rPr lang="en-GB" sz="2200" kern="1200" noProof="0" dirty="0"/>
            <a:t>Step 3</a:t>
          </a:r>
        </a:p>
      </dsp:txBody>
      <dsp:txXfrm>
        <a:off x="0" y="3443976"/>
        <a:ext cx="4800600" cy="610410"/>
      </dsp:txXfrm>
    </dsp:sp>
    <dsp:sp modelId="{C4F2ADBF-C592-483D-A6FF-5DB9D2A90309}">
      <dsp:nvSpPr>
        <dsp:cNvPr id="0" name=""/>
        <dsp:cNvSpPr/>
      </dsp:nvSpPr>
      <dsp:spPr>
        <a:xfrm>
          <a:off x="0" y="4031779"/>
          <a:ext cx="24003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rtlCol="0" anchor="ctr" anchorCtr="0">
          <a:noAutofit/>
        </a:bodyPr>
        <a:lstStyle/>
        <a:p>
          <a:pPr marL="0" lvl="0" indent="0" algn="ctr" defTabSz="1022350" rtl="0">
            <a:lnSpc>
              <a:spcPct val="90000"/>
            </a:lnSpc>
            <a:spcBef>
              <a:spcPct val="0"/>
            </a:spcBef>
            <a:spcAft>
              <a:spcPct val="35000"/>
            </a:spcAft>
            <a:buNone/>
          </a:pPr>
          <a:r>
            <a:rPr lang="en-GB" sz="2300" kern="1200" noProof="0" dirty="0"/>
            <a:t>Task Description</a:t>
          </a:r>
        </a:p>
      </dsp:txBody>
      <dsp:txXfrm>
        <a:off x="0" y="4031779"/>
        <a:ext cx="2400300" cy="519979"/>
      </dsp:txXfrm>
    </dsp:sp>
    <dsp:sp modelId="{0F0AC827-ACAE-4C23-875D-A4B53006A73F}">
      <dsp:nvSpPr>
        <dsp:cNvPr id="0" name=""/>
        <dsp:cNvSpPr/>
      </dsp:nvSpPr>
      <dsp:spPr>
        <a:xfrm>
          <a:off x="2400300" y="4031779"/>
          <a:ext cx="2400300" cy="519979"/>
        </a:xfrm>
        <a:prstGeom prst="rect">
          <a:avLst/>
        </a:prstGeom>
        <a:solidFill>
          <a:schemeClr val="accent3">
            <a:tint val="40000"/>
            <a:alpha val="90000"/>
            <a:hueOff val="-1096691"/>
            <a:satOff val="-573"/>
            <a:lumOff val="49"/>
            <a:alphaOff val="0"/>
          </a:schemeClr>
        </a:solidFill>
        <a:ln w="12700" cap="flat" cmpd="sng" algn="ctr">
          <a:solidFill>
            <a:schemeClr val="accent3">
              <a:tint val="40000"/>
              <a:alpha val="90000"/>
              <a:hueOff val="-1096691"/>
              <a:satOff val="-573"/>
              <a:lumOff val="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rtlCol="0" anchor="ctr" anchorCtr="0">
          <a:noAutofit/>
        </a:bodyPr>
        <a:lstStyle/>
        <a:p>
          <a:pPr marL="0" lvl="0" indent="0" algn="ctr" defTabSz="1022350" rtl="0">
            <a:lnSpc>
              <a:spcPct val="90000"/>
            </a:lnSpc>
            <a:spcBef>
              <a:spcPct val="0"/>
            </a:spcBef>
            <a:spcAft>
              <a:spcPct val="35000"/>
            </a:spcAft>
            <a:buNone/>
          </a:pPr>
          <a:r>
            <a:rPr lang="en-GB" sz="2300" kern="1200" noProof="0" dirty="0"/>
            <a:t>Task Description</a:t>
          </a:r>
        </a:p>
      </dsp:txBody>
      <dsp:txXfrm>
        <a:off x="2400300" y="4031779"/>
        <a:ext cx="24003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rtlCol="0" anchor="ctr" anchorCtr="0">
          <a:noAutofit/>
        </a:bodyPr>
        <a:lstStyle/>
        <a:p>
          <a:pPr marL="0" lvl="0" indent="0" algn="ctr" defTabSz="977900" rtl="0">
            <a:lnSpc>
              <a:spcPct val="90000"/>
            </a:lnSpc>
            <a:spcBef>
              <a:spcPct val="0"/>
            </a:spcBef>
            <a:spcAft>
              <a:spcPct val="35000"/>
            </a:spcAft>
            <a:buNone/>
          </a:pPr>
          <a:r>
            <a:rPr lang="en-GB" sz="2200" kern="1200" noProof="0" dirty="0"/>
            <a:t>Step 2</a:t>
          </a:r>
        </a:p>
      </dsp:txBody>
      <dsp:txXfrm rot="-10800000">
        <a:off x="0" y="1722392"/>
        <a:ext cx="4800600" cy="610227"/>
      </dsp:txXfrm>
    </dsp:sp>
    <dsp:sp modelId="{A8E0F749-66B2-490B-99E9-CC106B163B16}">
      <dsp:nvSpPr>
        <dsp:cNvPr id="0" name=""/>
        <dsp:cNvSpPr/>
      </dsp:nvSpPr>
      <dsp:spPr>
        <a:xfrm>
          <a:off x="0" y="2332619"/>
          <a:ext cx="2400300" cy="519823"/>
        </a:xfrm>
        <a:prstGeom prst="rect">
          <a:avLst/>
        </a:prstGeom>
        <a:solidFill>
          <a:schemeClr val="accent3">
            <a:tint val="40000"/>
            <a:alpha val="90000"/>
            <a:hueOff val="-2193382"/>
            <a:satOff val="-1145"/>
            <a:lumOff val="99"/>
            <a:alphaOff val="0"/>
          </a:schemeClr>
        </a:solidFill>
        <a:ln w="12700" cap="flat" cmpd="sng" algn="ctr">
          <a:solidFill>
            <a:schemeClr val="accent3">
              <a:tint val="40000"/>
              <a:alpha val="90000"/>
              <a:hueOff val="-2193382"/>
              <a:satOff val="-1145"/>
              <a:lumOff val="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rtlCol="0" anchor="ctr" anchorCtr="0">
          <a:noAutofit/>
        </a:bodyPr>
        <a:lstStyle/>
        <a:p>
          <a:pPr marL="0" lvl="0" indent="0" algn="ctr" defTabSz="1022350" rtl="0">
            <a:lnSpc>
              <a:spcPct val="90000"/>
            </a:lnSpc>
            <a:spcBef>
              <a:spcPct val="0"/>
            </a:spcBef>
            <a:spcAft>
              <a:spcPct val="35000"/>
            </a:spcAft>
            <a:buNone/>
          </a:pPr>
          <a:r>
            <a:rPr lang="en-GB" sz="2300" kern="1200" noProof="0" dirty="0"/>
            <a:t>Task Description</a:t>
          </a:r>
        </a:p>
      </dsp:txBody>
      <dsp:txXfrm>
        <a:off x="0" y="2332619"/>
        <a:ext cx="2400300" cy="519823"/>
      </dsp:txXfrm>
    </dsp:sp>
    <dsp:sp modelId="{A6EE397C-6C28-4128-BFFE-CFF44F70153F}">
      <dsp:nvSpPr>
        <dsp:cNvPr id="0" name=""/>
        <dsp:cNvSpPr/>
      </dsp:nvSpPr>
      <dsp:spPr>
        <a:xfrm>
          <a:off x="2400300" y="2332619"/>
          <a:ext cx="2400300" cy="519823"/>
        </a:xfrm>
        <a:prstGeom prst="rect">
          <a:avLst/>
        </a:prstGeom>
        <a:solidFill>
          <a:schemeClr val="accent3">
            <a:tint val="40000"/>
            <a:alpha val="90000"/>
            <a:hueOff val="-3290073"/>
            <a:satOff val="-1718"/>
            <a:lumOff val="148"/>
            <a:alphaOff val="0"/>
          </a:schemeClr>
        </a:solidFill>
        <a:ln w="12700" cap="flat" cmpd="sng" algn="ctr">
          <a:solidFill>
            <a:schemeClr val="accent3">
              <a:tint val="40000"/>
              <a:alpha val="90000"/>
              <a:hueOff val="-3290073"/>
              <a:satOff val="-1718"/>
              <a:lumOff val="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rtlCol="0" anchor="ctr" anchorCtr="0">
          <a:noAutofit/>
        </a:bodyPr>
        <a:lstStyle/>
        <a:p>
          <a:pPr marL="0" lvl="0" indent="0" algn="ctr" defTabSz="1022350" rtl="0">
            <a:lnSpc>
              <a:spcPct val="90000"/>
            </a:lnSpc>
            <a:spcBef>
              <a:spcPct val="0"/>
            </a:spcBef>
            <a:spcAft>
              <a:spcPct val="35000"/>
            </a:spcAft>
            <a:buNone/>
          </a:pPr>
          <a:r>
            <a:rPr lang="en-GB" sz="2300" kern="1200" noProof="0" dirty="0"/>
            <a:t>Task Description</a:t>
          </a:r>
        </a:p>
      </dsp:txBody>
      <dsp:txXfrm>
        <a:off x="2400300" y="2332619"/>
        <a:ext cx="24003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rtlCol="0" anchor="ctr" anchorCtr="0">
          <a:noAutofit/>
        </a:bodyPr>
        <a:lstStyle/>
        <a:p>
          <a:pPr marL="0" lvl="0" indent="0" algn="ctr" defTabSz="977900" rtl="0">
            <a:lnSpc>
              <a:spcPct val="90000"/>
            </a:lnSpc>
            <a:spcBef>
              <a:spcPct val="0"/>
            </a:spcBef>
            <a:spcAft>
              <a:spcPct val="35000"/>
            </a:spcAft>
            <a:buNone/>
          </a:pPr>
          <a:r>
            <a:rPr lang="en-GB" sz="2200" kern="1200" noProof="0" dirty="0"/>
            <a:t>Step 1</a:t>
          </a:r>
        </a:p>
      </dsp:txBody>
      <dsp:txXfrm rot="-10800000">
        <a:off x="0" y="808"/>
        <a:ext cx="4800600" cy="610227"/>
      </dsp:txXfrm>
    </dsp:sp>
    <dsp:sp modelId="{59FFE57C-E5F2-4FBD-AA4D-8DB27381892F}">
      <dsp:nvSpPr>
        <dsp:cNvPr id="0" name=""/>
        <dsp:cNvSpPr/>
      </dsp:nvSpPr>
      <dsp:spPr>
        <a:xfrm>
          <a:off x="0" y="611036"/>
          <a:ext cx="2400300" cy="519823"/>
        </a:xfrm>
        <a:prstGeom prst="rect">
          <a:avLst/>
        </a:prstGeom>
        <a:solidFill>
          <a:schemeClr val="accent3">
            <a:tint val="40000"/>
            <a:alpha val="90000"/>
            <a:hueOff val="-4386764"/>
            <a:satOff val="-2290"/>
            <a:lumOff val="198"/>
            <a:alphaOff val="0"/>
          </a:schemeClr>
        </a:solidFill>
        <a:ln w="12700" cap="flat" cmpd="sng" algn="ctr">
          <a:solidFill>
            <a:schemeClr val="accent3">
              <a:tint val="40000"/>
              <a:alpha val="90000"/>
              <a:hueOff val="-4386764"/>
              <a:satOff val="-2290"/>
              <a:lumOff val="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rtlCol="0" anchor="ctr" anchorCtr="0">
          <a:noAutofit/>
        </a:bodyPr>
        <a:lstStyle/>
        <a:p>
          <a:pPr marL="0" lvl="0" indent="0" algn="ctr" defTabSz="1022350" rtl="0">
            <a:lnSpc>
              <a:spcPct val="90000"/>
            </a:lnSpc>
            <a:spcBef>
              <a:spcPct val="0"/>
            </a:spcBef>
            <a:spcAft>
              <a:spcPct val="35000"/>
            </a:spcAft>
            <a:buNone/>
          </a:pPr>
          <a:r>
            <a:rPr lang="en-GB" sz="2300" kern="1200" noProof="0" dirty="0"/>
            <a:t>Task Description</a:t>
          </a:r>
        </a:p>
      </dsp:txBody>
      <dsp:txXfrm>
        <a:off x="0" y="611036"/>
        <a:ext cx="2400300" cy="519823"/>
      </dsp:txXfrm>
    </dsp:sp>
    <dsp:sp modelId="{3EC7D028-ECEA-492B-A6F1-68E9B57B69C6}">
      <dsp:nvSpPr>
        <dsp:cNvPr id="0" name=""/>
        <dsp:cNvSpPr/>
      </dsp:nvSpPr>
      <dsp:spPr>
        <a:xfrm>
          <a:off x="2400300" y="611036"/>
          <a:ext cx="24003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rtlCol="0" anchor="ctr" anchorCtr="0">
          <a:noAutofit/>
        </a:bodyPr>
        <a:lstStyle/>
        <a:p>
          <a:pPr marL="0" lvl="0" indent="0" algn="ctr" defTabSz="1022350" rtl="0">
            <a:lnSpc>
              <a:spcPct val="90000"/>
            </a:lnSpc>
            <a:spcBef>
              <a:spcPct val="0"/>
            </a:spcBef>
            <a:spcAft>
              <a:spcPct val="35000"/>
            </a:spcAft>
            <a:buNone/>
          </a:pPr>
          <a:r>
            <a:rPr lang="en-GB" sz="2300" kern="1200" noProof="0" dirty="0"/>
            <a:t>Task Description</a:t>
          </a:r>
        </a:p>
      </dsp:txBody>
      <dsp:txXfrm>
        <a:off x="2400300" y="611036"/>
        <a:ext cx="2400300"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58E1832-FF25-43DC-884D-69B6E3358CAD}" type="datetime1">
              <a:rPr lang="en-GB" smtClean="0"/>
              <a:t>30/03/2025</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E861E8E-D392-497B-BB21-122DD7C27CF3}" type="slidenum">
              <a:rPr lang="en-GB" smtClean="0"/>
              <a:t>‹#›</a:t>
            </a:fld>
            <a:endParaRPr lang="en-GB" dirty="0"/>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C3C073F-2800-4D2C-A564-B02824BCD852}" type="datetime1">
              <a:rPr lang="en-GB" noProof="0" smtClean="0"/>
              <a:t>30/03/2025</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55D449-B875-4B8D-8E66-224D27E54C9A}" type="slidenum">
              <a:rPr lang="en-GB" noProof="0" smtClean="0"/>
              <a:t>‹#›</a:t>
            </a:fld>
            <a:endParaRPr lang="en-GB" noProof="0" dirty="0"/>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9555D449-B875-4B8D-8E66-224D27E54C9A}" type="slidenum">
              <a:rPr lang="en-GB" smtClean="0"/>
              <a:t>1</a:t>
            </a:fld>
            <a:endParaRPr lang="en-GB" dirty="0"/>
          </a:p>
        </p:txBody>
      </p:sp>
    </p:spTree>
    <p:extLst>
      <p:ext uri="{BB962C8B-B14F-4D97-AF65-F5344CB8AC3E}">
        <p14:creationId xmlns:p14="http://schemas.microsoft.com/office/powerpoint/2010/main" val="1897569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67EC2-496C-407A-480A-1A17D64ADD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927258-ED73-0AFD-BD2C-E5D5F2650F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2D65C1-D29E-ECB2-82EF-365E7A387623}"/>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4841D7C9-7670-2D1D-42D4-DDF3DB75E366}"/>
              </a:ext>
            </a:extLst>
          </p:cNvPr>
          <p:cNvSpPr>
            <a:spLocks noGrp="1"/>
          </p:cNvSpPr>
          <p:nvPr>
            <p:ph type="sldNum" sz="quarter" idx="10"/>
          </p:nvPr>
        </p:nvSpPr>
        <p:spPr/>
        <p:txBody>
          <a:bodyPr/>
          <a:lstStyle/>
          <a:p>
            <a:pPr rtl="0"/>
            <a:fld id="{9555D449-B875-4B8D-8E66-224D27E54C9A}" type="slidenum">
              <a:rPr lang="en-GB" smtClean="0"/>
              <a:t>10</a:t>
            </a:fld>
            <a:endParaRPr lang="en-GB" dirty="0"/>
          </a:p>
        </p:txBody>
      </p:sp>
    </p:spTree>
    <p:extLst>
      <p:ext uri="{BB962C8B-B14F-4D97-AF65-F5344CB8AC3E}">
        <p14:creationId xmlns:p14="http://schemas.microsoft.com/office/powerpoint/2010/main" val="1079329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9555D449-B875-4B8D-8E66-224D27E54C9A}" type="slidenum">
              <a:rPr lang="en-GB" smtClean="0"/>
              <a:t>11</a:t>
            </a:fld>
            <a:endParaRPr lang="en-GB" dirty="0"/>
          </a:p>
        </p:txBody>
      </p:sp>
    </p:spTree>
    <p:extLst>
      <p:ext uri="{BB962C8B-B14F-4D97-AF65-F5344CB8AC3E}">
        <p14:creationId xmlns:p14="http://schemas.microsoft.com/office/powerpoint/2010/main" val="986295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9555D449-B875-4B8D-8E66-224D27E54C9A}" type="slidenum">
              <a:rPr lang="en-GB" smtClean="0"/>
              <a:t>12</a:t>
            </a:fld>
            <a:endParaRPr lang="en-GB" dirty="0"/>
          </a:p>
        </p:txBody>
      </p:sp>
    </p:spTree>
    <p:extLst>
      <p:ext uri="{BB962C8B-B14F-4D97-AF65-F5344CB8AC3E}">
        <p14:creationId xmlns:p14="http://schemas.microsoft.com/office/powerpoint/2010/main" val="1850035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9555D449-B875-4B8D-8E66-224D27E54C9A}" type="slidenum">
              <a:rPr lang="en-GB" smtClean="0"/>
              <a:t>2</a:t>
            </a:fld>
            <a:endParaRPr lang="en-GB" dirty="0"/>
          </a:p>
        </p:txBody>
      </p:sp>
    </p:spTree>
    <p:extLst>
      <p:ext uri="{BB962C8B-B14F-4D97-AF65-F5344CB8AC3E}">
        <p14:creationId xmlns:p14="http://schemas.microsoft.com/office/powerpoint/2010/main" val="2632432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9555D449-B875-4B8D-8E66-224D27E54C9A}" type="slidenum">
              <a:rPr lang="en-GB" smtClean="0"/>
              <a:t>3</a:t>
            </a:fld>
            <a:endParaRPr lang="en-GB" dirty="0"/>
          </a:p>
        </p:txBody>
      </p:sp>
    </p:spTree>
    <p:extLst>
      <p:ext uri="{BB962C8B-B14F-4D97-AF65-F5344CB8AC3E}">
        <p14:creationId xmlns:p14="http://schemas.microsoft.com/office/powerpoint/2010/main" val="1609677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213C51-5020-5944-E554-46E4E18C6E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476F29-3B3E-47A4-5D67-CC93890D2F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F7E829-6F6E-F8B3-3ECE-2134D70C393E}"/>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3099BE32-77BD-64CB-93C9-7E48C4308243}"/>
              </a:ext>
            </a:extLst>
          </p:cNvPr>
          <p:cNvSpPr>
            <a:spLocks noGrp="1"/>
          </p:cNvSpPr>
          <p:nvPr>
            <p:ph type="sldNum" sz="quarter" idx="10"/>
          </p:nvPr>
        </p:nvSpPr>
        <p:spPr/>
        <p:txBody>
          <a:bodyPr/>
          <a:lstStyle/>
          <a:p>
            <a:pPr rtl="0"/>
            <a:fld id="{9555D449-B875-4B8D-8E66-224D27E54C9A}" type="slidenum">
              <a:rPr lang="en-GB" smtClean="0"/>
              <a:t>4</a:t>
            </a:fld>
            <a:endParaRPr lang="en-GB" dirty="0"/>
          </a:p>
        </p:txBody>
      </p:sp>
    </p:spTree>
    <p:extLst>
      <p:ext uri="{BB962C8B-B14F-4D97-AF65-F5344CB8AC3E}">
        <p14:creationId xmlns:p14="http://schemas.microsoft.com/office/powerpoint/2010/main" val="62780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1E1069-401C-3DF3-A20E-99661D5887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E3E8BC-0CE5-F3CC-DDFF-916E050B0F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E2AADA-D3CB-4EDF-AB69-637053C1967F}"/>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BD731A78-8CEF-AEC2-7BEE-07EBD007D3C9}"/>
              </a:ext>
            </a:extLst>
          </p:cNvPr>
          <p:cNvSpPr>
            <a:spLocks noGrp="1"/>
          </p:cNvSpPr>
          <p:nvPr>
            <p:ph type="sldNum" sz="quarter" idx="10"/>
          </p:nvPr>
        </p:nvSpPr>
        <p:spPr/>
        <p:txBody>
          <a:bodyPr/>
          <a:lstStyle/>
          <a:p>
            <a:pPr rtl="0"/>
            <a:fld id="{9555D449-B875-4B8D-8E66-224D27E54C9A}" type="slidenum">
              <a:rPr lang="en-GB" smtClean="0"/>
              <a:t>5</a:t>
            </a:fld>
            <a:endParaRPr lang="en-GB" dirty="0"/>
          </a:p>
        </p:txBody>
      </p:sp>
    </p:spTree>
    <p:extLst>
      <p:ext uri="{BB962C8B-B14F-4D97-AF65-F5344CB8AC3E}">
        <p14:creationId xmlns:p14="http://schemas.microsoft.com/office/powerpoint/2010/main" val="3782073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9555D449-B875-4B8D-8E66-224D27E54C9A}" type="slidenum">
              <a:rPr lang="en-GB" smtClean="0"/>
              <a:t>6</a:t>
            </a:fld>
            <a:endParaRPr lang="en-GB" dirty="0"/>
          </a:p>
        </p:txBody>
      </p:sp>
    </p:spTree>
    <p:extLst>
      <p:ext uri="{BB962C8B-B14F-4D97-AF65-F5344CB8AC3E}">
        <p14:creationId xmlns:p14="http://schemas.microsoft.com/office/powerpoint/2010/main" val="1061749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E11E3-8A46-2405-097C-1B57C078FB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82B40B-661E-35ED-E777-EA453FCB42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9CB7EB-0556-CBA0-7979-73E92A73BD49}"/>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EC2E0278-168C-CA89-91EB-DC6EA45D6791}"/>
              </a:ext>
            </a:extLst>
          </p:cNvPr>
          <p:cNvSpPr>
            <a:spLocks noGrp="1"/>
          </p:cNvSpPr>
          <p:nvPr>
            <p:ph type="sldNum" sz="quarter" idx="10"/>
          </p:nvPr>
        </p:nvSpPr>
        <p:spPr/>
        <p:txBody>
          <a:bodyPr/>
          <a:lstStyle/>
          <a:p>
            <a:pPr rtl="0"/>
            <a:fld id="{9555D449-B875-4B8D-8E66-224D27E54C9A}" type="slidenum">
              <a:rPr lang="en-GB" smtClean="0"/>
              <a:t>7</a:t>
            </a:fld>
            <a:endParaRPr lang="en-GB" dirty="0"/>
          </a:p>
        </p:txBody>
      </p:sp>
    </p:spTree>
    <p:extLst>
      <p:ext uri="{BB962C8B-B14F-4D97-AF65-F5344CB8AC3E}">
        <p14:creationId xmlns:p14="http://schemas.microsoft.com/office/powerpoint/2010/main" val="1054740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15656-6795-1CD4-CD7C-9BBB5E01C3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7EA46B-5813-BD83-CFBA-2DD1DA3497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CC056B-2AE4-683F-2C0B-0FE3AF9C0D7C}"/>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14A758E5-32AA-B0ED-929B-992ACDF921AD}"/>
              </a:ext>
            </a:extLst>
          </p:cNvPr>
          <p:cNvSpPr>
            <a:spLocks noGrp="1"/>
          </p:cNvSpPr>
          <p:nvPr>
            <p:ph type="sldNum" sz="quarter" idx="10"/>
          </p:nvPr>
        </p:nvSpPr>
        <p:spPr/>
        <p:txBody>
          <a:bodyPr/>
          <a:lstStyle/>
          <a:p>
            <a:pPr rtl="0"/>
            <a:fld id="{9555D449-B875-4B8D-8E66-224D27E54C9A}" type="slidenum">
              <a:rPr lang="en-GB" smtClean="0"/>
              <a:t>8</a:t>
            </a:fld>
            <a:endParaRPr lang="en-GB" dirty="0"/>
          </a:p>
        </p:txBody>
      </p:sp>
    </p:spTree>
    <p:extLst>
      <p:ext uri="{BB962C8B-B14F-4D97-AF65-F5344CB8AC3E}">
        <p14:creationId xmlns:p14="http://schemas.microsoft.com/office/powerpoint/2010/main" val="920513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F03095-2089-0FD9-C327-CD866D63A2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EDEF75-BF09-87B7-914D-B94B9B3B24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30547C-9B1C-360F-540F-579D1C163A7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5E2F5EBC-F85F-244F-3328-6453340D0C17}"/>
              </a:ext>
            </a:extLst>
          </p:cNvPr>
          <p:cNvSpPr>
            <a:spLocks noGrp="1"/>
          </p:cNvSpPr>
          <p:nvPr>
            <p:ph type="sldNum" sz="quarter" idx="10"/>
          </p:nvPr>
        </p:nvSpPr>
        <p:spPr/>
        <p:txBody>
          <a:bodyPr/>
          <a:lstStyle/>
          <a:p>
            <a:pPr rtl="0"/>
            <a:fld id="{9555D449-B875-4B8D-8E66-224D27E54C9A}" type="slidenum">
              <a:rPr lang="en-GB" smtClean="0"/>
              <a:t>9</a:t>
            </a:fld>
            <a:endParaRPr lang="en-GB" dirty="0"/>
          </a:p>
        </p:txBody>
      </p:sp>
    </p:spTree>
    <p:extLst>
      <p:ext uri="{BB962C8B-B14F-4D97-AF65-F5344CB8AC3E}">
        <p14:creationId xmlns:p14="http://schemas.microsoft.com/office/powerpoint/2010/main" val="17189625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rtlCol="0" anchor="b">
            <a:normAutofit/>
          </a:bodyPr>
          <a:lstStyle>
            <a:lvl1pPr algn="l">
              <a:lnSpc>
                <a:spcPct val="80000"/>
              </a:lnSpc>
              <a:defRPr sz="5400">
                <a:solidFill>
                  <a:schemeClr val="accent1"/>
                </a:solidFill>
              </a:defRPr>
            </a:lvl1pPr>
          </a:lstStyle>
          <a:p>
            <a:pPr rtl="0"/>
            <a:r>
              <a:rPr lang="en-US" noProof="0"/>
              <a:t>Click to edit Master title style</a:t>
            </a:r>
            <a:endParaRPr lang="en-GB" noProof="0" dirty="0"/>
          </a:p>
        </p:txBody>
      </p:sp>
      <p:sp>
        <p:nvSpPr>
          <p:cNvPr id="3" name="Subtitle 2"/>
          <p:cNvSpPr>
            <a:spLocks noGrp="1"/>
          </p:cNvSpPr>
          <p:nvPr>
            <p:ph type="subTitle" idx="1"/>
          </p:nvPr>
        </p:nvSpPr>
        <p:spPr>
          <a:xfrm>
            <a:off x="626225" y="5181600"/>
            <a:ext cx="4098175" cy="685800"/>
          </a:xfrm>
        </p:spPr>
        <p:txBody>
          <a:bodyPr rtlCol="0">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4" name="Date Placeholder 3"/>
          <p:cNvSpPr>
            <a:spLocks noGrp="1"/>
          </p:cNvSpPr>
          <p:nvPr>
            <p:ph type="dt" sz="half" idx="10"/>
          </p:nvPr>
        </p:nvSpPr>
        <p:spPr/>
        <p:txBody>
          <a:bodyPr rtlCol="0"/>
          <a:lstStyle/>
          <a:p>
            <a:pPr rtl="0"/>
            <a:fld id="{117CD9CD-75D9-40DE-B8C0-1D8F0BC640E4}" type="datetime1">
              <a:rPr lang="en-GB" noProof="0" smtClean="0"/>
              <a:t>30/03/2025</a:t>
            </a:fld>
            <a:endParaRPr lang="en-GB" noProof="0" dirty="0"/>
          </a:p>
        </p:txBody>
      </p:sp>
      <p:sp>
        <p:nvSpPr>
          <p:cNvPr id="6" name="Slide Number Placeholder 5"/>
          <p:cNvSpPr>
            <a:spLocks noGrp="1"/>
          </p:cNvSpPr>
          <p:nvPr>
            <p:ph type="sldNum" sz="quarter" idx="12"/>
          </p:nvPr>
        </p:nvSpPr>
        <p:spPr/>
        <p:txBody>
          <a:bodyPr rtlCol="0"/>
          <a:lstStyle/>
          <a:p>
            <a:pPr rtl="0"/>
            <a:fld id="{E31375A4-56A4-47D6-9801-1991572033F7}" type="slidenum">
              <a:rPr lang="en-GB" noProof="0" smtClean="0"/>
              <a:t>‹#›</a:t>
            </a:fld>
            <a:endParaRPr lang="en-GB"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Vertical Title 1"/>
          <p:cNvSpPr>
            <a:spLocks noGrp="1"/>
          </p:cNvSpPr>
          <p:nvPr>
            <p:ph type="title" orient="vert"/>
          </p:nvPr>
        </p:nvSpPr>
        <p:spPr>
          <a:xfrm>
            <a:off x="10058399" y="457201"/>
            <a:ext cx="2057401" cy="5943600"/>
          </a:xfrm>
        </p:spPr>
        <p:txBody>
          <a:bodyPr vert="eaVert"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a:xfrm>
            <a:off x="609600" y="457200"/>
            <a:ext cx="9067800" cy="5943599"/>
          </a:xfrm>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4" name="Date Placeholder 3"/>
          <p:cNvSpPr>
            <a:spLocks noGrp="1"/>
          </p:cNvSpPr>
          <p:nvPr>
            <p:ph type="dt" sz="half" idx="10"/>
          </p:nvPr>
        </p:nvSpPr>
        <p:spPr/>
        <p:txBody>
          <a:bodyPr rtlCol="0"/>
          <a:lstStyle/>
          <a:p>
            <a:pPr rtl="0"/>
            <a:fld id="{9EA3AD83-5400-4DA0-B7B8-562C25C4A357}" type="datetime1">
              <a:rPr lang="en-GB" noProof="0" smtClean="0"/>
              <a:t>30/03/2025</a:t>
            </a:fld>
            <a:endParaRPr lang="en-GB" noProof="0" dirty="0"/>
          </a:p>
        </p:txBody>
      </p:sp>
      <p:sp>
        <p:nvSpPr>
          <p:cNvPr id="6" name="Slide Number Placeholder 5"/>
          <p:cNvSpPr>
            <a:spLocks noGrp="1"/>
          </p:cNvSpPr>
          <p:nvPr>
            <p:ph type="sldNum" sz="quarter" idx="12"/>
          </p:nvPr>
        </p:nvSpPr>
        <p:spPr/>
        <p:txBody>
          <a:bodyPr rtlCol="0"/>
          <a:lstStyle/>
          <a:p>
            <a:pPr rtl="0"/>
            <a:fld id="{E31375A4-56A4-47D6-9801-1991572033F7}" type="slidenum">
              <a:rPr lang="en-GB" noProof="0" smtClean="0"/>
              <a:t>‹#›</a:t>
            </a:fld>
            <a:endParaRPr lang="en-GB"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Content Placeholder 2"/>
          <p:cNvSpPr>
            <a:spLocks noGrp="1"/>
          </p:cNvSpPr>
          <p:nvPr>
            <p:ph idx="1"/>
          </p:nvPr>
        </p:nvSpPr>
        <p:spPr/>
        <p:txBody>
          <a:bodyPr rtlCol="0"/>
          <a:lstStyle>
            <a:lvl5pPr>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4" name="Date Placeholder 3"/>
          <p:cNvSpPr>
            <a:spLocks noGrp="1"/>
          </p:cNvSpPr>
          <p:nvPr>
            <p:ph type="dt" sz="half" idx="10"/>
          </p:nvPr>
        </p:nvSpPr>
        <p:spPr/>
        <p:txBody>
          <a:bodyPr rtlCol="0"/>
          <a:lstStyle/>
          <a:p>
            <a:pPr rtl="0"/>
            <a:fld id="{291AA251-0356-4B2B-B50D-7236A6F2F721}" type="datetime1">
              <a:rPr lang="en-GB" noProof="0" smtClean="0"/>
              <a:t>30/03/2025</a:t>
            </a:fld>
            <a:endParaRPr lang="en-GB" noProof="0" dirty="0"/>
          </a:p>
        </p:txBody>
      </p:sp>
      <p:sp>
        <p:nvSpPr>
          <p:cNvPr id="6" name="Slide Number Placeholder 5"/>
          <p:cNvSpPr>
            <a:spLocks noGrp="1"/>
          </p:cNvSpPr>
          <p:nvPr>
            <p:ph type="sldNum" sz="quarter" idx="12"/>
          </p:nvPr>
        </p:nvSpPr>
        <p:spPr/>
        <p:txBody>
          <a:bodyPr rtlCol="0"/>
          <a:lstStyle/>
          <a:p>
            <a:pPr rtl="0"/>
            <a:fld id="{E31375A4-56A4-47D6-9801-1991572033F7}" type="slidenum">
              <a:rPr lang="en-GB" noProof="0" smtClean="0"/>
              <a:t>‹#›</a:t>
            </a:fld>
            <a:endParaRPr lang="en-GB" noProof="0"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p:cNvSpPr>
            <a:spLocks noGrp="1"/>
          </p:cNvSpPr>
          <p:nvPr>
            <p:ph type="title"/>
          </p:nvPr>
        </p:nvSpPr>
        <p:spPr>
          <a:xfrm>
            <a:off x="1066800" y="1828800"/>
            <a:ext cx="7772400" cy="3177380"/>
          </a:xfrm>
        </p:spPr>
        <p:txBody>
          <a:bodyPr rtlCol="0" anchor="b">
            <a:normAutofit/>
          </a:bodyPr>
          <a:lstStyle>
            <a:lvl1pPr>
              <a:lnSpc>
                <a:spcPct val="80000"/>
              </a:lnSpc>
              <a:defRPr sz="5400"/>
            </a:lvl1p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066800" y="5181600"/>
            <a:ext cx="7772400" cy="685800"/>
          </a:xfrm>
        </p:spPr>
        <p:txBody>
          <a:bodyPr rtlCol="0">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en-US" noProof="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Content Placeholder 2"/>
          <p:cNvSpPr>
            <a:spLocks noGrp="1"/>
          </p:cNvSpPr>
          <p:nvPr>
            <p:ph sz="half" idx="1"/>
          </p:nvPr>
        </p:nvSpPr>
        <p:spPr>
          <a:xfrm>
            <a:off x="1066800" y="1825624"/>
            <a:ext cx="4800600" cy="4575175"/>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Content Placeholder 3"/>
          <p:cNvSpPr>
            <a:spLocks noGrp="1"/>
          </p:cNvSpPr>
          <p:nvPr>
            <p:ph sz="half" idx="2"/>
          </p:nvPr>
        </p:nvSpPr>
        <p:spPr>
          <a:xfrm>
            <a:off x="6324600" y="1825624"/>
            <a:ext cx="4800600" cy="4575175"/>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5" name="Date Placeholder 4"/>
          <p:cNvSpPr>
            <a:spLocks noGrp="1"/>
          </p:cNvSpPr>
          <p:nvPr>
            <p:ph type="dt" sz="half" idx="10"/>
          </p:nvPr>
        </p:nvSpPr>
        <p:spPr/>
        <p:txBody>
          <a:bodyPr rtlCol="0"/>
          <a:lstStyle/>
          <a:p>
            <a:pPr rtl="0"/>
            <a:fld id="{0ACC9671-242E-4EDE-AEEB-B12A46AA2B1B}" type="datetime1">
              <a:rPr lang="en-GB" noProof="0" smtClean="0"/>
              <a:t>30/03/2025</a:t>
            </a:fld>
            <a:endParaRPr lang="en-GB" noProof="0" dirty="0"/>
          </a:p>
        </p:txBody>
      </p:sp>
      <p:sp>
        <p:nvSpPr>
          <p:cNvPr id="7" name="Slide Number Placeholder 6"/>
          <p:cNvSpPr>
            <a:spLocks noGrp="1"/>
          </p:cNvSpPr>
          <p:nvPr>
            <p:ph type="sldNum" sz="quarter" idx="12"/>
          </p:nvPr>
        </p:nvSpPr>
        <p:spPr/>
        <p:txBody>
          <a:bodyPr rtlCol="0"/>
          <a:lstStyle/>
          <a:p>
            <a:pPr rtl="0"/>
            <a:fld id="{E31375A4-56A4-47D6-9801-1991572033F7}" type="slidenum">
              <a:rPr lang="en-GB" noProof="0" smtClean="0"/>
              <a:t>‹#›</a:t>
            </a:fld>
            <a:endParaRPr lang="en-GB" noProof="0"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Text Placeholder 2"/>
          <p:cNvSpPr>
            <a:spLocks noGrp="1"/>
          </p:cNvSpPr>
          <p:nvPr>
            <p:ph type="body" idx="1"/>
          </p:nvPr>
        </p:nvSpPr>
        <p:spPr>
          <a:xfrm>
            <a:off x="1066800" y="1828799"/>
            <a:ext cx="4800600" cy="762000"/>
          </a:xfrm>
        </p:spPr>
        <p:txBody>
          <a:bodyPr rtlCol="0"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p:cNvSpPr>
            <a:spLocks noGrp="1"/>
          </p:cNvSpPr>
          <p:nvPr>
            <p:ph sz="half" idx="2"/>
          </p:nvPr>
        </p:nvSpPr>
        <p:spPr>
          <a:xfrm>
            <a:off x="1066800" y="2590799"/>
            <a:ext cx="4800600" cy="381003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Text Placeholder 4"/>
          <p:cNvSpPr>
            <a:spLocks noGrp="1"/>
          </p:cNvSpPr>
          <p:nvPr>
            <p:ph type="body" sz="quarter" idx="3"/>
          </p:nvPr>
        </p:nvSpPr>
        <p:spPr>
          <a:xfrm>
            <a:off x="6324600" y="1828799"/>
            <a:ext cx="4800600" cy="762000"/>
          </a:xfrm>
        </p:spPr>
        <p:txBody>
          <a:bodyPr rtlCol="0"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p:cNvSpPr>
            <a:spLocks noGrp="1"/>
          </p:cNvSpPr>
          <p:nvPr>
            <p:ph sz="quarter" idx="4"/>
          </p:nvPr>
        </p:nvSpPr>
        <p:spPr>
          <a:xfrm>
            <a:off x="6324600" y="2590799"/>
            <a:ext cx="4800600" cy="381003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8" name="Footer Placeholder 7"/>
          <p:cNvSpPr>
            <a:spLocks noGrp="1"/>
          </p:cNvSpPr>
          <p:nvPr>
            <p:ph type="ftr" sz="quarter" idx="11"/>
          </p:nvPr>
        </p:nvSpPr>
        <p:spPr/>
        <p:txBody>
          <a:bodyPr rtlCol="0"/>
          <a:lstStyle/>
          <a:p>
            <a:pPr rtl="0"/>
            <a:endParaRPr lang="en-GB" noProof="0" dirty="0"/>
          </a:p>
        </p:txBody>
      </p:sp>
      <p:sp>
        <p:nvSpPr>
          <p:cNvPr id="7" name="Date Placeholder 6"/>
          <p:cNvSpPr>
            <a:spLocks noGrp="1"/>
          </p:cNvSpPr>
          <p:nvPr>
            <p:ph type="dt" sz="half" idx="10"/>
          </p:nvPr>
        </p:nvSpPr>
        <p:spPr/>
        <p:txBody>
          <a:bodyPr rtlCol="0"/>
          <a:lstStyle/>
          <a:p>
            <a:pPr rtl="0"/>
            <a:fld id="{16956621-DB3C-4360-B989-117D12D1F110}" type="datetime1">
              <a:rPr lang="en-GB" noProof="0" smtClean="0"/>
              <a:t>30/03/2025</a:t>
            </a:fld>
            <a:endParaRPr lang="en-GB" noProof="0" dirty="0"/>
          </a:p>
        </p:txBody>
      </p:sp>
      <p:sp>
        <p:nvSpPr>
          <p:cNvPr id="9" name="Slide Number Placeholder 8"/>
          <p:cNvSpPr>
            <a:spLocks noGrp="1"/>
          </p:cNvSpPr>
          <p:nvPr>
            <p:ph type="sldNum" sz="quarter" idx="12"/>
          </p:nvPr>
        </p:nvSpPr>
        <p:spPr/>
        <p:txBody>
          <a:bodyPr rtlCol="0"/>
          <a:lstStyle/>
          <a:p>
            <a:pPr rtl="0"/>
            <a:fld id="{E31375A4-56A4-47D6-9801-1991572033F7}" type="slidenum">
              <a:rPr lang="en-GB" noProof="0" smtClean="0"/>
              <a:t>‹#›</a:t>
            </a:fld>
            <a:endParaRPr lang="en-GB" noProof="0"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4" name="Footer Placeholder 3"/>
          <p:cNvSpPr>
            <a:spLocks noGrp="1"/>
          </p:cNvSpPr>
          <p:nvPr>
            <p:ph type="ftr" sz="quarter" idx="11"/>
          </p:nvPr>
        </p:nvSpPr>
        <p:spPr/>
        <p:txBody>
          <a:bodyPr rtlCol="0"/>
          <a:lstStyle/>
          <a:p>
            <a:pPr rtl="0"/>
            <a:endParaRPr lang="en-GB" noProof="0" dirty="0"/>
          </a:p>
        </p:txBody>
      </p:sp>
      <p:sp>
        <p:nvSpPr>
          <p:cNvPr id="3" name="Date Placeholder 2"/>
          <p:cNvSpPr>
            <a:spLocks noGrp="1"/>
          </p:cNvSpPr>
          <p:nvPr>
            <p:ph type="dt" sz="half" idx="10"/>
          </p:nvPr>
        </p:nvSpPr>
        <p:spPr/>
        <p:txBody>
          <a:bodyPr rtlCol="0"/>
          <a:lstStyle/>
          <a:p>
            <a:pPr rtl="0"/>
            <a:fld id="{487526C8-D018-4AAF-9234-9C4F7C84760D}" type="datetime1">
              <a:rPr lang="en-GB" noProof="0" smtClean="0"/>
              <a:t>30/03/2025</a:t>
            </a:fld>
            <a:endParaRPr lang="en-GB" noProof="0" dirty="0"/>
          </a:p>
        </p:txBody>
      </p:sp>
      <p:sp>
        <p:nvSpPr>
          <p:cNvPr id="5" name="Slide Number Placeholder 4"/>
          <p:cNvSpPr>
            <a:spLocks noGrp="1"/>
          </p:cNvSpPr>
          <p:nvPr>
            <p:ph type="sldNum" sz="quarter" idx="12"/>
          </p:nvPr>
        </p:nvSpPr>
        <p:spPr/>
        <p:txBody>
          <a:bodyPr rtlCol="0"/>
          <a:lstStyle/>
          <a:p>
            <a:pPr rtl="0"/>
            <a:fld id="{E31375A4-56A4-47D6-9801-1991572033F7}" type="slidenum">
              <a:rPr lang="en-GB" noProof="0" smtClean="0"/>
              <a:t>‹#›</a:t>
            </a:fld>
            <a:endParaRPr lang="en-GB"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rtlCol="0"/>
          <a:lstStyle/>
          <a:p>
            <a:pPr rtl="0"/>
            <a:endParaRPr lang="en-GB" noProof="0" dirty="0"/>
          </a:p>
        </p:txBody>
      </p:sp>
      <p:sp>
        <p:nvSpPr>
          <p:cNvPr id="2" name="Date Placeholder 1"/>
          <p:cNvSpPr>
            <a:spLocks noGrp="1"/>
          </p:cNvSpPr>
          <p:nvPr>
            <p:ph type="dt" sz="half" idx="10"/>
          </p:nvPr>
        </p:nvSpPr>
        <p:spPr/>
        <p:txBody>
          <a:bodyPr rtlCol="0"/>
          <a:lstStyle/>
          <a:p>
            <a:pPr rtl="0"/>
            <a:fld id="{0D53CE1D-A069-4701-B044-87873AF56ED0}" type="datetime1">
              <a:rPr lang="en-GB" noProof="0" smtClean="0"/>
              <a:t>30/03/2025</a:t>
            </a:fld>
            <a:endParaRPr lang="en-GB" noProof="0" dirty="0"/>
          </a:p>
        </p:txBody>
      </p:sp>
      <p:sp>
        <p:nvSpPr>
          <p:cNvPr id="4" name="Slide Number Placeholder 3"/>
          <p:cNvSpPr>
            <a:spLocks noGrp="1"/>
          </p:cNvSpPr>
          <p:nvPr>
            <p:ph type="sldNum" sz="quarter" idx="12"/>
          </p:nvPr>
        </p:nvSpPr>
        <p:spPr/>
        <p:txBody>
          <a:bodyPr rtlCol="0"/>
          <a:lstStyle/>
          <a:p>
            <a:pPr rtl="0"/>
            <a:fld id="{E31375A4-56A4-47D6-9801-1991572033F7}" type="slidenum">
              <a:rPr lang="en-GB" noProof="0" smtClean="0"/>
              <a:t>‹#›</a:t>
            </a:fld>
            <a:endParaRPr lang="en-GB" noProof="0"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p:cNvSpPr>
            <a:spLocks noGrp="1"/>
          </p:cNvSpPr>
          <p:nvPr>
            <p:ph type="title"/>
          </p:nvPr>
        </p:nvSpPr>
        <p:spPr>
          <a:xfrm>
            <a:off x="7632700" y="3200400"/>
            <a:ext cx="3932237" cy="1752600"/>
          </a:xfrm>
        </p:spPr>
        <p:txBody>
          <a:bodyPr rtlCol="0" anchor="b">
            <a:normAutofit/>
          </a:bodyPr>
          <a:lstStyle>
            <a:lvl1pPr>
              <a:defRPr sz="3600"/>
            </a:lvl1pPr>
          </a:lstStyle>
          <a:p>
            <a:pPr rtl="0"/>
            <a:r>
              <a:rPr lang="en-US" noProof="0"/>
              <a:t>Click to edit Master title style</a:t>
            </a:r>
            <a:endParaRPr lang="en-GB" noProof="0" dirty="0"/>
          </a:p>
        </p:txBody>
      </p:sp>
      <p:sp>
        <p:nvSpPr>
          <p:cNvPr id="3" name="Content Placeholder 2"/>
          <p:cNvSpPr>
            <a:spLocks noGrp="1"/>
          </p:cNvSpPr>
          <p:nvPr>
            <p:ph idx="1"/>
          </p:nvPr>
        </p:nvSpPr>
        <p:spPr>
          <a:xfrm>
            <a:off x="609600" y="457201"/>
            <a:ext cx="5943600" cy="5943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Text Placeholder 3"/>
          <p:cNvSpPr>
            <a:spLocks noGrp="1"/>
          </p:cNvSpPr>
          <p:nvPr>
            <p:ph type="body" sz="half" idx="2"/>
          </p:nvPr>
        </p:nvSpPr>
        <p:spPr>
          <a:xfrm>
            <a:off x="7632699" y="5029200"/>
            <a:ext cx="3932237" cy="1371600"/>
          </a:xfrm>
        </p:spPr>
        <p:txBody>
          <a:bodyPr rtlCol="0">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p:cNvSpPr>
            <a:spLocks noGrp="1"/>
          </p:cNvSpPr>
          <p:nvPr>
            <p:ph type="title"/>
          </p:nvPr>
        </p:nvSpPr>
        <p:spPr>
          <a:xfrm>
            <a:off x="7635240" y="3200400"/>
            <a:ext cx="3932237" cy="1752600"/>
          </a:xfrm>
        </p:spPr>
        <p:txBody>
          <a:bodyPr rtlCol="0" anchor="b">
            <a:normAutofit/>
          </a:bodyPr>
          <a:lstStyle>
            <a:lvl1pPr>
              <a:defRPr sz="3600"/>
            </a:lvl1pPr>
          </a:lstStyle>
          <a:p>
            <a:pPr rtl="0"/>
            <a:r>
              <a:rPr lang="en-US" noProof="0"/>
              <a:t>Click to edit Master title style</a:t>
            </a:r>
            <a:endParaRPr lang="en-GB" noProof="0" dirty="0"/>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dirty="0"/>
          </a:p>
        </p:txBody>
      </p:sp>
      <p:sp>
        <p:nvSpPr>
          <p:cNvPr id="4" name="Text Placeholder 3"/>
          <p:cNvSpPr>
            <a:spLocks noGrp="1"/>
          </p:cNvSpPr>
          <p:nvPr>
            <p:ph type="body" sz="half" idx="2"/>
          </p:nvPr>
        </p:nvSpPr>
        <p:spPr>
          <a:xfrm>
            <a:off x="7635240" y="5029200"/>
            <a:ext cx="3932237" cy="1374648"/>
          </a:xfrm>
        </p:spPr>
        <p:txBody>
          <a:bodyPr rtlCol="0"/>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pPr rtl="0"/>
            <a:endParaRPr lang="en-GB" noProof="0"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pPr rtl="0"/>
            <a:fld id="{C471336A-FE1B-428E-908D-6D3A425E9B9E}" type="datetime1">
              <a:rPr lang="en-GB" noProof="0" smtClean="0"/>
              <a:t>30/03/2025</a:t>
            </a:fld>
            <a:endParaRPr lang="en-GB" noProof="0"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pPr rtl="0"/>
            <a:fld id="{E31375A4-56A4-47D6-9801-1991572033F7}" type="slidenum">
              <a:rPr lang="en-GB" noProof="0" smtClean="0"/>
              <a:pPr/>
              <a:t>‹#›</a:t>
            </a:fld>
            <a:endParaRPr lang="en-GB" noProof="0"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225" y="692696"/>
            <a:ext cx="4098175" cy="3888432"/>
          </a:xfrm>
        </p:spPr>
        <p:txBody>
          <a:bodyPr rtlCol="0"/>
          <a:lstStyle/>
          <a:p>
            <a:pPr rtl="0"/>
            <a:r>
              <a:rPr lang="en-GB" dirty="0"/>
              <a:t>Heart Disease Prediction System</a:t>
            </a:r>
          </a:p>
        </p:txBody>
      </p:sp>
      <p:sp>
        <p:nvSpPr>
          <p:cNvPr id="3" name="Subtitle 2"/>
          <p:cNvSpPr>
            <a:spLocks noGrp="1"/>
          </p:cNvSpPr>
          <p:nvPr>
            <p:ph type="subTitle" idx="1"/>
          </p:nvPr>
        </p:nvSpPr>
        <p:spPr>
          <a:xfrm>
            <a:off x="626225" y="4581128"/>
            <a:ext cx="4098175" cy="1286272"/>
          </a:xfrm>
        </p:spPr>
        <p:txBody>
          <a:bodyPr rtlCol="0"/>
          <a:lstStyle/>
          <a:p>
            <a:pPr rtl="0"/>
            <a:r>
              <a:rPr lang="en-GB" dirty="0"/>
              <a:t>sub</a:t>
            </a:r>
            <a:r>
              <a:rPr lang="en-US" dirty="0"/>
              <a:t>Predictive Analytics for Early Diagnosis</a:t>
            </a:r>
            <a:r>
              <a:rPr lang="en-GB" dirty="0"/>
              <a:t>title</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A7E655-C627-4A48-8D7E-0DE0EED607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A63BF6-F150-E6E3-B2EC-27C6CB92ABBD}"/>
              </a:ext>
            </a:extLst>
          </p:cNvPr>
          <p:cNvSpPr>
            <a:spLocks noGrp="1"/>
          </p:cNvSpPr>
          <p:nvPr>
            <p:ph type="title"/>
          </p:nvPr>
        </p:nvSpPr>
        <p:spPr/>
        <p:txBody>
          <a:bodyPr rtlCol="0"/>
          <a:lstStyle/>
          <a:p>
            <a:pPr rtl="0"/>
            <a:r>
              <a:rPr lang="en-GB" dirty="0"/>
              <a:t>Future Work</a:t>
            </a:r>
          </a:p>
        </p:txBody>
      </p:sp>
      <p:sp>
        <p:nvSpPr>
          <p:cNvPr id="3" name="Content Placeholder 2">
            <a:extLst>
              <a:ext uri="{FF2B5EF4-FFF2-40B4-BE49-F238E27FC236}">
                <a16:creationId xmlns:a16="http://schemas.microsoft.com/office/drawing/2014/main" id="{AF47661F-68AB-F1A4-493F-932587930ADA}"/>
              </a:ext>
            </a:extLst>
          </p:cNvPr>
          <p:cNvSpPr>
            <a:spLocks noGrp="1"/>
          </p:cNvSpPr>
          <p:nvPr>
            <p:ph idx="1"/>
          </p:nvPr>
        </p:nvSpPr>
        <p:spPr>
          <a:xfrm>
            <a:off x="263352" y="1828799"/>
            <a:ext cx="10404648" cy="4572001"/>
          </a:xfrm>
        </p:spPr>
        <p:txBody>
          <a:bodyPr rtlCol="0"/>
          <a:lstStyle/>
          <a:p>
            <a:pPr>
              <a:buNone/>
            </a:pPr>
            <a:r>
              <a:rPr lang="en-US" b="1" dirty="0"/>
              <a:t>Next Steps:</a:t>
            </a:r>
            <a:endParaRPr lang="en-US" dirty="0"/>
          </a:p>
          <a:p>
            <a:pPr>
              <a:buFont typeface="Arial" panose="020B0604020202020204" pitchFamily="34" charset="0"/>
              <a:buChar char="•"/>
            </a:pPr>
            <a:r>
              <a:rPr lang="en-US" dirty="0"/>
              <a:t>Improve model accuracy with larger datasets.</a:t>
            </a:r>
          </a:p>
          <a:p>
            <a:pPr>
              <a:buFont typeface="Arial" panose="020B0604020202020204" pitchFamily="34" charset="0"/>
              <a:buChar char="•"/>
            </a:pPr>
            <a:r>
              <a:rPr lang="en-US" dirty="0"/>
              <a:t>Deploy as a web or mobile application for real-world use</a:t>
            </a:r>
          </a:p>
        </p:txBody>
      </p:sp>
    </p:spTree>
    <p:extLst>
      <p:ext uri="{BB962C8B-B14F-4D97-AF65-F5344CB8AC3E}">
        <p14:creationId xmlns:p14="http://schemas.microsoft.com/office/powerpoint/2010/main" val="3449267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Add a Slide Title - 4</a:t>
            </a:r>
          </a:p>
        </p:txBody>
      </p:sp>
      <p:sp>
        <p:nvSpPr>
          <p:cNvPr id="3" name="Content Placeholder 2"/>
          <p:cNvSpPr>
            <a:spLocks noGrp="1"/>
          </p:cNvSpPr>
          <p:nvPr>
            <p:ph idx="1"/>
          </p:nvPr>
        </p:nvSpPr>
        <p:spPr/>
        <p:txBody>
          <a:bodyPr rtlCol="0"/>
          <a:lstStyle/>
          <a:p>
            <a:pPr rtl="0"/>
            <a:endParaRPr lang="en-GB" dirty="0"/>
          </a:p>
        </p:txBody>
      </p:sp>
      <p:sp>
        <p:nvSpPr>
          <p:cNvPr id="4" name="Text Placeholder 3"/>
          <p:cNvSpPr>
            <a:spLocks noGrp="1"/>
          </p:cNvSpPr>
          <p:nvPr>
            <p:ph type="body" sz="half" idx="2"/>
          </p:nvPr>
        </p:nvSpPr>
        <p:spPr/>
        <p:txBody>
          <a:bodyPr rtlCol="0"/>
          <a:lstStyle/>
          <a:p>
            <a:pPr rtl="0"/>
            <a:endParaRPr lang="en-GB" dirty="0"/>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Title and Content Layout with Chart</a:t>
            </a:r>
          </a:p>
        </p:txBody>
      </p:sp>
      <p:graphicFrame>
        <p:nvGraphicFramePr>
          <p:cNvPr id="6" name="Content Placeholder 5" descr="Clustered column chart showing the values of 3 series for 4 categories. Vertical major axis gridlines are present for each of the 4 categories."/>
          <p:cNvGraphicFramePr>
            <a:graphicFrameLocks noGrp="1"/>
          </p:cNvGraphicFramePr>
          <p:nvPr>
            <p:ph idx="1"/>
            <p:extLst>
              <p:ext uri="{D42A27DB-BD31-4B8C-83A1-F6EECF244321}">
                <p14:modId xmlns:p14="http://schemas.microsoft.com/office/powerpoint/2010/main" val="996905005"/>
              </p:ext>
            </p:extLst>
          </p:nvPr>
        </p:nvGraphicFramePr>
        <p:xfrm>
          <a:off x="1524000" y="1828800"/>
          <a:ext cx="9144000"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Introduction</a:t>
            </a:r>
          </a:p>
        </p:txBody>
      </p:sp>
      <p:sp>
        <p:nvSpPr>
          <p:cNvPr id="3" name="Content Placeholder 2"/>
          <p:cNvSpPr>
            <a:spLocks noGrp="1"/>
          </p:cNvSpPr>
          <p:nvPr>
            <p:ph idx="1"/>
          </p:nvPr>
        </p:nvSpPr>
        <p:spPr>
          <a:xfrm>
            <a:off x="263352" y="1828799"/>
            <a:ext cx="10404648" cy="4572001"/>
          </a:xfrm>
        </p:spPr>
        <p:txBody>
          <a:bodyPr rtlCol="0"/>
          <a:lstStyle/>
          <a:p>
            <a:pPr>
              <a:buNone/>
            </a:pPr>
            <a:r>
              <a:rPr lang="en-US" b="1" dirty="0"/>
              <a:t>Overview:</a:t>
            </a:r>
            <a:endParaRPr lang="en-US" dirty="0"/>
          </a:p>
          <a:p>
            <a:pPr>
              <a:buFont typeface="Arial" panose="020B0604020202020204" pitchFamily="34" charset="0"/>
              <a:buChar char="•"/>
            </a:pPr>
            <a:r>
              <a:rPr lang="en-US" dirty="0"/>
              <a:t>A machine learning-based system designed to predict heart disease risk using patient data.</a:t>
            </a:r>
          </a:p>
          <a:p>
            <a:pPr>
              <a:buFont typeface="Arial" panose="020B0604020202020204" pitchFamily="34" charset="0"/>
              <a:buChar char="•"/>
            </a:pPr>
            <a:r>
              <a:rPr lang="en-US" dirty="0"/>
              <a:t>Enhances early diagnosis and preventive healthcare measures.</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Objectives</a:t>
            </a:r>
          </a:p>
        </p:txBody>
      </p:sp>
      <p:sp>
        <p:nvSpPr>
          <p:cNvPr id="3" name="Content Placeholder 2"/>
          <p:cNvSpPr>
            <a:spLocks noGrp="1"/>
          </p:cNvSpPr>
          <p:nvPr>
            <p:ph sz="half" idx="1"/>
          </p:nvPr>
        </p:nvSpPr>
        <p:spPr>
          <a:xfrm>
            <a:off x="119336" y="1825624"/>
            <a:ext cx="11737304" cy="4575175"/>
          </a:xfrm>
        </p:spPr>
        <p:txBody>
          <a:bodyPr rtlCol="0"/>
          <a:lstStyle/>
          <a:p>
            <a:pPr>
              <a:buNone/>
            </a:pPr>
            <a:r>
              <a:rPr lang="en-US" b="1" dirty="0"/>
              <a:t>Project Goals:</a:t>
            </a:r>
            <a:endParaRPr lang="en-US" dirty="0"/>
          </a:p>
          <a:p>
            <a:pPr>
              <a:buFont typeface="Arial" panose="020B0604020202020204" pitchFamily="34" charset="0"/>
              <a:buChar char="•"/>
            </a:pPr>
            <a:r>
              <a:rPr lang="en-US" dirty="0"/>
              <a:t>Early detection of heart disease.</a:t>
            </a:r>
          </a:p>
          <a:p>
            <a:pPr>
              <a:buFont typeface="Arial" panose="020B0604020202020204" pitchFamily="34" charset="0"/>
              <a:buChar char="•"/>
            </a:pPr>
            <a:r>
              <a:rPr lang="en-US" dirty="0"/>
              <a:t>Improve diagnostic accuracy.</a:t>
            </a:r>
          </a:p>
          <a:p>
            <a:pPr>
              <a:buFont typeface="Arial" panose="020B0604020202020204" pitchFamily="34" charset="0"/>
              <a:buChar char="•"/>
            </a:pPr>
            <a:r>
              <a:rPr lang="en-US" dirty="0"/>
              <a:t>Support preventive healthcare strategies.</a:t>
            </a:r>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D2F8B1-C409-F8FC-69FD-39B57AA534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1BB9D5-6AF7-C926-D257-F19320428C82}"/>
              </a:ext>
            </a:extLst>
          </p:cNvPr>
          <p:cNvSpPr>
            <a:spLocks noGrp="1"/>
          </p:cNvSpPr>
          <p:nvPr>
            <p:ph type="title"/>
          </p:nvPr>
        </p:nvSpPr>
        <p:spPr/>
        <p:txBody>
          <a:bodyPr rtlCol="0"/>
          <a:lstStyle/>
          <a:p>
            <a:pPr rtl="0"/>
            <a:r>
              <a:rPr lang="en-GB" dirty="0"/>
              <a:t>Methodology</a:t>
            </a:r>
          </a:p>
        </p:txBody>
      </p:sp>
      <p:sp>
        <p:nvSpPr>
          <p:cNvPr id="3" name="Content Placeholder 2">
            <a:extLst>
              <a:ext uri="{FF2B5EF4-FFF2-40B4-BE49-F238E27FC236}">
                <a16:creationId xmlns:a16="http://schemas.microsoft.com/office/drawing/2014/main" id="{EBE3885F-BB3C-0A41-E8CF-42D7650818D9}"/>
              </a:ext>
            </a:extLst>
          </p:cNvPr>
          <p:cNvSpPr>
            <a:spLocks noGrp="1"/>
          </p:cNvSpPr>
          <p:nvPr>
            <p:ph idx="1"/>
          </p:nvPr>
        </p:nvSpPr>
        <p:spPr>
          <a:xfrm>
            <a:off x="263352" y="1828799"/>
            <a:ext cx="10404648" cy="4572001"/>
          </a:xfrm>
        </p:spPr>
        <p:txBody>
          <a:bodyPr rtlCol="0"/>
          <a:lstStyle/>
          <a:p>
            <a:pPr>
              <a:buNone/>
            </a:pPr>
            <a:r>
              <a:rPr lang="en-US" b="1" dirty="0"/>
              <a:t>Data Collection &amp; Processing:</a:t>
            </a:r>
            <a:endParaRPr lang="en-US" dirty="0"/>
          </a:p>
          <a:p>
            <a:pPr>
              <a:buFont typeface="Arial" panose="020B0604020202020204" pitchFamily="34" charset="0"/>
              <a:buChar char="•"/>
            </a:pPr>
            <a:r>
              <a:rPr lang="en-US" dirty="0"/>
              <a:t>Patient medical records are analyzed.</a:t>
            </a:r>
          </a:p>
          <a:p>
            <a:pPr>
              <a:buFont typeface="Arial" panose="020B0604020202020204" pitchFamily="34" charset="0"/>
              <a:buChar char="•"/>
            </a:pPr>
            <a:r>
              <a:rPr lang="en-US" dirty="0"/>
              <a:t>Key features include age, cholesterol, blood pressure, and lifestyle factors.</a:t>
            </a:r>
          </a:p>
          <a:p>
            <a:pPr>
              <a:buFont typeface="Arial" panose="020B0604020202020204" pitchFamily="34" charset="0"/>
              <a:buChar char="•"/>
            </a:pPr>
            <a:r>
              <a:rPr lang="en-US" dirty="0"/>
              <a:t>Data preprocessing ensures high-quality inputs.</a:t>
            </a:r>
          </a:p>
        </p:txBody>
      </p:sp>
    </p:spTree>
    <p:extLst>
      <p:ext uri="{BB962C8B-B14F-4D97-AF65-F5344CB8AC3E}">
        <p14:creationId xmlns:p14="http://schemas.microsoft.com/office/powerpoint/2010/main" val="35615790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3BB8E-014B-D473-D6F7-7484620C3F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3F5103-4E7F-F4FD-38F0-C58B91472EE0}"/>
              </a:ext>
            </a:extLst>
          </p:cNvPr>
          <p:cNvSpPr>
            <a:spLocks noGrp="1"/>
          </p:cNvSpPr>
          <p:nvPr>
            <p:ph type="title"/>
          </p:nvPr>
        </p:nvSpPr>
        <p:spPr/>
        <p:txBody>
          <a:bodyPr rtlCol="0"/>
          <a:lstStyle/>
          <a:p>
            <a:pPr rtl="0"/>
            <a:r>
              <a:rPr lang="en-GB" dirty="0" err="1"/>
              <a:t>XGBoost</a:t>
            </a:r>
            <a:r>
              <a:rPr lang="en-GB" dirty="0"/>
              <a:t> Model</a:t>
            </a:r>
          </a:p>
        </p:txBody>
      </p:sp>
      <p:sp>
        <p:nvSpPr>
          <p:cNvPr id="3" name="Content Placeholder 2">
            <a:extLst>
              <a:ext uri="{FF2B5EF4-FFF2-40B4-BE49-F238E27FC236}">
                <a16:creationId xmlns:a16="http://schemas.microsoft.com/office/drawing/2014/main" id="{2D3724BD-1490-45B9-5032-9D3DF9DD9E27}"/>
              </a:ext>
            </a:extLst>
          </p:cNvPr>
          <p:cNvSpPr>
            <a:spLocks noGrp="1"/>
          </p:cNvSpPr>
          <p:nvPr>
            <p:ph idx="1"/>
          </p:nvPr>
        </p:nvSpPr>
        <p:spPr>
          <a:xfrm>
            <a:off x="263352" y="1828799"/>
            <a:ext cx="10404648" cy="4572001"/>
          </a:xfrm>
        </p:spPr>
        <p:txBody>
          <a:bodyPr rtlCol="0"/>
          <a:lstStyle/>
          <a:p>
            <a:pPr>
              <a:buNone/>
            </a:pPr>
            <a:r>
              <a:rPr lang="en-US" b="1" dirty="0"/>
              <a:t>Why </a:t>
            </a:r>
            <a:r>
              <a:rPr lang="en-US" b="1" dirty="0" err="1"/>
              <a:t>XGBoost</a:t>
            </a:r>
            <a:r>
              <a:rPr lang="en-US" b="1" dirty="0"/>
              <a:t>?</a:t>
            </a:r>
            <a:endParaRPr lang="en-US" dirty="0"/>
          </a:p>
          <a:p>
            <a:pPr>
              <a:buFont typeface="Arial" panose="020B0604020202020204" pitchFamily="34" charset="0"/>
              <a:buChar char="•"/>
            </a:pPr>
            <a:r>
              <a:rPr lang="en-US" dirty="0"/>
              <a:t>High accuracy for structured medical data.</a:t>
            </a:r>
          </a:p>
          <a:p>
            <a:pPr>
              <a:buFont typeface="Arial" panose="020B0604020202020204" pitchFamily="34" charset="0"/>
              <a:buChar char="•"/>
            </a:pPr>
            <a:r>
              <a:rPr lang="en-US" dirty="0"/>
              <a:t>Handles missing values efficiently.</a:t>
            </a:r>
          </a:p>
          <a:p>
            <a:pPr>
              <a:buFont typeface="Arial" panose="020B0604020202020204" pitchFamily="34" charset="0"/>
              <a:buChar char="•"/>
            </a:pPr>
            <a:r>
              <a:rPr lang="en-US" dirty="0"/>
              <a:t>Prevents overfitting using boosting techniques.</a:t>
            </a:r>
          </a:p>
        </p:txBody>
      </p:sp>
    </p:spTree>
    <p:extLst>
      <p:ext uri="{BB962C8B-B14F-4D97-AF65-F5344CB8AC3E}">
        <p14:creationId xmlns:p14="http://schemas.microsoft.com/office/powerpoint/2010/main" val="41746791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System Workflow</a:t>
            </a:r>
          </a:p>
        </p:txBody>
      </p:sp>
      <p:sp>
        <p:nvSpPr>
          <p:cNvPr id="3" name="Content Placeholder 2"/>
          <p:cNvSpPr>
            <a:spLocks noGrp="1"/>
          </p:cNvSpPr>
          <p:nvPr>
            <p:ph sz="half" idx="1"/>
          </p:nvPr>
        </p:nvSpPr>
        <p:spPr>
          <a:xfrm>
            <a:off x="263352" y="1825624"/>
            <a:ext cx="5604048" cy="4575175"/>
          </a:xfrm>
        </p:spPr>
        <p:txBody>
          <a:bodyPr rtlCol="0"/>
          <a:lstStyle/>
          <a:p>
            <a:pPr>
              <a:buNone/>
            </a:pPr>
            <a:r>
              <a:rPr lang="en-US" b="1" dirty="0"/>
              <a:t>Prediction Process:</a:t>
            </a:r>
            <a:endParaRPr lang="en-US" dirty="0"/>
          </a:p>
          <a:p>
            <a:pPr>
              <a:buFont typeface="+mj-lt"/>
              <a:buAutoNum type="arabicPeriod"/>
            </a:pPr>
            <a:r>
              <a:rPr lang="en-US" dirty="0"/>
              <a:t>Data Input</a:t>
            </a:r>
          </a:p>
          <a:p>
            <a:pPr>
              <a:buFont typeface="+mj-lt"/>
              <a:buAutoNum type="arabicPeriod"/>
            </a:pPr>
            <a:r>
              <a:rPr lang="en-US" dirty="0"/>
              <a:t>Preprocessing</a:t>
            </a:r>
          </a:p>
          <a:p>
            <a:pPr>
              <a:buFont typeface="+mj-lt"/>
              <a:buAutoNum type="arabicPeriod"/>
            </a:pPr>
            <a:r>
              <a:rPr lang="en-US" dirty="0"/>
              <a:t>Model Training</a:t>
            </a:r>
          </a:p>
          <a:p>
            <a:pPr>
              <a:buFont typeface="+mj-lt"/>
              <a:buAutoNum type="arabicPeriod"/>
            </a:pPr>
            <a:r>
              <a:rPr lang="en-US" dirty="0"/>
              <a:t>Prediction &amp; Analysis</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1883035356"/>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EE993C-38ED-21C7-6F9E-48061CA1A5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23B564-0BC8-60C8-5CB6-D3018420A263}"/>
              </a:ext>
            </a:extLst>
          </p:cNvPr>
          <p:cNvSpPr>
            <a:spLocks noGrp="1"/>
          </p:cNvSpPr>
          <p:nvPr>
            <p:ph type="title"/>
          </p:nvPr>
        </p:nvSpPr>
        <p:spPr/>
        <p:txBody>
          <a:bodyPr rtlCol="0"/>
          <a:lstStyle/>
          <a:p>
            <a:pPr rtl="0"/>
            <a:r>
              <a:rPr lang="en-GB" dirty="0"/>
              <a:t>Results &amp; Evaluation</a:t>
            </a:r>
          </a:p>
        </p:txBody>
      </p:sp>
      <p:sp>
        <p:nvSpPr>
          <p:cNvPr id="3" name="Content Placeholder 2">
            <a:extLst>
              <a:ext uri="{FF2B5EF4-FFF2-40B4-BE49-F238E27FC236}">
                <a16:creationId xmlns:a16="http://schemas.microsoft.com/office/drawing/2014/main" id="{7CEE7639-5CA1-1879-C6D3-BEA31EB3FCC3}"/>
              </a:ext>
            </a:extLst>
          </p:cNvPr>
          <p:cNvSpPr>
            <a:spLocks noGrp="1"/>
          </p:cNvSpPr>
          <p:nvPr>
            <p:ph idx="1"/>
          </p:nvPr>
        </p:nvSpPr>
        <p:spPr>
          <a:xfrm>
            <a:off x="263352" y="1828799"/>
            <a:ext cx="10404648" cy="4572001"/>
          </a:xfrm>
        </p:spPr>
        <p:txBody>
          <a:bodyPr rtlCol="0"/>
          <a:lstStyle/>
          <a:p>
            <a:pPr>
              <a:buNone/>
            </a:pPr>
            <a:r>
              <a:rPr lang="en-US" b="1" dirty="0"/>
              <a:t>Model Performance:</a:t>
            </a:r>
            <a:endParaRPr lang="en-US" dirty="0"/>
          </a:p>
          <a:p>
            <a:pPr>
              <a:buFont typeface="Arial" panose="020B0604020202020204" pitchFamily="34" charset="0"/>
              <a:buChar char="•"/>
            </a:pPr>
            <a:r>
              <a:rPr lang="en-US" dirty="0"/>
              <a:t>Accuracy of </a:t>
            </a:r>
            <a:r>
              <a:rPr lang="en-US" dirty="0" err="1"/>
              <a:t>XGBoost</a:t>
            </a:r>
            <a:r>
              <a:rPr lang="en-US" dirty="0"/>
              <a:t> compared to other models.</a:t>
            </a:r>
          </a:p>
          <a:p>
            <a:pPr>
              <a:buFont typeface="Arial" panose="020B0604020202020204" pitchFamily="34" charset="0"/>
              <a:buChar char="•"/>
            </a:pPr>
            <a:r>
              <a:rPr lang="en-US" dirty="0"/>
              <a:t>Metrics used: </a:t>
            </a:r>
            <a:r>
              <a:rPr lang="en-US" b="1" dirty="0"/>
              <a:t>Precision, Recall, F1-score.</a:t>
            </a:r>
            <a:br>
              <a:rPr lang="en-US" dirty="0"/>
            </a:br>
            <a:r>
              <a:rPr lang="en-US" i="1" dirty="0"/>
              <a:t>(Includes a bar chart showing accuracy comparison: Logistic Regression, Random Forest, </a:t>
            </a:r>
            <a:r>
              <a:rPr lang="en-US" i="1" dirty="0" err="1"/>
              <a:t>XGBoost</a:t>
            </a:r>
            <a:r>
              <a:rPr lang="en-US" i="1" dirty="0"/>
              <a:t>.)</a:t>
            </a:r>
            <a:endParaRPr lang="en-US" dirty="0"/>
          </a:p>
        </p:txBody>
      </p:sp>
    </p:spTree>
    <p:extLst>
      <p:ext uri="{BB962C8B-B14F-4D97-AF65-F5344CB8AC3E}">
        <p14:creationId xmlns:p14="http://schemas.microsoft.com/office/powerpoint/2010/main" val="8604423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6D6FD-50AE-CF55-2545-0D7D073DFC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585BC5-F841-481F-4764-DF97A32D02B0}"/>
              </a:ext>
            </a:extLst>
          </p:cNvPr>
          <p:cNvSpPr>
            <a:spLocks noGrp="1"/>
          </p:cNvSpPr>
          <p:nvPr>
            <p:ph type="title"/>
          </p:nvPr>
        </p:nvSpPr>
        <p:spPr/>
        <p:txBody>
          <a:bodyPr rtlCol="0"/>
          <a:lstStyle/>
          <a:p>
            <a:pPr rtl="0"/>
            <a:r>
              <a:rPr lang="en-GB" dirty="0"/>
              <a:t>Challenges &amp; Solutions</a:t>
            </a:r>
          </a:p>
        </p:txBody>
      </p:sp>
      <p:sp>
        <p:nvSpPr>
          <p:cNvPr id="3" name="Content Placeholder 2">
            <a:extLst>
              <a:ext uri="{FF2B5EF4-FFF2-40B4-BE49-F238E27FC236}">
                <a16:creationId xmlns:a16="http://schemas.microsoft.com/office/drawing/2014/main" id="{A32597E1-10D7-BCE7-510A-89EBE9446801}"/>
              </a:ext>
            </a:extLst>
          </p:cNvPr>
          <p:cNvSpPr>
            <a:spLocks noGrp="1"/>
          </p:cNvSpPr>
          <p:nvPr>
            <p:ph idx="1"/>
          </p:nvPr>
        </p:nvSpPr>
        <p:spPr>
          <a:xfrm>
            <a:off x="263352" y="1828799"/>
            <a:ext cx="10404648" cy="4572001"/>
          </a:xfrm>
        </p:spPr>
        <p:txBody>
          <a:bodyPr rtlCol="0"/>
          <a:lstStyle/>
          <a:p>
            <a:pPr>
              <a:buNone/>
            </a:pPr>
            <a:r>
              <a:rPr lang="en-US" b="1" dirty="0"/>
              <a:t>Issues Faced:</a:t>
            </a:r>
            <a:endParaRPr lang="en-US" dirty="0"/>
          </a:p>
          <a:p>
            <a:pPr>
              <a:buFont typeface="Arial" panose="020B0604020202020204" pitchFamily="34" charset="0"/>
              <a:buChar char="•"/>
            </a:pPr>
            <a:r>
              <a:rPr lang="en-US" dirty="0"/>
              <a:t>Data quality and missing values.</a:t>
            </a:r>
          </a:p>
          <a:p>
            <a:pPr>
              <a:buFont typeface="Arial" panose="020B0604020202020204" pitchFamily="34" charset="0"/>
              <a:buChar char="•"/>
            </a:pPr>
            <a:r>
              <a:rPr lang="en-US" dirty="0"/>
              <a:t>Model overfitting and bias mitigation strategies.</a:t>
            </a:r>
          </a:p>
        </p:txBody>
      </p:sp>
    </p:spTree>
    <p:extLst>
      <p:ext uri="{BB962C8B-B14F-4D97-AF65-F5344CB8AC3E}">
        <p14:creationId xmlns:p14="http://schemas.microsoft.com/office/powerpoint/2010/main" val="39125582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E72484-9F62-C10A-00BB-A59F75BD91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42EFBD-F7ED-7361-01FC-148DF2A45992}"/>
              </a:ext>
            </a:extLst>
          </p:cNvPr>
          <p:cNvSpPr>
            <a:spLocks noGrp="1"/>
          </p:cNvSpPr>
          <p:nvPr>
            <p:ph type="title"/>
          </p:nvPr>
        </p:nvSpPr>
        <p:spPr/>
        <p:txBody>
          <a:bodyPr rtlCol="0"/>
          <a:lstStyle/>
          <a:p>
            <a:pPr rtl="0"/>
            <a:r>
              <a:rPr lang="en-GB" dirty="0"/>
              <a:t>Conclusion</a:t>
            </a:r>
          </a:p>
        </p:txBody>
      </p:sp>
      <p:sp>
        <p:nvSpPr>
          <p:cNvPr id="3" name="Content Placeholder 2">
            <a:extLst>
              <a:ext uri="{FF2B5EF4-FFF2-40B4-BE49-F238E27FC236}">
                <a16:creationId xmlns:a16="http://schemas.microsoft.com/office/drawing/2014/main" id="{1C98253C-6056-9FD2-DC46-9CCB383AC446}"/>
              </a:ext>
            </a:extLst>
          </p:cNvPr>
          <p:cNvSpPr>
            <a:spLocks noGrp="1"/>
          </p:cNvSpPr>
          <p:nvPr>
            <p:ph idx="1"/>
          </p:nvPr>
        </p:nvSpPr>
        <p:spPr>
          <a:xfrm>
            <a:off x="263352" y="1828799"/>
            <a:ext cx="10404648" cy="4572001"/>
          </a:xfrm>
        </p:spPr>
        <p:txBody>
          <a:bodyPr rtlCol="0"/>
          <a:lstStyle/>
          <a:p>
            <a:pPr>
              <a:buNone/>
            </a:pPr>
            <a:r>
              <a:rPr lang="en-US" b="1" dirty="0"/>
              <a:t>Key Takeaways:</a:t>
            </a:r>
            <a:endParaRPr lang="en-US" dirty="0"/>
          </a:p>
          <a:p>
            <a:pPr>
              <a:buFont typeface="Arial" panose="020B0604020202020204" pitchFamily="34" charset="0"/>
              <a:buChar char="•"/>
            </a:pPr>
            <a:r>
              <a:rPr lang="en-US" dirty="0"/>
              <a:t>AI-based prediction enhances early diagnosis.</a:t>
            </a:r>
          </a:p>
          <a:p>
            <a:pPr>
              <a:buFont typeface="Arial" panose="020B0604020202020204" pitchFamily="34" charset="0"/>
              <a:buChar char="•"/>
            </a:pPr>
            <a:r>
              <a:rPr lang="en-US" dirty="0"/>
              <a:t>Potential for integration with healthcare systems.</a:t>
            </a:r>
          </a:p>
        </p:txBody>
      </p:sp>
    </p:spTree>
    <p:extLst>
      <p:ext uri="{BB962C8B-B14F-4D97-AF65-F5344CB8AC3E}">
        <p14:creationId xmlns:p14="http://schemas.microsoft.com/office/powerpoint/2010/main" val="7215906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5685047_TF02901024.potx" id="{EBA6CA3D-6EC7-463F-AA0F-FFAF2438C800}" vid="{A92DF10D-038C-47BE-96E7-5D4D8DFD2099}"/>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20</TotalTime>
  <Words>264</Words>
  <Application>Microsoft Office PowerPoint</Application>
  <PresentationFormat>Widescreen</PresentationFormat>
  <Paragraphs>66</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Franklin Gothic Medium</vt:lpstr>
      <vt:lpstr>Medical Design 16x9</vt:lpstr>
      <vt:lpstr>Heart Disease Prediction System</vt:lpstr>
      <vt:lpstr>Introduction</vt:lpstr>
      <vt:lpstr>Objectives</vt:lpstr>
      <vt:lpstr>Methodology</vt:lpstr>
      <vt:lpstr>XGBoost Model</vt:lpstr>
      <vt:lpstr>System Workflow</vt:lpstr>
      <vt:lpstr>Results &amp; Evaluation</vt:lpstr>
      <vt:lpstr>Challenges &amp; Solutions</vt:lpstr>
      <vt:lpstr>Conclusion</vt:lpstr>
      <vt:lpstr>Future Work</vt:lpstr>
      <vt:lpstr>Add a Slide Title - 4</vt:lpstr>
      <vt:lpstr>Title and Content Layout with Chart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Denson K</dc:creator>
  <cp:lastModifiedBy>Denson K</cp:lastModifiedBy>
  <cp:revision>1</cp:revision>
  <dcterms:created xsi:type="dcterms:W3CDTF">2025-03-30T12:22:39Z</dcterms:created>
  <dcterms:modified xsi:type="dcterms:W3CDTF">2025-03-30T12:43:10Z</dcterms:modified>
</cp:coreProperties>
</file>