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50"/>
  </p:notes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302" r:id="rId12"/>
    <p:sldId id="264" r:id="rId13"/>
    <p:sldId id="267" r:id="rId14"/>
    <p:sldId id="266" r:id="rId15"/>
    <p:sldId id="268" r:id="rId16"/>
    <p:sldId id="299" r:id="rId17"/>
    <p:sldId id="269" r:id="rId18"/>
    <p:sldId id="270" r:id="rId19"/>
    <p:sldId id="300" r:id="rId20"/>
    <p:sldId id="271" r:id="rId21"/>
    <p:sldId id="301" r:id="rId22"/>
    <p:sldId id="305" r:id="rId23"/>
    <p:sldId id="273" r:id="rId24"/>
    <p:sldId id="274" r:id="rId25"/>
    <p:sldId id="306" r:id="rId26"/>
    <p:sldId id="275" r:id="rId27"/>
    <p:sldId id="277" r:id="rId28"/>
    <p:sldId id="307" r:id="rId29"/>
    <p:sldId id="278" r:id="rId30"/>
    <p:sldId id="285" r:id="rId31"/>
    <p:sldId id="279" r:id="rId32"/>
    <p:sldId id="287" r:id="rId33"/>
    <p:sldId id="280" r:id="rId34"/>
    <p:sldId id="281" r:id="rId35"/>
    <p:sldId id="282" r:id="rId36"/>
    <p:sldId id="308" r:id="rId37"/>
    <p:sldId id="288" r:id="rId38"/>
    <p:sldId id="283" r:id="rId39"/>
    <p:sldId id="290" r:id="rId40"/>
    <p:sldId id="289" r:id="rId41"/>
    <p:sldId id="293" r:id="rId42"/>
    <p:sldId id="258" r:id="rId43"/>
    <p:sldId id="295" r:id="rId44"/>
    <p:sldId id="296" r:id="rId45"/>
    <p:sldId id="294" r:id="rId46"/>
    <p:sldId id="297" r:id="rId47"/>
    <p:sldId id="298" r:id="rId48"/>
    <p:sldId id="309" r:id="rId4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32" d="100"/>
          <a:sy n="32" d="100"/>
        </p:scale>
        <p:origin x="7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Latihan 6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B993489-0D73-426A-A831-DB2755EAF3A7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08773F-1D82-4E06-A0CB-DEF3E054B485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085853-802C-4072-8C0F-405F5A66BBA6}"/>
              </a:ext>
            </a:extLst>
          </p:cNvPr>
          <p:cNvSpPr txBox="1"/>
          <p:nvPr/>
        </p:nvSpPr>
        <p:spPr>
          <a:xfrm>
            <a:off x="10903657" y="8688512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13720(D,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0864237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E34E15-CE0D-4611-9CDD-C84CF0EFF1CD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321977-EC74-46DA-973E-5DD47DD5BE2C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17180(D, Bo,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E48C48-C9E6-4914-9F9A-094D278B6610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43E979-4042-4626-8692-3B2E7D7DF9AD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DD9910-D59D-4F9E-846D-AB1BE63024E4}"/>
              </a:ext>
            </a:extLst>
          </p:cNvPr>
          <p:cNvSpPr txBox="1"/>
          <p:nvPr/>
        </p:nvSpPr>
        <p:spPr>
          <a:xfrm>
            <a:off x="9227256" y="8912444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13720(D,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3D8A73-896B-4310-9F50-6C94BB55506F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491568-F191-4287-95AE-67F10B6E420F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555543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E34E15-CE0D-4611-9CDD-C84CF0EFF1CD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593770-49EE-4A20-B476-BB7A4B1646C0}"/>
              </a:ext>
            </a:extLst>
          </p:cNvPr>
          <p:cNvSpPr txBox="1"/>
          <p:nvPr/>
        </p:nvSpPr>
        <p:spPr>
          <a:xfrm>
            <a:off x="12622582" y="8915404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21830(D,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505911-4026-4901-9179-C70276E96352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95309F-C2DF-4DA3-BCF9-CBAF5744D449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FA822-0F3F-4E69-AC5C-B2B37CB3A3E9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BE384A-ACD2-4EE5-8E25-A7A5894965C6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17180(D, Bo,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909716-0642-48A2-9B1A-F5F43954212C}"/>
              </a:ext>
            </a:extLst>
          </p:cNvPr>
          <p:cNvSpPr txBox="1"/>
          <p:nvPr/>
        </p:nvSpPr>
        <p:spPr>
          <a:xfrm>
            <a:off x="9227256" y="8912444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13720(D,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075417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E34E15-CE0D-4611-9CDD-C84CF0EFF1CD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505911-4026-4901-9179-C70276E96352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95309F-C2DF-4DA3-BCF9-CBAF5744D449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FA822-0F3F-4E69-AC5C-B2B37CB3A3E9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BB9434-131A-4D3B-99E0-82BFFF7FAC05}"/>
              </a:ext>
            </a:extLst>
          </p:cNvPr>
          <p:cNvSpPr txBox="1"/>
          <p:nvPr/>
        </p:nvSpPr>
        <p:spPr>
          <a:xfrm>
            <a:off x="12658292" y="11966067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24130(D,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3608B32-6F9B-4294-A798-E365107F89FE}"/>
              </a:ext>
            </a:extLst>
          </p:cNvPr>
          <p:cNvSpPr/>
          <p:nvPr/>
        </p:nvSpPr>
        <p:spPr>
          <a:xfrm>
            <a:off x="12920617" y="10371725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FBCF26-C237-41BC-93BB-243EAACF68FE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17180(D, Bo,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D4F3A8-D442-4219-8FDC-BB9EE7D665C0}"/>
              </a:ext>
            </a:extLst>
          </p:cNvPr>
          <p:cNvSpPr txBox="1"/>
          <p:nvPr/>
        </p:nvSpPr>
        <p:spPr>
          <a:xfrm>
            <a:off x="9227256" y="8912444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13720(D,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4A7E2A-6688-4592-B539-ACE531BA9BCA}"/>
              </a:ext>
            </a:extLst>
          </p:cNvPr>
          <p:cNvSpPr txBox="1"/>
          <p:nvPr/>
        </p:nvSpPr>
        <p:spPr>
          <a:xfrm>
            <a:off x="12622582" y="8915404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21830(D,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418682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30B43CD2-F5CB-475B-AF2A-A5197311E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1FB163-967A-4F19-93EA-E45547EBC32B}"/>
              </a:ext>
            </a:extLst>
          </p:cNvPr>
          <p:cNvSpPr txBox="1"/>
          <p:nvPr/>
        </p:nvSpPr>
        <p:spPr>
          <a:xfrm>
            <a:off x="15905262" y="8868460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26990(D, Bo, Cia,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978ADF-C888-4996-97AA-1CFFBA0D1BCC}"/>
              </a:ext>
            </a:extLst>
          </p:cNvPr>
          <p:cNvSpPr/>
          <p:nvPr/>
        </p:nvSpPr>
        <p:spPr>
          <a:xfrm>
            <a:off x="16596930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A3F9026-844C-42A5-8FC4-F566348CDAA7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6EC021-46C8-432F-B652-E3A7177C37CC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B56D3D4-7A5F-4C09-AAD8-4B931446A316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66FCB7F-F9DF-407C-890C-5FA9937D3F09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282B4E-9E94-4BB6-8A16-1E31FB6F3D46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909E79-2669-41CD-9B85-CA7D3F56CBB9}"/>
              </a:ext>
            </a:extLst>
          </p:cNvPr>
          <p:cNvSpPr txBox="1"/>
          <p:nvPr/>
        </p:nvSpPr>
        <p:spPr>
          <a:xfrm>
            <a:off x="12658292" y="11966067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24130(D,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278E8C1-78B7-46DA-9205-939CA7E981B9}"/>
              </a:ext>
            </a:extLst>
          </p:cNvPr>
          <p:cNvSpPr/>
          <p:nvPr/>
        </p:nvSpPr>
        <p:spPr>
          <a:xfrm>
            <a:off x="12920617" y="10371725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8C4637-8669-42D5-A37A-8D75E808880E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17180(D, Bo,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BC5195-39E5-42AD-ACBB-268C2E4B2A58}"/>
              </a:ext>
            </a:extLst>
          </p:cNvPr>
          <p:cNvSpPr txBox="1"/>
          <p:nvPr/>
        </p:nvSpPr>
        <p:spPr>
          <a:xfrm>
            <a:off x="9227256" y="8912444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13720(D,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3D0D35-9775-4EAE-99AA-E8292C3848DF}"/>
              </a:ext>
            </a:extLst>
          </p:cNvPr>
          <p:cNvSpPr txBox="1"/>
          <p:nvPr/>
        </p:nvSpPr>
        <p:spPr>
          <a:xfrm>
            <a:off x="12622582" y="8915404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21830(D,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3835337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CD836A2A-6C36-4520-ABEE-A84132D6A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D22262-9F4A-4972-92C3-B97B41055653}"/>
              </a:ext>
            </a:extLst>
          </p:cNvPr>
          <p:cNvSpPr/>
          <p:nvPr/>
        </p:nvSpPr>
        <p:spPr>
          <a:xfrm>
            <a:off x="12911623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9A40D9-0C09-4B7D-8BEF-3D7586D80B89}"/>
              </a:ext>
            </a:extLst>
          </p:cNvPr>
          <p:cNvSpPr txBox="1"/>
          <p:nvPr/>
        </p:nvSpPr>
        <p:spPr>
          <a:xfrm>
            <a:off x="12682278" y="3482761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28240(D, Be, Ka, Sub)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487F98-70E2-45E1-A0D7-661615B29C2C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B5B567-A901-4A6B-8109-CECE5FFDC93D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CE7CE3-1345-4A2E-9F5F-740C629C16F5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F50A78-1C51-40BE-8B18-B31E6173379C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1494BBF-4668-49DC-A993-26873946DA52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093437-0FB7-4A11-83CF-02CA516CBD81}"/>
              </a:ext>
            </a:extLst>
          </p:cNvPr>
          <p:cNvSpPr txBox="1"/>
          <p:nvPr/>
        </p:nvSpPr>
        <p:spPr>
          <a:xfrm>
            <a:off x="12658292" y="11966067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24130(D,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10AA85F-D475-48D1-B7B7-4AFCDEA05A0F}"/>
              </a:ext>
            </a:extLst>
          </p:cNvPr>
          <p:cNvSpPr/>
          <p:nvPr/>
        </p:nvSpPr>
        <p:spPr>
          <a:xfrm>
            <a:off x="12920617" y="10371725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A99891-F7B4-4B4A-BCAA-E6743A58777A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17180(D, Bo,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10B7DB-E62E-49B4-A8FB-AE1B8748EBAF}"/>
              </a:ext>
            </a:extLst>
          </p:cNvPr>
          <p:cNvSpPr txBox="1"/>
          <p:nvPr/>
        </p:nvSpPr>
        <p:spPr>
          <a:xfrm>
            <a:off x="9227256" y="8912444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13720(D,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B9B48F-4C98-498F-843B-E9FCF4C51698}"/>
              </a:ext>
            </a:extLst>
          </p:cNvPr>
          <p:cNvSpPr txBox="1"/>
          <p:nvPr/>
        </p:nvSpPr>
        <p:spPr>
          <a:xfrm>
            <a:off x="12622582" y="8915404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21830(D,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FA071F-1849-4B9E-948C-18A622C08B02}"/>
              </a:ext>
            </a:extLst>
          </p:cNvPr>
          <p:cNvSpPr txBox="1"/>
          <p:nvPr/>
        </p:nvSpPr>
        <p:spPr>
          <a:xfrm>
            <a:off x="15905262" y="8868460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26990(D, Bo, Cia,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A512A3-0C02-41AA-A28B-82C98C371D34}"/>
              </a:ext>
            </a:extLst>
          </p:cNvPr>
          <p:cNvSpPr/>
          <p:nvPr/>
        </p:nvSpPr>
        <p:spPr>
          <a:xfrm>
            <a:off x="16596930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574762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D4A816AC-F822-4740-A4CA-446C9DD70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D22262-9F4A-4972-92C3-B97B41055653}"/>
              </a:ext>
            </a:extLst>
          </p:cNvPr>
          <p:cNvSpPr/>
          <p:nvPr/>
        </p:nvSpPr>
        <p:spPr>
          <a:xfrm>
            <a:off x="12911623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9A40D9-0C09-4B7D-8BEF-3D7586D80B89}"/>
              </a:ext>
            </a:extLst>
          </p:cNvPr>
          <p:cNvSpPr txBox="1"/>
          <p:nvPr/>
        </p:nvSpPr>
        <p:spPr>
          <a:xfrm>
            <a:off x="12682278" y="3482761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28240(D, Be, Ka, Sub)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487F98-70E2-45E1-A0D7-661615B29C2C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B5B567-A901-4A6B-8109-CECE5FFDC93D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8FA9D2-926B-4ABB-BD5D-D793B60A75BD}"/>
              </a:ext>
            </a:extLst>
          </p:cNvPr>
          <p:cNvSpPr txBox="1"/>
          <p:nvPr/>
        </p:nvSpPr>
        <p:spPr>
          <a:xfrm>
            <a:off x="16334605" y="11760464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29410(D, Bo, Cia,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E3F42F3-D1CD-4673-A736-6F263C132440}"/>
              </a:ext>
            </a:extLst>
          </p:cNvPr>
          <p:cNvSpPr/>
          <p:nvPr/>
        </p:nvSpPr>
        <p:spPr>
          <a:xfrm>
            <a:off x="16596930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0E01146-6BCC-4380-B212-34C2F3D38B66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70D2AC-9E7E-41A1-BDA1-A4663102F489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B47BE33-71E8-4A5E-AB10-02688B8BF002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A8D919-7A96-4951-9A16-965ABB7C1026}"/>
              </a:ext>
            </a:extLst>
          </p:cNvPr>
          <p:cNvSpPr txBox="1"/>
          <p:nvPr/>
        </p:nvSpPr>
        <p:spPr>
          <a:xfrm>
            <a:off x="12658292" y="11966067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24130(D,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C04BB62-14F6-43FF-ACD4-B6351439EA39}"/>
              </a:ext>
            </a:extLst>
          </p:cNvPr>
          <p:cNvSpPr/>
          <p:nvPr/>
        </p:nvSpPr>
        <p:spPr>
          <a:xfrm>
            <a:off x="12920617" y="10371725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70E235-335A-4A71-9A05-E833438F0D56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17180(D, Bo,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6BB83D-431A-406A-840B-9BE64B2CD0A8}"/>
              </a:ext>
            </a:extLst>
          </p:cNvPr>
          <p:cNvSpPr txBox="1"/>
          <p:nvPr/>
        </p:nvSpPr>
        <p:spPr>
          <a:xfrm>
            <a:off x="9227256" y="8912444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13720(D,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8757E1-1BE8-4D68-804E-E5EBA0F6853F}"/>
              </a:ext>
            </a:extLst>
          </p:cNvPr>
          <p:cNvSpPr txBox="1"/>
          <p:nvPr/>
        </p:nvSpPr>
        <p:spPr>
          <a:xfrm>
            <a:off x="12622582" y="8915404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21830(D,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7F35DE-5045-4C4E-B8D5-3E7D8F60DF62}"/>
              </a:ext>
            </a:extLst>
          </p:cNvPr>
          <p:cNvSpPr txBox="1"/>
          <p:nvPr/>
        </p:nvSpPr>
        <p:spPr>
          <a:xfrm>
            <a:off x="15905262" y="8868460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26990(D, Bo, Cia,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59D0A5A-2991-46D4-AB26-C3C92DBFDEE4}"/>
              </a:ext>
            </a:extLst>
          </p:cNvPr>
          <p:cNvSpPr/>
          <p:nvPr/>
        </p:nvSpPr>
        <p:spPr>
          <a:xfrm>
            <a:off x="16596930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5661807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EF77F561-9AB9-4592-83FD-FEC1D1434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D22262-9F4A-4972-92C3-B97B41055653}"/>
              </a:ext>
            </a:extLst>
          </p:cNvPr>
          <p:cNvSpPr/>
          <p:nvPr/>
        </p:nvSpPr>
        <p:spPr>
          <a:xfrm>
            <a:off x="12911623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1154D6-94DD-4736-990B-F7E1AF00921E}"/>
              </a:ext>
            </a:extLst>
          </p:cNvPr>
          <p:cNvSpPr txBox="1"/>
          <p:nvPr/>
        </p:nvSpPr>
        <p:spPr>
          <a:xfrm>
            <a:off x="12682278" y="3482761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28240(D, Be, Ka, Sub)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8BF189-B1B3-4309-AF9D-95C028051589}"/>
              </a:ext>
            </a:extLst>
          </p:cNvPr>
          <p:cNvSpPr/>
          <p:nvPr/>
        </p:nvSpPr>
        <p:spPr>
          <a:xfrm>
            <a:off x="16618221" y="444794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A34A7C-0E2D-4EA3-85CD-E39709D48D8D}"/>
              </a:ext>
            </a:extLst>
          </p:cNvPr>
          <p:cNvSpPr txBox="1"/>
          <p:nvPr/>
        </p:nvSpPr>
        <p:spPr>
          <a:xfrm>
            <a:off x="16078804" y="3385023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30270(D, Bo, Cia, Ba, Sum, 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6537339-871A-417F-B99E-E3A289098C5C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328FCE-44CC-41FC-B239-4C7FE7E31462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C38A3F-5764-429D-A525-9365C8D27047}"/>
              </a:ext>
            </a:extLst>
          </p:cNvPr>
          <p:cNvSpPr txBox="1"/>
          <p:nvPr/>
        </p:nvSpPr>
        <p:spPr>
          <a:xfrm>
            <a:off x="16334605" y="11760464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29410(D, Bo, Cia,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08739CF-3169-482E-AD44-7CF2618B5B3B}"/>
              </a:ext>
            </a:extLst>
          </p:cNvPr>
          <p:cNvSpPr/>
          <p:nvPr/>
        </p:nvSpPr>
        <p:spPr>
          <a:xfrm>
            <a:off x="16596930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DC9E4D1-5121-4A26-8827-6F9A46CAB92A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D4C349D-31E8-4154-9301-7881DFA13183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E2371C-955E-4247-A440-478CF001C8F3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CFDF16-1206-4BB0-BA42-45CBFB0DFA6C}"/>
              </a:ext>
            </a:extLst>
          </p:cNvPr>
          <p:cNvSpPr txBox="1"/>
          <p:nvPr/>
        </p:nvSpPr>
        <p:spPr>
          <a:xfrm>
            <a:off x="12658292" y="11966067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24130(D,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E18531-8D55-4AD3-897A-B51BDB81F4EB}"/>
              </a:ext>
            </a:extLst>
          </p:cNvPr>
          <p:cNvSpPr/>
          <p:nvPr/>
        </p:nvSpPr>
        <p:spPr>
          <a:xfrm>
            <a:off x="12920617" y="10371725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64EB43-5FEE-4368-9071-1356CA5C1122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17180(D, Bo,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9BCCCF-7468-4744-9ED7-7963C8DB5241}"/>
              </a:ext>
            </a:extLst>
          </p:cNvPr>
          <p:cNvSpPr txBox="1"/>
          <p:nvPr/>
        </p:nvSpPr>
        <p:spPr>
          <a:xfrm>
            <a:off x="9227256" y="8912444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13720(D,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7986C-5D86-47CB-A410-E8025017AC1B}"/>
              </a:ext>
            </a:extLst>
          </p:cNvPr>
          <p:cNvSpPr txBox="1"/>
          <p:nvPr/>
        </p:nvSpPr>
        <p:spPr>
          <a:xfrm>
            <a:off x="12622582" y="8915404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21830(D,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16B264-85B4-4A92-830B-8423B89891AF}"/>
              </a:ext>
            </a:extLst>
          </p:cNvPr>
          <p:cNvSpPr txBox="1"/>
          <p:nvPr/>
        </p:nvSpPr>
        <p:spPr>
          <a:xfrm>
            <a:off x="15905262" y="8868460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26990(D, Bo, Cia,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9CE2B4E-64E3-427F-832D-86BF856F83DB}"/>
              </a:ext>
            </a:extLst>
          </p:cNvPr>
          <p:cNvSpPr/>
          <p:nvPr/>
        </p:nvSpPr>
        <p:spPr>
          <a:xfrm>
            <a:off x="16596930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6738130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5DC7A834-A783-4D1D-9F11-528A18058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D22262-9F4A-4972-92C3-B97B41055653}"/>
              </a:ext>
            </a:extLst>
          </p:cNvPr>
          <p:cNvSpPr/>
          <p:nvPr/>
        </p:nvSpPr>
        <p:spPr>
          <a:xfrm>
            <a:off x="12911623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1154D6-94DD-4736-990B-F7E1AF00921E}"/>
              </a:ext>
            </a:extLst>
          </p:cNvPr>
          <p:cNvSpPr txBox="1"/>
          <p:nvPr/>
        </p:nvSpPr>
        <p:spPr>
          <a:xfrm>
            <a:off x="12682278" y="3482761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28240(D, Be, Ka, Sub)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6537339-871A-417F-B99E-E3A289098C5C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328FCE-44CC-41FC-B239-4C7FE7E31462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59FEEA-2F62-467A-9287-32FAB6F2D079}"/>
              </a:ext>
            </a:extLst>
          </p:cNvPr>
          <p:cNvSpPr txBox="1"/>
          <p:nvPr/>
        </p:nvSpPr>
        <p:spPr>
          <a:xfrm>
            <a:off x="21323763" y="8929084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31190(D, Bo, Cia, Ba, G, T)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2960854-0114-49E9-8F8D-79FEB22B0AC1}"/>
              </a:ext>
            </a:extLst>
          </p:cNvPr>
          <p:cNvSpPr/>
          <p:nvPr/>
        </p:nvSpPr>
        <p:spPr>
          <a:xfrm>
            <a:off x="2028907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2613E8-E289-4D87-89E4-E4C165E40BB5}"/>
              </a:ext>
            </a:extLst>
          </p:cNvPr>
          <p:cNvSpPr txBox="1"/>
          <p:nvPr/>
        </p:nvSpPr>
        <p:spPr>
          <a:xfrm>
            <a:off x="16334605" y="11760464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29410(D, Bo, Cia,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2DF3AC-7BB8-4C9E-9A5B-4D682E081972}"/>
              </a:ext>
            </a:extLst>
          </p:cNvPr>
          <p:cNvSpPr/>
          <p:nvPr/>
        </p:nvSpPr>
        <p:spPr>
          <a:xfrm>
            <a:off x="16596930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C2FCDE-EEC0-4567-9CB2-9C493EADFF40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F79B33-47D0-4669-A799-FE8B1238D65F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41B286F-E34E-4D9B-AF9E-F4D82D8A9DDA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838F9D-20CD-49D7-8ED6-77054E3938F3}"/>
              </a:ext>
            </a:extLst>
          </p:cNvPr>
          <p:cNvSpPr txBox="1"/>
          <p:nvPr/>
        </p:nvSpPr>
        <p:spPr>
          <a:xfrm>
            <a:off x="12658292" y="11966067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24130(D,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A36C471-6D4B-4A0E-B245-113947B60DED}"/>
              </a:ext>
            </a:extLst>
          </p:cNvPr>
          <p:cNvSpPr/>
          <p:nvPr/>
        </p:nvSpPr>
        <p:spPr>
          <a:xfrm>
            <a:off x="12920617" y="10371725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61FB2F-1A73-4DD8-9FA3-EF0CF8C5D3A2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17180(D, Bo,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BA9150-0C3C-4C56-B411-EC41285F8CC6}"/>
              </a:ext>
            </a:extLst>
          </p:cNvPr>
          <p:cNvSpPr txBox="1"/>
          <p:nvPr/>
        </p:nvSpPr>
        <p:spPr>
          <a:xfrm>
            <a:off x="9227256" y="8912444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13720(D,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FEDD0D-40E1-4BEB-9D43-73D9156A35C1}"/>
              </a:ext>
            </a:extLst>
          </p:cNvPr>
          <p:cNvSpPr txBox="1"/>
          <p:nvPr/>
        </p:nvSpPr>
        <p:spPr>
          <a:xfrm>
            <a:off x="12622582" y="8915404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21830(D,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A2822D-4F74-4092-8304-0DDE6CA895EE}"/>
              </a:ext>
            </a:extLst>
          </p:cNvPr>
          <p:cNvSpPr txBox="1"/>
          <p:nvPr/>
        </p:nvSpPr>
        <p:spPr>
          <a:xfrm>
            <a:off x="15905262" y="8868460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26990(D, Bo, Cia,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0964FF2-8782-41A8-9AB7-083E56A779CC}"/>
              </a:ext>
            </a:extLst>
          </p:cNvPr>
          <p:cNvSpPr/>
          <p:nvPr/>
        </p:nvSpPr>
        <p:spPr>
          <a:xfrm>
            <a:off x="16596930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04A6099-2B9A-4418-BC1E-7C8C8C4735FC}"/>
              </a:ext>
            </a:extLst>
          </p:cNvPr>
          <p:cNvSpPr/>
          <p:nvPr/>
        </p:nvSpPr>
        <p:spPr>
          <a:xfrm>
            <a:off x="16618221" y="444794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D512C6-5457-4FF8-B114-A0C70AB006EA}"/>
              </a:ext>
            </a:extLst>
          </p:cNvPr>
          <p:cNvSpPr txBox="1"/>
          <p:nvPr/>
        </p:nvSpPr>
        <p:spPr>
          <a:xfrm>
            <a:off x="16078804" y="3385023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30270(D, Bo, Cia, Ba, Sum, 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4403108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B255089-8B10-402C-B2FF-834A5EA6C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BBBB4-104F-41FB-B1FD-BB0B4D7870EE}"/>
              </a:ext>
            </a:extLst>
          </p:cNvPr>
          <p:cNvSpPr/>
          <p:nvPr/>
        </p:nvSpPr>
        <p:spPr>
          <a:xfrm>
            <a:off x="5534169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14136E-2571-4572-A5C6-E0138F905D33}"/>
              </a:ext>
            </a:extLst>
          </p:cNvPr>
          <p:cNvSpPr/>
          <p:nvPr/>
        </p:nvSpPr>
        <p:spPr>
          <a:xfrm>
            <a:off x="9240770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1B8E7-A402-476E-AEC2-E5EC03FD4055}"/>
              </a:ext>
            </a:extLst>
          </p:cNvPr>
          <p:cNvSpPr txBox="1"/>
          <p:nvPr/>
        </p:nvSpPr>
        <p:spPr>
          <a:xfrm>
            <a:off x="9004852" y="381229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17170(D,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D22262-9F4A-4972-92C3-B97B41055653}"/>
              </a:ext>
            </a:extLst>
          </p:cNvPr>
          <p:cNvSpPr/>
          <p:nvPr/>
        </p:nvSpPr>
        <p:spPr>
          <a:xfrm>
            <a:off x="12911623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1154D6-94DD-4736-990B-F7E1AF00921E}"/>
              </a:ext>
            </a:extLst>
          </p:cNvPr>
          <p:cNvSpPr txBox="1"/>
          <p:nvPr/>
        </p:nvSpPr>
        <p:spPr>
          <a:xfrm>
            <a:off x="12682278" y="3482761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28240(D, Be, Ka, Sub)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6537339-871A-417F-B99E-E3A289098C5C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328FCE-44CC-41FC-B239-4C7FE7E31462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59FEEA-2F62-467A-9287-32FAB6F2D079}"/>
              </a:ext>
            </a:extLst>
          </p:cNvPr>
          <p:cNvSpPr txBox="1"/>
          <p:nvPr/>
        </p:nvSpPr>
        <p:spPr>
          <a:xfrm>
            <a:off x="21323763" y="8929084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31190(D, Bo, Cia, Ba, G, T)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2960854-0114-49E9-8F8D-79FEB22B0AC1}"/>
              </a:ext>
            </a:extLst>
          </p:cNvPr>
          <p:cNvSpPr/>
          <p:nvPr/>
        </p:nvSpPr>
        <p:spPr>
          <a:xfrm>
            <a:off x="2028907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2613E8-E289-4D87-89E4-E4C165E40BB5}"/>
              </a:ext>
            </a:extLst>
          </p:cNvPr>
          <p:cNvSpPr txBox="1"/>
          <p:nvPr/>
        </p:nvSpPr>
        <p:spPr>
          <a:xfrm>
            <a:off x="16334605" y="11760464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29410(D, Bo, Cia,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2DF3AC-7BB8-4C9E-9A5B-4D682E081972}"/>
              </a:ext>
            </a:extLst>
          </p:cNvPr>
          <p:cNvSpPr/>
          <p:nvPr/>
        </p:nvSpPr>
        <p:spPr>
          <a:xfrm>
            <a:off x="16596930" y="10350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C2FCDE-EEC0-4567-9CB2-9C493EADFF40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F79B33-47D0-4669-A799-FE8B1238D65F}"/>
              </a:ext>
            </a:extLst>
          </p:cNvPr>
          <p:cNvSpPr/>
          <p:nvPr/>
        </p:nvSpPr>
        <p:spPr>
          <a:xfrm>
            <a:off x="9240771" y="1036287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41B286F-E34E-4D9B-AF9E-F4D82D8A9DDA}"/>
              </a:ext>
            </a:extLst>
          </p:cNvPr>
          <p:cNvSpPr/>
          <p:nvPr/>
        </p:nvSpPr>
        <p:spPr>
          <a:xfrm>
            <a:off x="12904785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838F9D-20CD-49D7-8ED6-77054E3938F3}"/>
              </a:ext>
            </a:extLst>
          </p:cNvPr>
          <p:cNvSpPr txBox="1"/>
          <p:nvPr/>
        </p:nvSpPr>
        <p:spPr>
          <a:xfrm>
            <a:off x="12658292" y="11966067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24130(D,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A36C471-6D4B-4A0E-B245-113947B60DED}"/>
              </a:ext>
            </a:extLst>
          </p:cNvPr>
          <p:cNvSpPr/>
          <p:nvPr/>
        </p:nvSpPr>
        <p:spPr>
          <a:xfrm>
            <a:off x="12920617" y="10371725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61FB2F-1A73-4DD8-9FA3-EF0CF8C5D3A2}"/>
              </a:ext>
            </a:extLst>
          </p:cNvPr>
          <p:cNvSpPr txBox="1"/>
          <p:nvPr/>
        </p:nvSpPr>
        <p:spPr>
          <a:xfrm>
            <a:off x="9074857" y="11987919"/>
            <a:ext cx="31171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17180(D, Bo,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BA9150-0C3C-4C56-B411-EC41285F8CC6}"/>
              </a:ext>
            </a:extLst>
          </p:cNvPr>
          <p:cNvSpPr txBox="1"/>
          <p:nvPr/>
        </p:nvSpPr>
        <p:spPr>
          <a:xfrm>
            <a:off x="9227256" y="8912444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13720(D,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FEDD0D-40E1-4BEB-9D43-73D9156A35C1}"/>
              </a:ext>
            </a:extLst>
          </p:cNvPr>
          <p:cNvSpPr txBox="1"/>
          <p:nvPr/>
        </p:nvSpPr>
        <p:spPr>
          <a:xfrm>
            <a:off x="12622582" y="8915404"/>
            <a:ext cx="326785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21830(D, Bo, Cia,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A2822D-4F74-4092-8304-0DDE6CA895EE}"/>
              </a:ext>
            </a:extLst>
          </p:cNvPr>
          <p:cNvSpPr txBox="1"/>
          <p:nvPr/>
        </p:nvSpPr>
        <p:spPr>
          <a:xfrm>
            <a:off x="15905262" y="8868460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26990(D, Bo, Cia,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0964FF2-8782-41A8-9AB7-083E56A779CC}"/>
              </a:ext>
            </a:extLst>
          </p:cNvPr>
          <p:cNvSpPr/>
          <p:nvPr/>
        </p:nvSpPr>
        <p:spPr>
          <a:xfrm>
            <a:off x="16596930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04A6099-2B9A-4418-BC1E-7C8C8C4735FC}"/>
              </a:ext>
            </a:extLst>
          </p:cNvPr>
          <p:cNvSpPr/>
          <p:nvPr/>
        </p:nvSpPr>
        <p:spPr>
          <a:xfrm>
            <a:off x="16618221" y="444794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D512C6-5457-4FF8-B114-A0C70AB006EA}"/>
              </a:ext>
            </a:extLst>
          </p:cNvPr>
          <p:cNvSpPr txBox="1"/>
          <p:nvPr/>
        </p:nvSpPr>
        <p:spPr>
          <a:xfrm>
            <a:off x="16078804" y="3385023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30270(D, Bo, Cia, Ba, Sum, 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7BE28D0-374F-458A-875D-5F00465CE2DF}"/>
              </a:ext>
            </a:extLst>
          </p:cNvPr>
          <p:cNvSpPr/>
          <p:nvPr/>
        </p:nvSpPr>
        <p:spPr>
          <a:xfrm>
            <a:off x="20289075" y="4446585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FE6801-E13E-4DD6-AFDB-4AFBF7552E44}"/>
              </a:ext>
            </a:extLst>
          </p:cNvPr>
          <p:cNvSpPr txBox="1"/>
          <p:nvPr/>
        </p:nvSpPr>
        <p:spPr>
          <a:xfrm>
            <a:off x="19689836" y="3325256"/>
            <a:ext cx="32678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33560(D, Bo, Cia, Ba, Sum, 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622F68EE-5C5D-4769-83A8-B5AFEEF80437}"/>
              </a:ext>
            </a:extLst>
          </p:cNvPr>
          <p:cNvSpPr/>
          <p:nvPr/>
        </p:nvSpPr>
        <p:spPr>
          <a:xfrm>
            <a:off x="2038817" y="6096350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D07D5773-33CB-410F-A3E0-593D31C09022}"/>
              </a:ext>
            </a:extLst>
          </p:cNvPr>
          <p:cNvSpPr/>
          <p:nvPr/>
        </p:nvSpPr>
        <p:spPr>
          <a:xfrm rot="19062350">
            <a:off x="4940150" y="8592952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7BB9312E-0D69-4D8D-8F87-B65D78425AFE}"/>
              </a:ext>
            </a:extLst>
          </p:cNvPr>
          <p:cNvSpPr/>
          <p:nvPr/>
        </p:nvSpPr>
        <p:spPr>
          <a:xfrm rot="16200000">
            <a:off x="8158719" y="10097135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4C431C7D-CEF7-4905-BC45-6B8FE2E2C969}"/>
              </a:ext>
            </a:extLst>
          </p:cNvPr>
          <p:cNvSpPr/>
          <p:nvPr/>
        </p:nvSpPr>
        <p:spPr>
          <a:xfrm rot="13482191">
            <a:off x="12544787" y="9444414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F44271DE-A317-4CE8-984F-3A2F1235DF5C}"/>
              </a:ext>
            </a:extLst>
          </p:cNvPr>
          <p:cNvSpPr/>
          <p:nvPr/>
        </p:nvSpPr>
        <p:spPr>
          <a:xfrm rot="16200000">
            <a:off x="15674042" y="7303826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3E76655C-09F7-4DFC-B83F-CE184C0D0544}"/>
              </a:ext>
            </a:extLst>
          </p:cNvPr>
          <p:cNvSpPr/>
          <p:nvPr/>
        </p:nvSpPr>
        <p:spPr>
          <a:xfrm rot="13578544">
            <a:off x="18422841" y="6082836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332515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40987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0187880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40987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3365633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40987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908DC-F1BE-426C-8669-8299449431D6}"/>
              </a:ext>
            </a:extLst>
          </p:cNvPr>
          <p:cNvSpPr/>
          <p:nvPr/>
        </p:nvSpPr>
        <p:spPr>
          <a:xfrm>
            <a:off x="9237486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FEFFA9-1FD1-4BCF-B746-D82A7D08F8D5}"/>
              </a:ext>
            </a:extLst>
          </p:cNvPr>
          <p:cNvSpPr txBox="1"/>
          <p:nvPr/>
        </p:nvSpPr>
        <p:spPr>
          <a:xfrm>
            <a:off x="9004851" y="1191947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5870(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9157624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40987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5A9E10-1DD3-4856-875D-3A1880D8A906}"/>
              </a:ext>
            </a:extLst>
          </p:cNvPr>
          <p:cNvSpPr/>
          <p:nvPr/>
        </p:nvSpPr>
        <p:spPr>
          <a:xfrm>
            <a:off x="9237486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80DBC8-2BED-44B8-99EC-D1AC8616A700}"/>
              </a:ext>
            </a:extLst>
          </p:cNvPr>
          <p:cNvSpPr txBox="1"/>
          <p:nvPr/>
        </p:nvSpPr>
        <p:spPr>
          <a:xfrm>
            <a:off x="9004851" y="1191947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5870(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8963888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6BD68E-5178-4B70-8B41-FEE3F37990B5}"/>
              </a:ext>
            </a:extLst>
          </p:cNvPr>
          <p:cNvSpPr/>
          <p:nvPr/>
        </p:nvSpPr>
        <p:spPr>
          <a:xfrm>
            <a:off x="9237486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C89230-859D-48D7-99C9-0A712F6DDD07}"/>
              </a:ext>
            </a:extLst>
          </p:cNvPr>
          <p:cNvSpPr txBox="1"/>
          <p:nvPr/>
        </p:nvSpPr>
        <p:spPr>
          <a:xfrm>
            <a:off x="9004851" y="1191947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5870(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3502170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6BD68E-5178-4B70-8B41-FEE3F37990B5}"/>
              </a:ext>
            </a:extLst>
          </p:cNvPr>
          <p:cNvSpPr/>
          <p:nvPr/>
        </p:nvSpPr>
        <p:spPr>
          <a:xfrm>
            <a:off x="9237486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C89230-859D-48D7-99C9-0A712F6DDD07}"/>
              </a:ext>
            </a:extLst>
          </p:cNvPr>
          <p:cNvSpPr txBox="1"/>
          <p:nvPr/>
        </p:nvSpPr>
        <p:spPr>
          <a:xfrm>
            <a:off x="9004851" y="1191947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5870(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B30168-B797-45E3-B4C0-52CC14AFC356}"/>
              </a:ext>
            </a:extLst>
          </p:cNvPr>
          <p:cNvSpPr/>
          <p:nvPr/>
        </p:nvSpPr>
        <p:spPr>
          <a:xfrm>
            <a:off x="12914913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563D44-17B1-428F-B76C-5F6E6DBAA850}"/>
              </a:ext>
            </a:extLst>
          </p:cNvPr>
          <p:cNvSpPr txBox="1"/>
          <p:nvPr/>
        </p:nvSpPr>
        <p:spPr>
          <a:xfrm>
            <a:off x="12568246" y="11880899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12820(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6430917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68CE06-6708-45F3-8BB7-114C2CFEB8BE}"/>
              </a:ext>
            </a:extLst>
          </p:cNvPr>
          <p:cNvSpPr txBox="1"/>
          <p:nvPr/>
        </p:nvSpPr>
        <p:spPr>
          <a:xfrm>
            <a:off x="9004851" y="1191947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5870(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BBC136-C0A8-4EE1-870F-EDA9C947C3BD}"/>
              </a:ext>
            </a:extLst>
          </p:cNvPr>
          <p:cNvSpPr/>
          <p:nvPr/>
        </p:nvSpPr>
        <p:spPr>
          <a:xfrm>
            <a:off x="12914913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A1DCAE-D153-4527-8252-DE13F0FC9CBA}"/>
              </a:ext>
            </a:extLst>
          </p:cNvPr>
          <p:cNvSpPr txBox="1"/>
          <p:nvPr/>
        </p:nvSpPr>
        <p:spPr>
          <a:xfrm>
            <a:off x="12568246" y="11880899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12820(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7044934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1CB3969-02F8-41AE-B3B1-9D8F3523CCBC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FFF923-C14F-4E0A-89E1-53A851155EA8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2CAAEF-9439-443A-85EE-2124077F6641}"/>
              </a:ext>
            </a:extLst>
          </p:cNvPr>
          <p:cNvSpPr txBox="1"/>
          <p:nvPr/>
        </p:nvSpPr>
        <p:spPr>
          <a:xfrm>
            <a:off x="9004851" y="1191947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5870(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DBBFA9-8A16-485C-AE11-482F7F2D31EF}"/>
              </a:ext>
            </a:extLst>
          </p:cNvPr>
          <p:cNvSpPr/>
          <p:nvPr/>
        </p:nvSpPr>
        <p:spPr>
          <a:xfrm>
            <a:off x="12914913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BDB522-8C29-456C-8507-0217047001A5}"/>
              </a:ext>
            </a:extLst>
          </p:cNvPr>
          <p:cNvSpPr txBox="1"/>
          <p:nvPr/>
        </p:nvSpPr>
        <p:spPr>
          <a:xfrm>
            <a:off x="12568246" y="11880899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12820(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8707106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52C13E-9B01-4305-9153-B829BBA5DE9E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F890C3-6FC7-411C-A529-B187DBFD69CF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A72A5B-CD94-4FED-92FF-F24D87565E3C}"/>
              </a:ext>
            </a:extLst>
          </p:cNvPr>
          <p:cNvSpPr txBox="1"/>
          <p:nvPr/>
        </p:nvSpPr>
        <p:spPr>
          <a:xfrm>
            <a:off x="9004851" y="1191947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5870(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77F0BC-B802-42CF-A6BC-091FBE923C88}"/>
              </a:ext>
            </a:extLst>
          </p:cNvPr>
          <p:cNvSpPr/>
          <p:nvPr/>
        </p:nvSpPr>
        <p:spPr>
          <a:xfrm>
            <a:off x="12914913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0CAE8B-49FA-484C-B534-EAF59546EF59}"/>
              </a:ext>
            </a:extLst>
          </p:cNvPr>
          <p:cNvSpPr txBox="1"/>
          <p:nvPr/>
        </p:nvSpPr>
        <p:spPr>
          <a:xfrm>
            <a:off x="12568246" y="11880899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12820(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0452826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52C13E-9B01-4305-9153-B829BBA5DE9E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F890C3-6FC7-411C-A529-B187DBFD69CF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99F3CCE-4BA8-472D-AB4E-0B57C92969BF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BD1663-DA0A-4884-BDBE-2AA54286651E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71EEAB-313F-46D2-A297-14206A37F3EC}"/>
              </a:ext>
            </a:extLst>
          </p:cNvPr>
          <p:cNvSpPr txBox="1"/>
          <p:nvPr/>
        </p:nvSpPr>
        <p:spPr>
          <a:xfrm>
            <a:off x="9004851" y="1191947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5870(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D1E5F1-B7F7-499F-B91D-5D6E9F88055B}"/>
              </a:ext>
            </a:extLst>
          </p:cNvPr>
          <p:cNvSpPr/>
          <p:nvPr/>
        </p:nvSpPr>
        <p:spPr>
          <a:xfrm>
            <a:off x="12914913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D1038C-3998-469D-9CE7-71F91E9A9A7E}"/>
              </a:ext>
            </a:extLst>
          </p:cNvPr>
          <p:cNvSpPr txBox="1"/>
          <p:nvPr/>
        </p:nvSpPr>
        <p:spPr>
          <a:xfrm>
            <a:off x="12568246" y="11880899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12820(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2572417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0298900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8F5EB37-288D-4F10-A68D-251F563CADC3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F6194-F236-4DAB-8BA6-40615455A2FD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5A4C5E-4A25-4E8B-846B-F68073B350A5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C9FAB4-B699-4B58-8410-7545830A3258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11A119-C992-4D99-995E-EDA2672AFC0F}"/>
              </a:ext>
            </a:extLst>
          </p:cNvPr>
          <p:cNvSpPr txBox="1"/>
          <p:nvPr/>
        </p:nvSpPr>
        <p:spPr>
          <a:xfrm>
            <a:off x="9004851" y="1191947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5870(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2B4F49-4AC0-46E1-A76D-88224583B6A5}"/>
              </a:ext>
            </a:extLst>
          </p:cNvPr>
          <p:cNvSpPr/>
          <p:nvPr/>
        </p:nvSpPr>
        <p:spPr>
          <a:xfrm>
            <a:off x="12914913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FB71CB-B0AC-4BAF-A7AF-2BD51C2CA61C}"/>
              </a:ext>
            </a:extLst>
          </p:cNvPr>
          <p:cNvSpPr txBox="1"/>
          <p:nvPr/>
        </p:nvSpPr>
        <p:spPr>
          <a:xfrm>
            <a:off x="12568246" y="11880899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12820(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144B35B-5867-4979-A4FF-07A83107648E}"/>
              </a:ext>
            </a:extLst>
          </p:cNvPr>
          <p:cNvSpPr/>
          <p:nvPr/>
        </p:nvSpPr>
        <p:spPr>
          <a:xfrm>
            <a:off x="1663917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509609-9A5C-4C19-8B88-63667AE63D6E}"/>
              </a:ext>
            </a:extLst>
          </p:cNvPr>
          <p:cNvSpPr txBox="1"/>
          <p:nvPr/>
        </p:nvSpPr>
        <p:spPr>
          <a:xfrm>
            <a:off x="16406542" y="1182409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18100(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3418045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9AEC412-C33E-4512-B529-311485014C80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C442DE-B43F-4082-B16F-481B2B391C6B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93F838C-1173-423B-92C6-FA12470CF009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ED6C2F-4EAB-4885-86AB-F71AE30B888F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104D08-C78C-4ACA-97DF-477BD5186ACE}"/>
              </a:ext>
            </a:extLst>
          </p:cNvPr>
          <p:cNvSpPr txBox="1"/>
          <p:nvPr/>
        </p:nvSpPr>
        <p:spPr>
          <a:xfrm>
            <a:off x="9004851" y="1191947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5870(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BC7F41-9CE3-4123-9224-D8C61797A492}"/>
              </a:ext>
            </a:extLst>
          </p:cNvPr>
          <p:cNvSpPr txBox="1"/>
          <p:nvPr/>
        </p:nvSpPr>
        <p:spPr>
          <a:xfrm>
            <a:off x="12568246" y="11880899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12820(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3E23C4-3F6D-405F-B3EF-CCC922C5C690}"/>
              </a:ext>
            </a:extLst>
          </p:cNvPr>
          <p:cNvSpPr/>
          <p:nvPr/>
        </p:nvSpPr>
        <p:spPr>
          <a:xfrm>
            <a:off x="1663917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B7A5F7-BF81-4631-9C03-6529940B8015}"/>
              </a:ext>
            </a:extLst>
          </p:cNvPr>
          <p:cNvSpPr txBox="1"/>
          <p:nvPr/>
        </p:nvSpPr>
        <p:spPr>
          <a:xfrm>
            <a:off x="16406542" y="1182409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18100(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6514973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0B8D0-CE18-4216-98A9-2BC3AA8152E8}"/>
              </a:ext>
            </a:extLst>
          </p:cNvPr>
          <p:cNvSpPr/>
          <p:nvPr/>
        </p:nvSpPr>
        <p:spPr>
          <a:xfrm>
            <a:off x="1863319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9E575-9AD8-4D05-829B-F2A3F7D3541E}"/>
              </a:ext>
            </a:extLst>
          </p:cNvPr>
          <p:cNvSpPr txBox="1"/>
          <p:nvPr/>
        </p:nvSpPr>
        <p:spPr>
          <a:xfrm>
            <a:off x="1630684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18640(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ED89D2-8526-48AD-8476-F8B53270F535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060AC-D4A0-402F-84EC-03BEC532AC92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1EAF62-1BCA-4549-89E9-DC699721D7B3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E3439-44EF-49F8-AAAC-99E96EEABAF9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8B1788-4535-4B7A-8B87-66D66FC2E56D}"/>
              </a:ext>
            </a:extLst>
          </p:cNvPr>
          <p:cNvSpPr txBox="1"/>
          <p:nvPr/>
        </p:nvSpPr>
        <p:spPr>
          <a:xfrm>
            <a:off x="9004851" y="1191947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5870(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6C8F2B-44A9-4859-8BE6-25883B47E5E0}"/>
              </a:ext>
            </a:extLst>
          </p:cNvPr>
          <p:cNvSpPr txBox="1"/>
          <p:nvPr/>
        </p:nvSpPr>
        <p:spPr>
          <a:xfrm>
            <a:off x="12568246" y="11880899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12820(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7D3B17F-6288-4382-AD93-D6E9C2F01DEF}"/>
              </a:ext>
            </a:extLst>
          </p:cNvPr>
          <p:cNvSpPr/>
          <p:nvPr/>
        </p:nvSpPr>
        <p:spPr>
          <a:xfrm>
            <a:off x="1663917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C9AFA0-E121-4FDB-8BD0-1A20D1D4CCA8}"/>
              </a:ext>
            </a:extLst>
          </p:cNvPr>
          <p:cNvSpPr txBox="1"/>
          <p:nvPr/>
        </p:nvSpPr>
        <p:spPr>
          <a:xfrm>
            <a:off x="16406542" y="1182409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18100(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2278733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0B8D0-CE18-4216-98A9-2BC3AA8152E8}"/>
              </a:ext>
            </a:extLst>
          </p:cNvPr>
          <p:cNvSpPr/>
          <p:nvPr/>
        </p:nvSpPr>
        <p:spPr>
          <a:xfrm>
            <a:off x="1863319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9E575-9AD8-4D05-829B-F2A3F7D3541E}"/>
              </a:ext>
            </a:extLst>
          </p:cNvPr>
          <p:cNvSpPr txBox="1"/>
          <p:nvPr/>
        </p:nvSpPr>
        <p:spPr>
          <a:xfrm>
            <a:off x="1630684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18640(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ED89D2-8526-48AD-8476-F8B53270F535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060AC-D4A0-402F-84EC-03BEC532AC92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1EAF62-1BCA-4549-89E9-DC699721D7B3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E3439-44EF-49F8-AAAC-99E96EEABAF9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8B1788-4535-4B7A-8B87-66D66FC2E56D}"/>
              </a:ext>
            </a:extLst>
          </p:cNvPr>
          <p:cNvSpPr txBox="1"/>
          <p:nvPr/>
        </p:nvSpPr>
        <p:spPr>
          <a:xfrm>
            <a:off x="9004851" y="1191947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5870(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6C8F2B-44A9-4859-8BE6-25883B47E5E0}"/>
              </a:ext>
            </a:extLst>
          </p:cNvPr>
          <p:cNvSpPr txBox="1"/>
          <p:nvPr/>
        </p:nvSpPr>
        <p:spPr>
          <a:xfrm>
            <a:off x="12568246" y="11880899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12820(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7D3B17F-6288-4382-AD93-D6E9C2F01DEF}"/>
              </a:ext>
            </a:extLst>
          </p:cNvPr>
          <p:cNvSpPr/>
          <p:nvPr/>
        </p:nvSpPr>
        <p:spPr>
          <a:xfrm>
            <a:off x="1663917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C9AFA0-E121-4FDB-8BD0-1A20D1D4CCA8}"/>
              </a:ext>
            </a:extLst>
          </p:cNvPr>
          <p:cNvSpPr txBox="1"/>
          <p:nvPr/>
        </p:nvSpPr>
        <p:spPr>
          <a:xfrm>
            <a:off x="16406542" y="1182409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18100(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0ABFC9E-14AA-4D60-A354-ECF264535CAF}"/>
              </a:ext>
            </a:extLst>
          </p:cNvPr>
          <p:cNvSpPr/>
          <p:nvPr/>
        </p:nvSpPr>
        <p:spPr>
          <a:xfrm>
            <a:off x="20283444" y="7360611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A5C647-AC55-433D-8671-2C81414747D1}"/>
              </a:ext>
            </a:extLst>
          </p:cNvPr>
          <p:cNvSpPr txBox="1"/>
          <p:nvPr/>
        </p:nvSpPr>
        <p:spPr>
          <a:xfrm>
            <a:off x="21495267" y="8682356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19880(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Ba, G, T)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0451729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0B8D0-CE18-4216-98A9-2BC3AA8152E8}"/>
              </a:ext>
            </a:extLst>
          </p:cNvPr>
          <p:cNvSpPr/>
          <p:nvPr/>
        </p:nvSpPr>
        <p:spPr>
          <a:xfrm>
            <a:off x="1863319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9E575-9AD8-4D05-829B-F2A3F7D3541E}"/>
              </a:ext>
            </a:extLst>
          </p:cNvPr>
          <p:cNvSpPr txBox="1"/>
          <p:nvPr/>
        </p:nvSpPr>
        <p:spPr>
          <a:xfrm>
            <a:off x="1630684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18640(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DED89D2-8526-48AD-8476-F8B53270F535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060AC-D4A0-402F-84EC-03BEC532AC92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61EAF62-1BCA-4549-89E9-DC699721D7B3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E3439-44EF-49F8-AAAC-99E96EEABAF9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434A2A3-2490-43A1-BDE6-39DBF0327E4D}"/>
              </a:ext>
            </a:extLst>
          </p:cNvPr>
          <p:cNvSpPr/>
          <p:nvPr/>
        </p:nvSpPr>
        <p:spPr>
          <a:xfrm>
            <a:off x="1866819" y="1037094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7BB167-72EF-4BDF-B140-16F52D07B4E5}"/>
              </a:ext>
            </a:extLst>
          </p:cNvPr>
          <p:cNvSpPr txBox="1"/>
          <p:nvPr/>
        </p:nvSpPr>
        <p:spPr>
          <a:xfrm>
            <a:off x="1630684" y="11796877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11B0A9-5DA5-4FFA-9FAC-355630A7119D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6800EA-4DD3-460E-B21D-BC93CE105501}"/>
              </a:ext>
            </a:extLst>
          </p:cNvPr>
          <p:cNvSpPr txBox="1"/>
          <p:nvPr/>
        </p:nvSpPr>
        <p:spPr>
          <a:xfrm>
            <a:off x="9004851" y="1191947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5870(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10124D-8A31-48A4-99B4-3BD4355693CE}"/>
              </a:ext>
            </a:extLst>
          </p:cNvPr>
          <p:cNvSpPr txBox="1"/>
          <p:nvPr/>
        </p:nvSpPr>
        <p:spPr>
          <a:xfrm>
            <a:off x="12568246" y="11880899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12820(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1C829E-B9FE-4689-91B0-602A916D1F36}"/>
              </a:ext>
            </a:extLst>
          </p:cNvPr>
          <p:cNvSpPr/>
          <p:nvPr/>
        </p:nvSpPr>
        <p:spPr>
          <a:xfrm>
            <a:off x="1663917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DC3422-F257-428D-8A96-3ACC05329E57}"/>
              </a:ext>
            </a:extLst>
          </p:cNvPr>
          <p:cNvSpPr txBox="1"/>
          <p:nvPr/>
        </p:nvSpPr>
        <p:spPr>
          <a:xfrm>
            <a:off x="16406542" y="1182409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18100(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F2DC59A-A385-48B2-9121-07FD7398CD7D}"/>
              </a:ext>
            </a:extLst>
          </p:cNvPr>
          <p:cNvSpPr/>
          <p:nvPr/>
        </p:nvSpPr>
        <p:spPr>
          <a:xfrm>
            <a:off x="20283444" y="7360611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D23A96-03F4-443E-B7A5-CC9A40E23861}"/>
              </a:ext>
            </a:extLst>
          </p:cNvPr>
          <p:cNvSpPr txBox="1"/>
          <p:nvPr/>
        </p:nvSpPr>
        <p:spPr>
          <a:xfrm>
            <a:off x="21495267" y="8682356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19880(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Ba, G, T)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5876048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0B8D0-CE18-4216-98A9-2BC3AA8152E8}"/>
              </a:ext>
            </a:extLst>
          </p:cNvPr>
          <p:cNvSpPr/>
          <p:nvPr/>
        </p:nvSpPr>
        <p:spPr>
          <a:xfrm>
            <a:off x="1863319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9E575-9AD8-4D05-829B-F2A3F7D3541E}"/>
              </a:ext>
            </a:extLst>
          </p:cNvPr>
          <p:cNvSpPr txBox="1"/>
          <p:nvPr/>
        </p:nvSpPr>
        <p:spPr>
          <a:xfrm>
            <a:off x="1630684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18640(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A856CF-7C55-418B-B0F6-04B334CC8F99}"/>
              </a:ext>
            </a:extLst>
          </p:cNvPr>
          <p:cNvSpPr/>
          <p:nvPr/>
        </p:nvSpPr>
        <p:spPr>
          <a:xfrm>
            <a:off x="16601995" y="7418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9D0FAD-BEF1-4315-A177-D29AE099072C}"/>
              </a:ext>
            </a:extLst>
          </p:cNvPr>
          <p:cNvSpPr txBox="1"/>
          <p:nvPr/>
        </p:nvSpPr>
        <p:spPr>
          <a:xfrm>
            <a:off x="16369360" y="8858646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20650(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95E334-47E3-405E-A9F4-BB56F2C25F37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5C772-FC37-4F15-8E59-3FF206C20D90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2C6CE6-6DAC-42FE-A319-991D8AB740EA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587C80-94AB-4A04-8E9D-7919F8485712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286FD8-807B-4741-92D4-F17D66067DBE}"/>
              </a:ext>
            </a:extLst>
          </p:cNvPr>
          <p:cNvSpPr/>
          <p:nvPr/>
        </p:nvSpPr>
        <p:spPr>
          <a:xfrm>
            <a:off x="1866819" y="1037094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40B598-AFBA-4C56-BD2F-2B0E8A5186FD}"/>
              </a:ext>
            </a:extLst>
          </p:cNvPr>
          <p:cNvSpPr txBox="1"/>
          <p:nvPr/>
        </p:nvSpPr>
        <p:spPr>
          <a:xfrm>
            <a:off x="1630684" y="11796877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738272-D350-48AC-B00D-C0D953827D8B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0FDBB8-1216-43DD-AE0B-6B202FDA3B8F}"/>
              </a:ext>
            </a:extLst>
          </p:cNvPr>
          <p:cNvSpPr txBox="1"/>
          <p:nvPr/>
        </p:nvSpPr>
        <p:spPr>
          <a:xfrm>
            <a:off x="9004851" y="1191947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5870(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E7FB28-1976-4510-B3AB-C3B81F4F0126}"/>
              </a:ext>
            </a:extLst>
          </p:cNvPr>
          <p:cNvSpPr txBox="1"/>
          <p:nvPr/>
        </p:nvSpPr>
        <p:spPr>
          <a:xfrm>
            <a:off x="12568246" y="11880899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12820(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A12D47-E3E2-49C0-92A5-9ABB02F95A35}"/>
              </a:ext>
            </a:extLst>
          </p:cNvPr>
          <p:cNvSpPr/>
          <p:nvPr/>
        </p:nvSpPr>
        <p:spPr>
          <a:xfrm>
            <a:off x="1663917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1A846E-F8BD-4FA0-8DB1-6D78F006D332}"/>
              </a:ext>
            </a:extLst>
          </p:cNvPr>
          <p:cNvSpPr txBox="1"/>
          <p:nvPr/>
        </p:nvSpPr>
        <p:spPr>
          <a:xfrm>
            <a:off x="16406542" y="1182409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18100(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F22BEE6-F9CF-457A-AE2F-766BE857E15E}"/>
              </a:ext>
            </a:extLst>
          </p:cNvPr>
          <p:cNvSpPr/>
          <p:nvPr/>
        </p:nvSpPr>
        <p:spPr>
          <a:xfrm>
            <a:off x="20283444" y="7360611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BF9FA6-4DE9-4D8A-B041-B1EAAFA1F292}"/>
              </a:ext>
            </a:extLst>
          </p:cNvPr>
          <p:cNvSpPr txBox="1"/>
          <p:nvPr/>
        </p:nvSpPr>
        <p:spPr>
          <a:xfrm>
            <a:off x="21495267" y="8682356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19880(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Ba, G, T)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4620741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0B8D0-CE18-4216-98A9-2BC3AA8152E8}"/>
              </a:ext>
            </a:extLst>
          </p:cNvPr>
          <p:cNvSpPr/>
          <p:nvPr/>
        </p:nvSpPr>
        <p:spPr>
          <a:xfrm>
            <a:off x="1863319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9E575-9AD8-4D05-829B-F2A3F7D3541E}"/>
              </a:ext>
            </a:extLst>
          </p:cNvPr>
          <p:cNvSpPr txBox="1"/>
          <p:nvPr/>
        </p:nvSpPr>
        <p:spPr>
          <a:xfrm>
            <a:off x="1630684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18640(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A856CF-7C55-418B-B0F6-04B334CC8F99}"/>
              </a:ext>
            </a:extLst>
          </p:cNvPr>
          <p:cNvSpPr/>
          <p:nvPr/>
        </p:nvSpPr>
        <p:spPr>
          <a:xfrm>
            <a:off x="16601995" y="7418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9D0FAD-BEF1-4315-A177-D29AE099072C}"/>
              </a:ext>
            </a:extLst>
          </p:cNvPr>
          <p:cNvSpPr txBox="1"/>
          <p:nvPr/>
        </p:nvSpPr>
        <p:spPr>
          <a:xfrm>
            <a:off x="16369360" y="8858646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20650(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95E334-47E3-405E-A9F4-BB56F2C25F37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5C772-FC37-4F15-8E59-3FF206C20D90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2C6CE6-6DAC-42FE-A319-991D8AB740EA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587C80-94AB-4A04-8E9D-7919F8485712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286FD8-807B-4741-92D4-F17D66067DBE}"/>
              </a:ext>
            </a:extLst>
          </p:cNvPr>
          <p:cNvSpPr/>
          <p:nvPr/>
        </p:nvSpPr>
        <p:spPr>
          <a:xfrm>
            <a:off x="1866819" y="1037094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40B598-AFBA-4C56-BD2F-2B0E8A5186FD}"/>
              </a:ext>
            </a:extLst>
          </p:cNvPr>
          <p:cNvSpPr txBox="1"/>
          <p:nvPr/>
        </p:nvSpPr>
        <p:spPr>
          <a:xfrm>
            <a:off x="1630684" y="11796877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7AA740-77E5-4466-964D-00CD314B7042}"/>
              </a:ext>
            </a:extLst>
          </p:cNvPr>
          <p:cNvSpPr/>
          <p:nvPr/>
        </p:nvSpPr>
        <p:spPr>
          <a:xfrm>
            <a:off x="20289078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77675D-3D05-42EC-A3DF-C474C90C9D2B}"/>
              </a:ext>
            </a:extLst>
          </p:cNvPr>
          <p:cNvSpPr txBox="1"/>
          <p:nvPr/>
        </p:nvSpPr>
        <p:spPr>
          <a:xfrm>
            <a:off x="20056443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20810(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I, Cir)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39F11C3-82CE-486E-B94E-C070E8D9D502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ACA606-1DFB-4351-86F8-E0C15FFD3469}"/>
              </a:ext>
            </a:extLst>
          </p:cNvPr>
          <p:cNvSpPr txBox="1"/>
          <p:nvPr/>
        </p:nvSpPr>
        <p:spPr>
          <a:xfrm>
            <a:off x="9004851" y="1191947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5870(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60D67F-1578-4EAB-89D9-F5264E2FF874}"/>
              </a:ext>
            </a:extLst>
          </p:cNvPr>
          <p:cNvSpPr txBox="1"/>
          <p:nvPr/>
        </p:nvSpPr>
        <p:spPr>
          <a:xfrm>
            <a:off x="12568246" y="11880899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12820(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9F39D29-45E3-4EDF-888B-30F3D5AA7A5D}"/>
              </a:ext>
            </a:extLst>
          </p:cNvPr>
          <p:cNvSpPr/>
          <p:nvPr/>
        </p:nvSpPr>
        <p:spPr>
          <a:xfrm>
            <a:off x="1663917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E61DD7-261C-4784-A4CB-0C2CBC989B02}"/>
              </a:ext>
            </a:extLst>
          </p:cNvPr>
          <p:cNvSpPr txBox="1"/>
          <p:nvPr/>
        </p:nvSpPr>
        <p:spPr>
          <a:xfrm>
            <a:off x="16406542" y="1182409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18100(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09542E2-0A03-4ABE-9151-B8F930ED831C}"/>
              </a:ext>
            </a:extLst>
          </p:cNvPr>
          <p:cNvSpPr/>
          <p:nvPr/>
        </p:nvSpPr>
        <p:spPr>
          <a:xfrm>
            <a:off x="20283444" y="7360611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456CE6-8C16-4B6B-96F2-97AD7A899822}"/>
              </a:ext>
            </a:extLst>
          </p:cNvPr>
          <p:cNvSpPr txBox="1"/>
          <p:nvPr/>
        </p:nvSpPr>
        <p:spPr>
          <a:xfrm>
            <a:off x="21495267" y="8682356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19880(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Ba, G, T)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3089148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1b. Subang ke 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9237486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8B49B6-EB0D-482F-87FD-D1DF36A84323}"/>
              </a:ext>
            </a:extLst>
          </p:cNvPr>
          <p:cNvSpPr/>
          <p:nvPr/>
        </p:nvSpPr>
        <p:spPr>
          <a:xfrm>
            <a:off x="9240987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C1C3E-5409-40A4-B2BC-EEAE8CB027B9}"/>
              </a:ext>
            </a:extLst>
          </p:cNvPr>
          <p:cNvSpPr txBox="1"/>
          <p:nvPr/>
        </p:nvSpPr>
        <p:spPr>
          <a:xfrm>
            <a:off x="9004852" y="8891947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4680(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12990-018D-476E-9587-C1B832CEB096}"/>
              </a:ext>
            </a:extLst>
          </p:cNvPr>
          <p:cNvSpPr/>
          <p:nvPr/>
        </p:nvSpPr>
        <p:spPr>
          <a:xfrm>
            <a:off x="553938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FDE57-BE1A-435D-BFE1-08ACD290A81D}"/>
              </a:ext>
            </a:extLst>
          </p:cNvPr>
          <p:cNvSpPr txBox="1"/>
          <p:nvPr/>
        </p:nvSpPr>
        <p:spPr>
          <a:xfrm>
            <a:off x="5306745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8250(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47373-C5EA-41D7-9FAF-62395A65A3A5}"/>
              </a:ext>
            </a:extLst>
          </p:cNvPr>
          <p:cNvSpPr/>
          <p:nvPr/>
        </p:nvSpPr>
        <p:spPr>
          <a:xfrm>
            <a:off x="924098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D19A5B-ACBB-4854-983A-D6E3A357419D}"/>
              </a:ext>
            </a:extLst>
          </p:cNvPr>
          <p:cNvSpPr/>
          <p:nvPr/>
        </p:nvSpPr>
        <p:spPr>
          <a:xfrm>
            <a:off x="12914913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B968F-389C-4056-B599-A7A204579A90}"/>
              </a:ext>
            </a:extLst>
          </p:cNvPr>
          <p:cNvSpPr txBox="1"/>
          <p:nvPr/>
        </p:nvSpPr>
        <p:spPr>
          <a:xfrm>
            <a:off x="12682278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11070(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7C4441-E2FD-4F7A-8AE5-466ABD7BF680}"/>
              </a:ext>
            </a:extLst>
          </p:cNvPr>
          <p:cNvSpPr/>
          <p:nvPr/>
        </p:nvSpPr>
        <p:spPr>
          <a:xfrm>
            <a:off x="5539379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7BC80-CB59-4A0C-9369-305D476D1334}"/>
              </a:ext>
            </a:extLst>
          </p:cNvPr>
          <p:cNvSpPr txBox="1"/>
          <p:nvPr/>
        </p:nvSpPr>
        <p:spPr>
          <a:xfrm>
            <a:off x="5413456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14040(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D814CC-FEDE-4B6E-A756-7084D0350692}"/>
              </a:ext>
            </a:extLst>
          </p:cNvPr>
          <p:cNvSpPr/>
          <p:nvPr/>
        </p:nvSpPr>
        <p:spPr>
          <a:xfrm>
            <a:off x="16601995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81E6-0921-4728-96A9-4686341554F2}"/>
              </a:ext>
            </a:extLst>
          </p:cNvPr>
          <p:cNvSpPr txBox="1"/>
          <p:nvPr/>
        </p:nvSpPr>
        <p:spPr>
          <a:xfrm>
            <a:off x="16369360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16540(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173E7F-E530-4ECA-B2A8-9C1247EEC9C4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96A16-E8E9-4F7A-987B-375BB84197A9}"/>
              </a:ext>
            </a:extLst>
          </p:cNvPr>
          <p:cNvSpPr/>
          <p:nvPr/>
        </p:nvSpPr>
        <p:spPr>
          <a:xfrm>
            <a:off x="1888683" y="4461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D13B48-C14A-4BEE-8485-43785BD3BECB}"/>
              </a:ext>
            </a:extLst>
          </p:cNvPr>
          <p:cNvSpPr txBox="1"/>
          <p:nvPr/>
        </p:nvSpPr>
        <p:spPr>
          <a:xfrm>
            <a:off x="1762760" y="3524759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18400(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A0B8D0-CE18-4216-98A9-2BC3AA8152E8}"/>
              </a:ext>
            </a:extLst>
          </p:cNvPr>
          <p:cNvSpPr/>
          <p:nvPr/>
        </p:nvSpPr>
        <p:spPr>
          <a:xfrm>
            <a:off x="1863319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9E575-9AD8-4D05-829B-F2A3F7D3541E}"/>
              </a:ext>
            </a:extLst>
          </p:cNvPr>
          <p:cNvSpPr txBox="1"/>
          <p:nvPr/>
        </p:nvSpPr>
        <p:spPr>
          <a:xfrm>
            <a:off x="1630684" y="8956398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18640(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A856CF-7C55-418B-B0F6-04B334CC8F99}"/>
              </a:ext>
            </a:extLst>
          </p:cNvPr>
          <p:cNvSpPr/>
          <p:nvPr/>
        </p:nvSpPr>
        <p:spPr>
          <a:xfrm>
            <a:off x="16601995" y="7418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9D0FAD-BEF1-4315-A177-D29AE099072C}"/>
              </a:ext>
            </a:extLst>
          </p:cNvPr>
          <p:cNvSpPr txBox="1"/>
          <p:nvPr/>
        </p:nvSpPr>
        <p:spPr>
          <a:xfrm>
            <a:off x="16369360" y="8858646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20650(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Sum)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95E334-47E3-405E-A9F4-BB56F2C25F37}"/>
              </a:ext>
            </a:extLst>
          </p:cNvPr>
          <p:cNvSpPr/>
          <p:nvPr/>
        </p:nvSpPr>
        <p:spPr>
          <a:xfrm>
            <a:off x="12911412" y="737250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5C772-FC37-4F15-8E59-3FF206C20D90}"/>
              </a:ext>
            </a:extLst>
          </p:cNvPr>
          <p:cNvSpPr txBox="1"/>
          <p:nvPr/>
        </p:nvSpPr>
        <p:spPr>
          <a:xfrm>
            <a:off x="12678777" y="900215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15490(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2C6CE6-6DAC-42FE-A319-991D8AB740EA}"/>
              </a:ext>
            </a:extLst>
          </p:cNvPr>
          <p:cNvSpPr/>
          <p:nvPr/>
        </p:nvSpPr>
        <p:spPr>
          <a:xfrm>
            <a:off x="552022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587C80-94AB-4A04-8E9D-7919F8485712}"/>
              </a:ext>
            </a:extLst>
          </p:cNvPr>
          <p:cNvSpPr txBox="1"/>
          <p:nvPr/>
        </p:nvSpPr>
        <p:spPr>
          <a:xfrm>
            <a:off x="5284088" y="11825644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17340(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286FD8-807B-4741-92D4-F17D66067DBE}"/>
              </a:ext>
            </a:extLst>
          </p:cNvPr>
          <p:cNvSpPr/>
          <p:nvPr/>
        </p:nvSpPr>
        <p:spPr>
          <a:xfrm>
            <a:off x="1866819" y="1037094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40B598-AFBA-4C56-BD2F-2B0E8A5186FD}"/>
              </a:ext>
            </a:extLst>
          </p:cNvPr>
          <p:cNvSpPr txBox="1"/>
          <p:nvPr/>
        </p:nvSpPr>
        <p:spPr>
          <a:xfrm>
            <a:off x="1630684" y="11796877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20490(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Pu, Ba,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C6165B4-2297-44E5-AC63-77C0AFCB0031}"/>
              </a:ext>
            </a:extLst>
          </p:cNvPr>
          <p:cNvSpPr/>
          <p:nvPr/>
        </p:nvSpPr>
        <p:spPr>
          <a:xfrm>
            <a:off x="16595839" y="10331646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B7C8EBB-244A-49BE-9DD8-AA714ADBCA37}"/>
              </a:ext>
            </a:extLst>
          </p:cNvPr>
          <p:cNvSpPr/>
          <p:nvPr/>
        </p:nvSpPr>
        <p:spPr>
          <a:xfrm>
            <a:off x="20289078" y="442844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C56DBF-903F-430C-B5BB-DF6171D436BB}"/>
              </a:ext>
            </a:extLst>
          </p:cNvPr>
          <p:cNvSpPr txBox="1"/>
          <p:nvPr/>
        </p:nvSpPr>
        <p:spPr>
          <a:xfrm>
            <a:off x="20056443" y="3709425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20810(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I, Cir)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C85D27D-CCC8-442C-920A-D95A3148AE06}"/>
              </a:ext>
            </a:extLst>
          </p:cNvPr>
          <p:cNvSpPr/>
          <p:nvPr/>
        </p:nvSpPr>
        <p:spPr>
          <a:xfrm>
            <a:off x="12918413" y="10351870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6CD86C-68B3-4CF4-804B-D18B0503B81E}"/>
              </a:ext>
            </a:extLst>
          </p:cNvPr>
          <p:cNvSpPr txBox="1"/>
          <p:nvPr/>
        </p:nvSpPr>
        <p:spPr>
          <a:xfrm>
            <a:off x="9004851" y="11919470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5870(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02BFB9-8A37-45FF-9C7C-6AB37987DEEB}"/>
              </a:ext>
            </a:extLst>
          </p:cNvPr>
          <p:cNvSpPr txBox="1"/>
          <p:nvPr/>
        </p:nvSpPr>
        <p:spPr>
          <a:xfrm>
            <a:off x="12568246" y="11880899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12820(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28E88E6-68C0-45C2-9637-33567915D835}"/>
              </a:ext>
            </a:extLst>
          </p:cNvPr>
          <p:cNvSpPr/>
          <p:nvPr/>
        </p:nvSpPr>
        <p:spPr>
          <a:xfrm>
            <a:off x="16639177" y="103649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B6D738-A694-4CCB-AD25-C557A9C12E5B}"/>
              </a:ext>
            </a:extLst>
          </p:cNvPr>
          <p:cNvSpPr txBox="1"/>
          <p:nvPr/>
        </p:nvSpPr>
        <p:spPr>
          <a:xfrm>
            <a:off x="16406542" y="11824096"/>
            <a:ext cx="26968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18100(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Ba, G)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78E075D-2D09-43CE-9D6C-60DAF32A5190}"/>
              </a:ext>
            </a:extLst>
          </p:cNvPr>
          <p:cNvSpPr/>
          <p:nvPr/>
        </p:nvSpPr>
        <p:spPr>
          <a:xfrm>
            <a:off x="20283444" y="7360611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EE6A8D-5DAE-4EF4-BBDE-C29C70045569}"/>
              </a:ext>
            </a:extLst>
          </p:cNvPr>
          <p:cNvSpPr txBox="1"/>
          <p:nvPr/>
        </p:nvSpPr>
        <p:spPr>
          <a:xfrm>
            <a:off x="21495267" y="8682356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19880(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Ba, G, T)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CBFFBAF-578B-4460-BD0C-15E157BCE396}"/>
              </a:ext>
            </a:extLst>
          </p:cNvPr>
          <p:cNvSpPr/>
          <p:nvPr/>
        </p:nvSpPr>
        <p:spPr>
          <a:xfrm>
            <a:off x="20244838" y="10362647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4642F2-F0B1-4D5E-88F5-A2C6C09B1C0A}"/>
              </a:ext>
            </a:extLst>
          </p:cNvPr>
          <p:cNvSpPr txBox="1"/>
          <p:nvPr/>
        </p:nvSpPr>
        <p:spPr>
          <a:xfrm>
            <a:off x="20206324" y="12146657"/>
            <a:ext cx="26968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24590(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, Ba, G, T, Cia)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457A6B5F-22E7-4649-9EB5-8B09C957AB10}"/>
              </a:ext>
            </a:extLst>
          </p:cNvPr>
          <p:cNvSpPr/>
          <p:nvPr/>
        </p:nvSpPr>
        <p:spPr>
          <a:xfrm>
            <a:off x="21883971" y="9442855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3A90B2EC-C248-419B-B81C-BEB8A1524C36}"/>
              </a:ext>
            </a:extLst>
          </p:cNvPr>
          <p:cNvSpPr/>
          <p:nvPr/>
        </p:nvSpPr>
        <p:spPr>
          <a:xfrm>
            <a:off x="11776746" y="6858000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E145D4D2-9E39-4227-A87C-0B71DF60B975}"/>
              </a:ext>
            </a:extLst>
          </p:cNvPr>
          <p:cNvSpPr/>
          <p:nvPr/>
        </p:nvSpPr>
        <p:spPr>
          <a:xfrm rot="16200000">
            <a:off x="12004440" y="10171049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295D9234-C618-4914-BCB4-9E26A3C88DB4}"/>
              </a:ext>
            </a:extLst>
          </p:cNvPr>
          <p:cNvSpPr/>
          <p:nvPr/>
        </p:nvSpPr>
        <p:spPr>
          <a:xfrm rot="16200000">
            <a:off x="15706549" y="10171049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D80C1D3A-D912-4E80-8537-C09D48D960D3}"/>
              </a:ext>
            </a:extLst>
          </p:cNvPr>
          <p:cNvSpPr/>
          <p:nvPr/>
        </p:nvSpPr>
        <p:spPr>
          <a:xfrm rot="13250233">
            <a:off x="19869732" y="9397404"/>
            <a:ext cx="462439" cy="993913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0163553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C680F9-28F7-49A0-BEDF-828F44B09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237" y="1587209"/>
            <a:ext cx="10727953" cy="12046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D41003-AFD4-4B2C-8752-8CF532BA1E47}"/>
              </a:ext>
            </a:extLst>
          </p:cNvPr>
          <p:cNvSpPr txBox="1"/>
          <p:nvPr/>
        </p:nvSpPr>
        <p:spPr>
          <a:xfrm>
            <a:off x="1024980" y="442012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1c. Pseudocode Algoritma Dijkstra 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5861979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825839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97B576-FA49-4F2E-98FC-03C4F02802B8}"/>
              </a:ext>
            </a:extLst>
          </p:cNvPr>
          <p:cNvSpPr txBox="1"/>
          <p:nvPr/>
        </p:nvSpPr>
        <p:spPr>
          <a:xfrm>
            <a:off x="1278169" y="521583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95C5504E-2AF7-4CF9-90A9-B668DBDF2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94517"/>
              </p:ext>
            </p:extLst>
          </p:nvPr>
        </p:nvGraphicFramePr>
        <p:xfrm>
          <a:off x="14872162" y="521583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C55B563-3D50-47D3-B25D-C7A8C6516E88}"/>
              </a:ext>
            </a:extLst>
          </p:cNvPr>
          <p:cNvSpPr txBox="1"/>
          <p:nvPr/>
        </p:nvSpPr>
        <p:spPr>
          <a:xfrm>
            <a:off x="1278169" y="9105719"/>
            <a:ext cx="1771318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semua password lukman terdiri dari tempat dan tanggal lahirnya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1196826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9BFDD1A-5414-4140-A2CE-7418A00E0BD4}"/>
              </a:ext>
            </a:extLst>
          </p:cNvPr>
          <p:cNvSpPr txBox="1"/>
          <p:nvPr/>
        </p:nvSpPr>
        <p:spPr>
          <a:xfrm>
            <a:off x="1079387" y="521583"/>
            <a:ext cx="1771318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semua password lukman terdiri dari tempat dan tanggal lahirnya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0789DD4-9307-4EDB-B702-6533E9254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520745"/>
              </p:ext>
            </p:extLst>
          </p:nvPr>
        </p:nvGraphicFramePr>
        <p:xfrm>
          <a:off x="6970645" y="1818419"/>
          <a:ext cx="5400000" cy="3962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frekuensi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rata-rata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0.1852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EADBE7D9-6048-447A-A8FA-6A560FF29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480212"/>
              </p:ext>
            </p:extLst>
          </p:nvPr>
        </p:nvGraphicFramePr>
        <p:xfrm>
          <a:off x="649395" y="1818419"/>
          <a:ext cx="5400000" cy="8595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frekuensi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rata-rata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481538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63B065-3ED4-4C82-A86B-B1BA4A806274}"/>
              </a:ext>
            </a:extLst>
          </p:cNvPr>
          <p:cNvCxnSpPr>
            <a:cxnSpLocks/>
          </p:cNvCxnSpPr>
          <p:nvPr/>
        </p:nvCxnSpPr>
        <p:spPr>
          <a:xfrm flipH="1">
            <a:off x="7920011" y="3119900"/>
            <a:ext cx="5147789" cy="13904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394655-1062-47BB-ACC7-C609E4F313D5}"/>
              </a:ext>
            </a:extLst>
          </p:cNvPr>
          <p:cNvCxnSpPr>
            <a:cxnSpLocks/>
          </p:cNvCxnSpPr>
          <p:nvPr/>
        </p:nvCxnSpPr>
        <p:spPr>
          <a:xfrm>
            <a:off x="13067800" y="3119900"/>
            <a:ext cx="5506451" cy="140793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4853D2-F15F-474C-9143-725957C85DD0}"/>
              </a:ext>
            </a:extLst>
          </p:cNvPr>
          <p:cNvCxnSpPr>
            <a:cxnSpLocks/>
          </p:cNvCxnSpPr>
          <p:nvPr/>
        </p:nvCxnSpPr>
        <p:spPr>
          <a:xfrm flipH="1">
            <a:off x="3801385" y="4526776"/>
            <a:ext cx="4091575" cy="99283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9DA2F6-6F0C-4E53-B742-AAB42580435F}"/>
              </a:ext>
            </a:extLst>
          </p:cNvPr>
          <p:cNvCxnSpPr>
            <a:cxnSpLocks/>
          </p:cNvCxnSpPr>
          <p:nvPr/>
        </p:nvCxnSpPr>
        <p:spPr>
          <a:xfrm>
            <a:off x="7892960" y="4526776"/>
            <a:ext cx="4327975" cy="100845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E3682F-3443-44DB-9B9E-398CECF8866B}"/>
              </a:ext>
            </a:extLst>
          </p:cNvPr>
          <p:cNvCxnSpPr>
            <a:cxnSpLocks/>
          </p:cNvCxnSpPr>
          <p:nvPr/>
        </p:nvCxnSpPr>
        <p:spPr>
          <a:xfrm flipH="1">
            <a:off x="7405943" y="8547649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6D9633-5A44-4DAC-9CD3-623BD4728560}"/>
              </a:ext>
            </a:extLst>
          </p:cNvPr>
          <p:cNvCxnSpPr>
            <a:cxnSpLocks/>
          </p:cNvCxnSpPr>
          <p:nvPr/>
        </p:nvCxnSpPr>
        <p:spPr>
          <a:xfrm>
            <a:off x="8479369" y="8547649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2DA5C9-6450-481C-A0EC-5100ACC1DEB4}"/>
              </a:ext>
            </a:extLst>
          </p:cNvPr>
          <p:cNvSpPr txBox="1"/>
          <p:nvPr/>
        </p:nvSpPr>
        <p:spPr>
          <a:xfrm>
            <a:off x="7205292" y="9250401"/>
            <a:ext cx="54662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w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2E8597-6CED-4A35-9FD7-FA4843690104}"/>
              </a:ext>
            </a:extLst>
          </p:cNvPr>
          <p:cNvSpPr txBox="1"/>
          <p:nvPr/>
        </p:nvSpPr>
        <p:spPr>
          <a:xfrm>
            <a:off x="9461701" y="9203631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o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47C033-37A7-4691-B8A8-B64D4904E254}"/>
              </a:ext>
            </a:extLst>
          </p:cNvPr>
          <p:cNvCxnSpPr>
            <a:cxnSpLocks/>
          </p:cNvCxnSpPr>
          <p:nvPr/>
        </p:nvCxnSpPr>
        <p:spPr>
          <a:xfrm flipH="1">
            <a:off x="4414846" y="8501782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B4BEB8-BC99-42D4-9858-08353A79B1B3}"/>
              </a:ext>
            </a:extLst>
          </p:cNvPr>
          <p:cNvCxnSpPr>
            <a:cxnSpLocks/>
          </p:cNvCxnSpPr>
          <p:nvPr/>
        </p:nvCxnSpPr>
        <p:spPr>
          <a:xfrm>
            <a:off x="5488272" y="8501782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F41DA0-7150-4A69-9508-C16E3B803E0D}"/>
              </a:ext>
            </a:extLst>
          </p:cNvPr>
          <p:cNvSpPr txBox="1"/>
          <p:nvPr/>
        </p:nvSpPr>
        <p:spPr>
          <a:xfrm>
            <a:off x="4125793" y="9157764"/>
            <a:ext cx="41036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k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69E14D-6AC4-4EDA-BE25-755FBB143518}"/>
              </a:ext>
            </a:extLst>
          </p:cNvPr>
          <p:cNvSpPr txBox="1"/>
          <p:nvPr/>
        </p:nvSpPr>
        <p:spPr>
          <a:xfrm>
            <a:off x="6426787" y="9157764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B406F5-7261-4F53-910B-28E03AB5DD57}"/>
              </a:ext>
            </a:extLst>
          </p:cNvPr>
          <p:cNvCxnSpPr>
            <a:cxnSpLocks/>
          </p:cNvCxnSpPr>
          <p:nvPr/>
        </p:nvCxnSpPr>
        <p:spPr>
          <a:xfrm flipH="1">
            <a:off x="14374315" y="7632832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CCA4C3-A16E-4219-BAD0-F7A123EFD35E}"/>
              </a:ext>
            </a:extLst>
          </p:cNvPr>
          <p:cNvCxnSpPr>
            <a:cxnSpLocks/>
          </p:cNvCxnSpPr>
          <p:nvPr/>
        </p:nvCxnSpPr>
        <p:spPr>
          <a:xfrm>
            <a:off x="15447741" y="7632832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B2EC8C3-B233-4DE8-BED2-9097912987A0}"/>
              </a:ext>
            </a:extLst>
          </p:cNvPr>
          <p:cNvSpPr txBox="1"/>
          <p:nvPr/>
        </p:nvSpPr>
        <p:spPr>
          <a:xfrm>
            <a:off x="14169130" y="8336270"/>
            <a:ext cx="41036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y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F99AFF-EEE7-4AA0-8E92-74EF14708DA5}"/>
              </a:ext>
            </a:extLst>
          </p:cNvPr>
          <p:cNvSpPr txBox="1"/>
          <p:nvPr/>
        </p:nvSpPr>
        <p:spPr>
          <a:xfrm>
            <a:off x="16430073" y="8288814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ECCF73-D6A4-461F-B4B1-0E11C11B622B}"/>
              </a:ext>
            </a:extLst>
          </p:cNvPr>
          <p:cNvCxnSpPr>
            <a:cxnSpLocks/>
          </p:cNvCxnSpPr>
          <p:nvPr/>
        </p:nvCxnSpPr>
        <p:spPr>
          <a:xfrm flipH="1">
            <a:off x="5488272" y="7517809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D41A8D-6707-4BD3-B1A5-0F512F44ACA0}"/>
              </a:ext>
            </a:extLst>
          </p:cNvPr>
          <p:cNvCxnSpPr>
            <a:cxnSpLocks/>
          </p:cNvCxnSpPr>
          <p:nvPr/>
        </p:nvCxnSpPr>
        <p:spPr>
          <a:xfrm>
            <a:off x="6892196" y="7517809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F8FD80-C298-4412-875B-B88AE26A8F24}"/>
              </a:ext>
            </a:extLst>
          </p:cNvPr>
          <p:cNvCxnSpPr>
            <a:cxnSpLocks/>
          </p:cNvCxnSpPr>
          <p:nvPr/>
        </p:nvCxnSpPr>
        <p:spPr>
          <a:xfrm flipH="1">
            <a:off x="11317986" y="7624874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D0EC09-C411-4EF8-BF03-B64B550453FF}"/>
              </a:ext>
            </a:extLst>
          </p:cNvPr>
          <p:cNvCxnSpPr>
            <a:cxnSpLocks/>
          </p:cNvCxnSpPr>
          <p:nvPr/>
        </p:nvCxnSpPr>
        <p:spPr>
          <a:xfrm>
            <a:off x="12391412" y="7624874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7A649DF-24A0-4528-A16A-71152251F802}"/>
              </a:ext>
            </a:extLst>
          </p:cNvPr>
          <p:cNvSpPr txBox="1"/>
          <p:nvPr/>
        </p:nvSpPr>
        <p:spPr>
          <a:xfrm>
            <a:off x="11112579" y="8313341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D1046F-A616-4503-B7F2-E89C20DFA794}"/>
              </a:ext>
            </a:extLst>
          </p:cNvPr>
          <p:cNvSpPr txBox="1"/>
          <p:nvPr/>
        </p:nvSpPr>
        <p:spPr>
          <a:xfrm>
            <a:off x="13354369" y="8297292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23A0BC1-2A7C-48D3-8743-692A75EFC47F}"/>
              </a:ext>
            </a:extLst>
          </p:cNvPr>
          <p:cNvCxnSpPr>
            <a:cxnSpLocks/>
          </p:cNvCxnSpPr>
          <p:nvPr/>
        </p:nvCxnSpPr>
        <p:spPr>
          <a:xfrm flipH="1">
            <a:off x="17697882" y="6555536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0CBC9E-DFB0-493B-9FEC-B0DE75273D7A}"/>
              </a:ext>
            </a:extLst>
          </p:cNvPr>
          <p:cNvCxnSpPr>
            <a:cxnSpLocks/>
          </p:cNvCxnSpPr>
          <p:nvPr/>
        </p:nvCxnSpPr>
        <p:spPr>
          <a:xfrm>
            <a:off x="18771308" y="6555536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E0479B-D36E-462F-9EE5-792FAB59E891}"/>
              </a:ext>
            </a:extLst>
          </p:cNvPr>
          <p:cNvCxnSpPr>
            <a:cxnSpLocks/>
          </p:cNvCxnSpPr>
          <p:nvPr/>
        </p:nvCxnSpPr>
        <p:spPr>
          <a:xfrm flipH="1">
            <a:off x="20754008" y="6598473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CAA0AD-FE5B-4FB1-9274-40E801A9A7E3}"/>
              </a:ext>
            </a:extLst>
          </p:cNvPr>
          <p:cNvCxnSpPr>
            <a:cxnSpLocks/>
          </p:cNvCxnSpPr>
          <p:nvPr/>
        </p:nvCxnSpPr>
        <p:spPr>
          <a:xfrm>
            <a:off x="21827434" y="6598473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065770A-4BF3-4EE1-81C9-84886DF6E5A2}"/>
              </a:ext>
            </a:extLst>
          </p:cNvPr>
          <p:cNvSpPr txBox="1"/>
          <p:nvPr/>
        </p:nvSpPr>
        <p:spPr>
          <a:xfrm>
            <a:off x="17492697" y="7311931"/>
            <a:ext cx="41036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92D0F4-8258-44FE-974E-2550C947D3C1}"/>
              </a:ext>
            </a:extLst>
          </p:cNvPr>
          <p:cNvSpPr txBox="1"/>
          <p:nvPr/>
        </p:nvSpPr>
        <p:spPr>
          <a:xfrm>
            <a:off x="19704214" y="7311931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e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AAFE9A-0133-4DC4-B799-3AE69A092980}"/>
              </a:ext>
            </a:extLst>
          </p:cNvPr>
          <p:cNvSpPr txBox="1"/>
          <p:nvPr/>
        </p:nvSpPr>
        <p:spPr>
          <a:xfrm>
            <a:off x="20446231" y="7302241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C276F8-A7DE-4F6C-B423-96D79D7C4049}"/>
              </a:ext>
            </a:extLst>
          </p:cNvPr>
          <p:cNvSpPr txBox="1"/>
          <p:nvPr/>
        </p:nvSpPr>
        <p:spPr>
          <a:xfrm>
            <a:off x="23000252" y="7403927"/>
            <a:ext cx="23884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l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D5461D-5114-4666-98E1-52590EA72881}"/>
              </a:ext>
            </a:extLst>
          </p:cNvPr>
          <p:cNvSpPr txBox="1"/>
          <p:nvPr/>
        </p:nvSpPr>
        <p:spPr>
          <a:xfrm>
            <a:off x="3810199" y="7517809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r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486EC8-9725-4A2B-A9B4-F92C03A1A593}"/>
              </a:ext>
            </a:extLst>
          </p:cNvPr>
          <p:cNvSpPr txBox="1"/>
          <p:nvPr/>
        </p:nvSpPr>
        <p:spPr>
          <a:xfrm>
            <a:off x="16948960" y="5535127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a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C0F2610-0C07-40C5-8F14-9A0CD0C34CA7}"/>
              </a:ext>
            </a:extLst>
          </p:cNvPr>
          <p:cNvCxnSpPr>
            <a:cxnSpLocks/>
          </p:cNvCxnSpPr>
          <p:nvPr/>
        </p:nvCxnSpPr>
        <p:spPr>
          <a:xfrm flipH="1">
            <a:off x="12455251" y="6555536"/>
            <a:ext cx="1372439" cy="107729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A2F508-9763-43EF-A6EF-2C216CEDED82}"/>
              </a:ext>
            </a:extLst>
          </p:cNvPr>
          <p:cNvCxnSpPr>
            <a:cxnSpLocks/>
          </p:cNvCxnSpPr>
          <p:nvPr/>
        </p:nvCxnSpPr>
        <p:spPr>
          <a:xfrm>
            <a:off x="13827690" y="6555536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83C1931-94FD-4A6C-8668-D4C869708D5D}"/>
              </a:ext>
            </a:extLst>
          </p:cNvPr>
          <p:cNvCxnSpPr>
            <a:cxnSpLocks/>
          </p:cNvCxnSpPr>
          <p:nvPr/>
        </p:nvCxnSpPr>
        <p:spPr>
          <a:xfrm flipH="1">
            <a:off x="9743585" y="6453091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7B35570-4461-4CD6-A08E-664BB87DDECE}"/>
              </a:ext>
            </a:extLst>
          </p:cNvPr>
          <p:cNvCxnSpPr>
            <a:cxnSpLocks/>
          </p:cNvCxnSpPr>
          <p:nvPr/>
        </p:nvCxnSpPr>
        <p:spPr>
          <a:xfrm>
            <a:off x="10817011" y="6453091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6FD8E4D-FE45-4D5F-A58F-9A696781AFB9}"/>
              </a:ext>
            </a:extLst>
          </p:cNvPr>
          <p:cNvSpPr txBox="1"/>
          <p:nvPr/>
        </p:nvSpPr>
        <p:spPr>
          <a:xfrm>
            <a:off x="9591589" y="7109073"/>
            <a:ext cx="27411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B17873-497E-4528-96B0-E81EE627339E}"/>
              </a:ext>
            </a:extLst>
          </p:cNvPr>
          <p:cNvSpPr txBox="1"/>
          <p:nvPr/>
        </p:nvSpPr>
        <p:spPr>
          <a:xfrm>
            <a:off x="11755526" y="7109073"/>
            <a:ext cx="23884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i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CDEA4DE-DC1D-4751-8647-2F85E676CA71}"/>
              </a:ext>
            </a:extLst>
          </p:cNvPr>
          <p:cNvCxnSpPr>
            <a:cxnSpLocks/>
          </p:cNvCxnSpPr>
          <p:nvPr/>
        </p:nvCxnSpPr>
        <p:spPr>
          <a:xfrm flipH="1">
            <a:off x="1100773" y="6704511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CF7ECC-3D12-451F-AECC-B1D9B2FAECC4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174199" y="6704511"/>
            <a:ext cx="1062111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6E26D30-D85B-4AB8-B327-D7B310914F28}"/>
              </a:ext>
            </a:extLst>
          </p:cNvPr>
          <p:cNvSpPr txBox="1"/>
          <p:nvPr/>
        </p:nvSpPr>
        <p:spPr>
          <a:xfrm>
            <a:off x="969049" y="7360493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0D220CB-FCF8-49A4-BEB1-5A024BB85FD3}"/>
              </a:ext>
            </a:extLst>
          </p:cNvPr>
          <p:cNvSpPr txBox="1"/>
          <p:nvPr/>
        </p:nvSpPr>
        <p:spPr>
          <a:xfrm>
            <a:off x="3013492" y="7360493"/>
            <a:ext cx="445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d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66C3E0-06D6-4C0D-8E0F-E938DD5E2854}"/>
              </a:ext>
            </a:extLst>
          </p:cNvPr>
          <p:cNvCxnSpPr>
            <a:cxnSpLocks/>
          </p:cNvCxnSpPr>
          <p:nvPr/>
        </p:nvCxnSpPr>
        <p:spPr>
          <a:xfrm flipH="1">
            <a:off x="3929993" y="6503588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1C4C8-84DD-48CE-B6E3-832EB44CE626}"/>
              </a:ext>
            </a:extLst>
          </p:cNvPr>
          <p:cNvCxnSpPr>
            <a:cxnSpLocks/>
          </p:cNvCxnSpPr>
          <p:nvPr/>
        </p:nvCxnSpPr>
        <p:spPr>
          <a:xfrm>
            <a:off x="5333917" y="6503588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84F93D6-68B9-475B-95A2-1ADF8B0DC030}"/>
              </a:ext>
            </a:extLst>
          </p:cNvPr>
          <p:cNvCxnSpPr>
            <a:cxnSpLocks/>
          </p:cNvCxnSpPr>
          <p:nvPr/>
        </p:nvCxnSpPr>
        <p:spPr>
          <a:xfrm flipH="1">
            <a:off x="18786170" y="5578450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4A260F-FFA9-4EC2-A679-FE2325E42483}"/>
              </a:ext>
            </a:extLst>
          </p:cNvPr>
          <p:cNvCxnSpPr>
            <a:cxnSpLocks/>
          </p:cNvCxnSpPr>
          <p:nvPr/>
        </p:nvCxnSpPr>
        <p:spPr>
          <a:xfrm>
            <a:off x="20190094" y="5578450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14029E1-5F94-4A32-AD0E-52E8592DA0C0}"/>
              </a:ext>
            </a:extLst>
          </p:cNvPr>
          <p:cNvCxnSpPr>
            <a:cxnSpLocks/>
          </p:cNvCxnSpPr>
          <p:nvPr/>
        </p:nvCxnSpPr>
        <p:spPr>
          <a:xfrm flipH="1">
            <a:off x="10817011" y="5511806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DEE0F04-25B2-4AA3-B170-1C4FC264B3C8}"/>
              </a:ext>
            </a:extLst>
          </p:cNvPr>
          <p:cNvCxnSpPr>
            <a:cxnSpLocks/>
          </p:cNvCxnSpPr>
          <p:nvPr/>
        </p:nvCxnSpPr>
        <p:spPr>
          <a:xfrm>
            <a:off x="12220935" y="5511806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1200673-BB56-46CC-952D-FB0E080FFC81}"/>
              </a:ext>
            </a:extLst>
          </p:cNvPr>
          <p:cNvCxnSpPr>
            <a:cxnSpLocks/>
          </p:cNvCxnSpPr>
          <p:nvPr/>
        </p:nvCxnSpPr>
        <p:spPr>
          <a:xfrm flipH="1">
            <a:off x="2174199" y="5511806"/>
            <a:ext cx="1600135" cy="119270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BD86A46-30C4-48EC-BB3A-8789002CB197}"/>
              </a:ext>
            </a:extLst>
          </p:cNvPr>
          <p:cNvCxnSpPr>
            <a:cxnSpLocks/>
          </p:cNvCxnSpPr>
          <p:nvPr/>
        </p:nvCxnSpPr>
        <p:spPr>
          <a:xfrm>
            <a:off x="3774334" y="5511806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5E46426-A877-40DF-811F-AA31870A4493}"/>
              </a:ext>
            </a:extLst>
          </p:cNvPr>
          <p:cNvCxnSpPr>
            <a:cxnSpLocks/>
          </p:cNvCxnSpPr>
          <p:nvPr/>
        </p:nvCxnSpPr>
        <p:spPr>
          <a:xfrm flipH="1">
            <a:off x="17170327" y="4527833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288B9A9-FDF0-487C-AF62-22250B9FE9B8}"/>
              </a:ext>
            </a:extLst>
          </p:cNvPr>
          <p:cNvCxnSpPr>
            <a:cxnSpLocks/>
          </p:cNvCxnSpPr>
          <p:nvPr/>
        </p:nvCxnSpPr>
        <p:spPr>
          <a:xfrm>
            <a:off x="18574251" y="4527833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5DDDE71-56D6-4F24-B2CA-FDDF7C28FDFE}"/>
              </a:ext>
            </a:extLst>
          </p:cNvPr>
          <p:cNvSpPr txBox="1"/>
          <p:nvPr/>
        </p:nvSpPr>
        <p:spPr>
          <a:xfrm>
            <a:off x="1131644" y="879391"/>
            <a:ext cx="38712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Huffman Tree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2313967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63B065-3ED4-4C82-A86B-B1BA4A806274}"/>
              </a:ext>
            </a:extLst>
          </p:cNvPr>
          <p:cNvCxnSpPr>
            <a:cxnSpLocks/>
          </p:cNvCxnSpPr>
          <p:nvPr/>
        </p:nvCxnSpPr>
        <p:spPr>
          <a:xfrm flipH="1">
            <a:off x="7920629" y="2878124"/>
            <a:ext cx="5147789" cy="13904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394655-1062-47BB-ACC7-C609E4F313D5}"/>
              </a:ext>
            </a:extLst>
          </p:cNvPr>
          <p:cNvCxnSpPr>
            <a:cxnSpLocks/>
          </p:cNvCxnSpPr>
          <p:nvPr/>
        </p:nvCxnSpPr>
        <p:spPr>
          <a:xfrm>
            <a:off x="13068418" y="2878124"/>
            <a:ext cx="5506451" cy="140793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4853D2-F15F-474C-9143-725957C85DD0}"/>
              </a:ext>
            </a:extLst>
          </p:cNvPr>
          <p:cNvCxnSpPr>
            <a:cxnSpLocks/>
          </p:cNvCxnSpPr>
          <p:nvPr/>
        </p:nvCxnSpPr>
        <p:spPr>
          <a:xfrm flipH="1">
            <a:off x="3802003" y="4285000"/>
            <a:ext cx="4091575" cy="99283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9DA2F6-6F0C-4E53-B742-AAB42580435F}"/>
              </a:ext>
            </a:extLst>
          </p:cNvPr>
          <p:cNvCxnSpPr>
            <a:cxnSpLocks/>
          </p:cNvCxnSpPr>
          <p:nvPr/>
        </p:nvCxnSpPr>
        <p:spPr>
          <a:xfrm>
            <a:off x="7893578" y="4285000"/>
            <a:ext cx="4327975" cy="100845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E3682F-3443-44DB-9B9E-398CECF8866B}"/>
              </a:ext>
            </a:extLst>
          </p:cNvPr>
          <p:cNvCxnSpPr>
            <a:cxnSpLocks/>
          </p:cNvCxnSpPr>
          <p:nvPr/>
        </p:nvCxnSpPr>
        <p:spPr>
          <a:xfrm flipH="1">
            <a:off x="7406561" y="8305873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6D9633-5A44-4DAC-9CD3-623BD4728560}"/>
              </a:ext>
            </a:extLst>
          </p:cNvPr>
          <p:cNvCxnSpPr>
            <a:cxnSpLocks/>
          </p:cNvCxnSpPr>
          <p:nvPr/>
        </p:nvCxnSpPr>
        <p:spPr>
          <a:xfrm>
            <a:off x="8479987" y="8305873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47C033-37A7-4691-B8A8-B64D4904E254}"/>
              </a:ext>
            </a:extLst>
          </p:cNvPr>
          <p:cNvCxnSpPr>
            <a:cxnSpLocks/>
          </p:cNvCxnSpPr>
          <p:nvPr/>
        </p:nvCxnSpPr>
        <p:spPr>
          <a:xfrm flipH="1">
            <a:off x="4415464" y="8260006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B4BEB8-BC99-42D4-9858-08353A79B1B3}"/>
              </a:ext>
            </a:extLst>
          </p:cNvPr>
          <p:cNvCxnSpPr>
            <a:cxnSpLocks/>
          </p:cNvCxnSpPr>
          <p:nvPr/>
        </p:nvCxnSpPr>
        <p:spPr>
          <a:xfrm>
            <a:off x="5488890" y="8260006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B406F5-7261-4F53-910B-28E03AB5DD57}"/>
              </a:ext>
            </a:extLst>
          </p:cNvPr>
          <p:cNvCxnSpPr>
            <a:cxnSpLocks/>
          </p:cNvCxnSpPr>
          <p:nvPr/>
        </p:nvCxnSpPr>
        <p:spPr>
          <a:xfrm flipH="1">
            <a:off x="14374933" y="7391056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CCA4C3-A16E-4219-BAD0-F7A123EFD35E}"/>
              </a:ext>
            </a:extLst>
          </p:cNvPr>
          <p:cNvCxnSpPr>
            <a:cxnSpLocks/>
          </p:cNvCxnSpPr>
          <p:nvPr/>
        </p:nvCxnSpPr>
        <p:spPr>
          <a:xfrm>
            <a:off x="15448359" y="7391056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ECCF73-D6A4-461F-B4B1-0E11C11B622B}"/>
              </a:ext>
            </a:extLst>
          </p:cNvPr>
          <p:cNvCxnSpPr>
            <a:cxnSpLocks/>
          </p:cNvCxnSpPr>
          <p:nvPr/>
        </p:nvCxnSpPr>
        <p:spPr>
          <a:xfrm flipH="1">
            <a:off x="5488890" y="7276033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D41A8D-6707-4BD3-B1A5-0F512F44ACA0}"/>
              </a:ext>
            </a:extLst>
          </p:cNvPr>
          <p:cNvCxnSpPr>
            <a:cxnSpLocks/>
          </p:cNvCxnSpPr>
          <p:nvPr/>
        </p:nvCxnSpPr>
        <p:spPr>
          <a:xfrm>
            <a:off x="6892814" y="7276033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F8FD80-C298-4412-875B-B88AE26A8F24}"/>
              </a:ext>
            </a:extLst>
          </p:cNvPr>
          <p:cNvCxnSpPr>
            <a:cxnSpLocks/>
          </p:cNvCxnSpPr>
          <p:nvPr/>
        </p:nvCxnSpPr>
        <p:spPr>
          <a:xfrm flipH="1">
            <a:off x="11318604" y="7383098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D0EC09-C411-4EF8-BF03-B64B550453FF}"/>
              </a:ext>
            </a:extLst>
          </p:cNvPr>
          <p:cNvCxnSpPr>
            <a:cxnSpLocks/>
          </p:cNvCxnSpPr>
          <p:nvPr/>
        </p:nvCxnSpPr>
        <p:spPr>
          <a:xfrm>
            <a:off x="12392030" y="7383098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23A0BC1-2A7C-48D3-8743-692A75EFC47F}"/>
              </a:ext>
            </a:extLst>
          </p:cNvPr>
          <p:cNvCxnSpPr>
            <a:cxnSpLocks/>
          </p:cNvCxnSpPr>
          <p:nvPr/>
        </p:nvCxnSpPr>
        <p:spPr>
          <a:xfrm flipH="1">
            <a:off x="17698500" y="6313760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0CBC9E-DFB0-493B-9FEC-B0DE75273D7A}"/>
              </a:ext>
            </a:extLst>
          </p:cNvPr>
          <p:cNvCxnSpPr>
            <a:cxnSpLocks/>
          </p:cNvCxnSpPr>
          <p:nvPr/>
        </p:nvCxnSpPr>
        <p:spPr>
          <a:xfrm>
            <a:off x="18771926" y="6313760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E0479B-D36E-462F-9EE5-792FAB59E891}"/>
              </a:ext>
            </a:extLst>
          </p:cNvPr>
          <p:cNvCxnSpPr>
            <a:cxnSpLocks/>
          </p:cNvCxnSpPr>
          <p:nvPr/>
        </p:nvCxnSpPr>
        <p:spPr>
          <a:xfrm flipH="1">
            <a:off x="20754626" y="6356697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CAA0AD-FE5B-4FB1-9274-40E801A9A7E3}"/>
              </a:ext>
            </a:extLst>
          </p:cNvPr>
          <p:cNvCxnSpPr>
            <a:cxnSpLocks/>
          </p:cNvCxnSpPr>
          <p:nvPr/>
        </p:nvCxnSpPr>
        <p:spPr>
          <a:xfrm>
            <a:off x="21828052" y="6356697"/>
            <a:ext cx="1172818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C0F2610-0C07-40C5-8F14-9A0CD0C34CA7}"/>
              </a:ext>
            </a:extLst>
          </p:cNvPr>
          <p:cNvCxnSpPr>
            <a:cxnSpLocks/>
          </p:cNvCxnSpPr>
          <p:nvPr/>
        </p:nvCxnSpPr>
        <p:spPr>
          <a:xfrm flipH="1">
            <a:off x="12455869" y="6313760"/>
            <a:ext cx="1372439" cy="107729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A2F508-9763-43EF-A6EF-2C216CEDED82}"/>
              </a:ext>
            </a:extLst>
          </p:cNvPr>
          <p:cNvCxnSpPr>
            <a:cxnSpLocks/>
          </p:cNvCxnSpPr>
          <p:nvPr/>
        </p:nvCxnSpPr>
        <p:spPr>
          <a:xfrm>
            <a:off x="13828308" y="6313760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83C1931-94FD-4A6C-8668-D4C869708D5D}"/>
              </a:ext>
            </a:extLst>
          </p:cNvPr>
          <p:cNvCxnSpPr>
            <a:cxnSpLocks/>
          </p:cNvCxnSpPr>
          <p:nvPr/>
        </p:nvCxnSpPr>
        <p:spPr>
          <a:xfrm flipH="1">
            <a:off x="9744203" y="6211315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7B35570-4461-4CD6-A08E-664BB87DDECE}"/>
              </a:ext>
            </a:extLst>
          </p:cNvPr>
          <p:cNvCxnSpPr>
            <a:cxnSpLocks/>
          </p:cNvCxnSpPr>
          <p:nvPr/>
        </p:nvCxnSpPr>
        <p:spPr>
          <a:xfrm>
            <a:off x="10817629" y="6211315"/>
            <a:ext cx="603162" cy="64109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CDEA4DE-DC1D-4751-8647-2F85E676CA71}"/>
              </a:ext>
            </a:extLst>
          </p:cNvPr>
          <p:cNvCxnSpPr>
            <a:cxnSpLocks/>
          </p:cNvCxnSpPr>
          <p:nvPr/>
        </p:nvCxnSpPr>
        <p:spPr>
          <a:xfrm flipH="1">
            <a:off x="1101391" y="6462735"/>
            <a:ext cx="1073426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CF7ECC-3D12-451F-AECC-B1D9B2FAECC4}"/>
              </a:ext>
            </a:extLst>
          </p:cNvPr>
          <p:cNvCxnSpPr>
            <a:cxnSpLocks/>
          </p:cNvCxnSpPr>
          <p:nvPr/>
        </p:nvCxnSpPr>
        <p:spPr>
          <a:xfrm>
            <a:off x="2174817" y="6462735"/>
            <a:ext cx="1062111" cy="6559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66C3E0-06D6-4C0D-8E0F-E938DD5E2854}"/>
              </a:ext>
            </a:extLst>
          </p:cNvPr>
          <p:cNvCxnSpPr>
            <a:cxnSpLocks/>
          </p:cNvCxnSpPr>
          <p:nvPr/>
        </p:nvCxnSpPr>
        <p:spPr>
          <a:xfrm flipH="1">
            <a:off x="3930611" y="6261812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1C4C8-84DD-48CE-B6E3-832EB44CE626}"/>
              </a:ext>
            </a:extLst>
          </p:cNvPr>
          <p:cNvCxnSpPr>
            <a:cxnSpLocks/>
          </p:cNvCxnSpPr>
          <p:nvPr/>
        </p:nvCxnSpPr>
        <p:spPr>
          <a:xfrm>
            <a:off x="5334535" y="6261812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84F93D6-68B9-475B-95A2-1ADF8B0DC030}"/>
              </a:ext>
            </a:extLst>
          </p:cNvPr>
          <p:cNvCxnSpPr>
            <a:cxnSpLocks/>
          </p:cNvCxnSpPr>
          <p:nvPr/>
        </p:nvCxnSpPr>
        <p:spPr>
          <a:xfrm flipH="1">
            <a:off x="18786788" y="5336674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4A260F-FFA9-4EC2-A679-FE2325E42483}"/>
              </a:ext>
            </a:extLst>
          </p:cNvPr>
          <p:cNvCxnSpPr>
            <a:cxnSpLocks/>
          </p:cNvCxnSpPr>
          <p:nvPr/>
        </p:nvCxnSpPr>
        <p:spPr>
          <a:xfrm>
            <a:off x="20190712" y="5336674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14029E1-5F94-4A32-AD0E-52E8592DA0C0}"/>
              </a:ext>
            </a:extLst>
          </p:cNvPr>
          <p:cNvCxnSpPr>
            <a:cxnSpLocks/>
          </p:cNvCxnSpPr>
          <p:nvPr/>
        </p:nvCxnSpPr>
        <p:spPr>
          <a:xfrm flipH="1">
            <a:off x="10817629" y="5270030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DEE0F04-25B2-4AA3-B170-1C4FC264B3C8}"/>
              </a:ext>
            </a:extLst>
          </p:cNvPr>
          <p:cNvCxnSpPr>
            <a:cxnSpLocks/>
          </p:cNvCxnSpPr>
          <p:nvPr/>
        </p:nvCxnSpPr>
        <p:spPr>
          <a:xfrm>
            <a:off x="12221553" y="5270030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1200673-BB56-46CC-952D-FB0E080FFC81}"/>
              </a:ext>
            </a:extLst>
          </p:cNvPr>
          <p:cNvCxnSpPr>
            <a:cxnSpLocks/>
          </p:cNvCxnSpPr>
          <p:nvPr/>
        </p:nvCxnSpPr>
        <p:spPr>
          <a:xfrm flipH="1">
            <a:off x="2174817" y="5270030"/>
            <a:ext cx="1600135" cy="119270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BD86A46-30C4-48EC-BB3A-8789002CB197}"/>
              </a:ext>
            </a:extLst>
          </p:cNvPr>
          <p:cNvCxnSpPr>
            <a:cxnSpLocks/>
          </p:cNvCxnSpPr>
          <p:nvPr/>
        </p:nvCxnSpPr>
        <p:spPr>
          <a:xfrm>
            <a:off x="3774952" y="5270030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5E46426-A877-40DF-811F-AA31870A4493}"/>
              </a:ext>
            </a:extLst>
          </p:cNvPr>
          <p:cNvCxnSpPr>
            <a:cxnSpLocks/>
          </p:cNvCxnSpPr>
          <p:nvPr/>
        </p:nvCxnSpPr>
        <p:spPr>
          <a:xfrm flipH="1">
            <a:off x="17170945" y="4286057"/>
            <a:ext cx="1403924" cy="9839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288B9A9-FDF0-487C-AF62-22250B9FE9B8}"/>
              </a:ext>
            </a:extLst>
          </p:cNvPr>
          <p:cNvCxnSpPr>
            <a:cxnSpLocks/>
          </p:cNvCxnSpPr>
          <p:nvPr/>
        </p:nvCxnSpPr>
        <p:spPr>
          <a:xfrm>
            <a:off x="18574869" y="4286057"/>
            <a:ext cx="1587173" cy="102984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7A34CA7-736C-43E7-93C3-754DDE5CF6E4}"/>
              </a:ext>
            </a:extLst>
          </p:cNvPr>
          <p:cNvSpPr txBox="1"/>
          <p:nvPr/>
        </p:nvSpPr>
        <p:spPr>
          <a:xfrm>
            <a:off x="7585801" y="3334671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C809A8-AB5A-46EA-AC46-698929F008A0}"/>
              </a:ext>
            </a:extLst>
          </p:cNvPr>
          <p:cNvSpPr txBox="1"/>
          <p:nvPr/>
        </p:nvSpPr>
        <p:spPr>
          <a:xfrm>
            <a:off x="3467175" y="4368601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F13621-84AF-4592-9CEE-8849AE852683}"/>
              </a:ext>
            </a:extLst>
          </p:cNvPr>
          <p:cNvSpPr txBox="1"/>
          <p:nvPr/>
        </p:nvSpPr>
        <p:spPr>
          <a:xfrm>
            <a:off x="1697373" y="5591393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770BF1-D4DE-4255-88AA-845CEAB572DB}"/>
              </a:ext>
            </a:extLst>
          </p:cNvPr>
          <p:cNvSpPr txBox="1"/>
          <p:nvPr/>
        </p:nvSpPr>
        <p:spPr>
          <a:xfrm>
            <a:off x="690091" y="716191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FAD76BC-B7B3-4286-A84A-D7E72182A49A}"/>
              </a:ext>
            </a:extLst>
          </p:cNvPr>
          <p:cNvSpPr txBox="1"/>
          <p:nvPr/>
        </p:nvSpPr>
        <p:spPr>
          <a:xfrm>
            <a:off x="3574109" y="7283843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C83510-B421-4324-A291-6725D36D219A}"/>
              </a:ext>
            </a:extLst>
          </p:cNvPr>
          <p:cNvSpPr txBox="1"/>
          <p:nvPr/>
        </p:nvSpPr>
        <p:spPr>
          <a:xfrm>
            <a:off x="5149194" y="7268224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23FE650-514F-4DCE-91D2-5381C04BBC5E}"/>
              </a:ext>
            </a:extLst>
          </p:cNvPr>
          <p:cNvSpPr txBox="1"/>
          <p:nvPr/>
        </p:nvSpPr>
        <p:spPr>
          <a:xfrm>
            <a:off x="4107687" y="9066514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427EEB-FBD2-42FF-A8DA-44D6A963D52E}"/>
              </a:ext>
            </a:extLst>
          </p:cNvPr>
          <p:cNvSpPr txBox="1"/>
          <p:nvPr/>
        </p:nvSpPr>
        <p:spPr>
          <a:xfrm>
            <a:off x="7098784" y="9066514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23444B2-F638-45B0-AF7C-CAE0A9465B4B}"/>
              </a:ext>
            </a:extLst>
          </p:cNvPr>
          <p:cNvSpPr txBox="1"/>
          <p:nvPr/>
        </p:nvSpPr>
        <p:spPr>
          <a:xfrm>
            <a:off x="9502674" y="7012679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E92FBC2-1243-45DB-AF25-01FD529257AD}"/>
              </a:ext>
            </a:extLst>
          </p:cNvPr>
          <p:cNvSpPr txBox="1"/>
          <p:nvPr/>
        </p:nvSpPr>
        <p:spPr>
          <a:xfrm>
            <a:off x="10396310" y="536432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6CDA24A-0A6E-43A1-80FD-0E87C1DAF781}"/>
              </a:ext>
            </a:extLst>
          </p:cNvPr>
          <p:cNvSpPr txBox="1"/>
          <p:nvPr/>
        </p:nvSpPr>
        <p:spPr>
          <a:xfrm>
            <a:off x="11054974" y="8225258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73F9C51-7C2E-46A5-9D18-E1EBFC4B3B99}"/>
              </a:ext>
            </a:extLst>
          </p:cNvPr>
          <p:cNvSpPr txBox="1"/>
          <p:nvPr/>
        </p:nvSpPr>
        <p:spPr>
          <a:xfrm>
            <a:off x="12404710" y="6549800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946154C-E926-4623-A0B2-00D5FCB6F3C2}"/>
              </a:ext>
            </a:extLst>
          </p:cNvPr>
          <p:cNvSpPr txBox="1"/>
          <p:nvPr/>
        </p:nvSpPr>
        <p:spPr>
          <a:xfrm>
            <a:off x="16760862" y="5277839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C784A36-CEC1-41FF-88AA-84189726CC59}"/>
              </a:ext>
            </a:extLst>
          </p:cNvPr>
          <p:cNvSpPr txBox="1"/>
          <p:nvPr/>
        </p:nvSpPr>
        <p:spPr>
          <a:xfrm>
            <a:off x="17469500" y="7102340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591945B-A336-4570-9F32-C3F66349A8B4}"/>
              </a:ext>
            </a:extLst>
          </p:cNvPr>
          <p:cNvSpPr txBox="1"/>
          <p:nvPr/>
        </p:nvSpPr>
        <p:spPr>
          <a:xfrm>
            <a:off x="20466015" y="716191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61FB89-96CE-4AD7-A45C-5413CDD825C4}"/>
              </a:ext>
            </a:extLst>
          </p:cNvPr>
          <p:cNvSpPr txBox="1"/>
          <p:nvPr/>
        </p:nvSpPr>
        <p:spPr>
          <a:xfrm>
            <a:off x="18402341" y="5472504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80A655-456E-42FA-A81C-C01BFA3CC415}"/>
              </a:ext>
            </a:extLst>
          </p:cNvPr>
          <p:cNvSpPr txBox="1"/>
          <p:nvPr/>
        </p:nvSpPr>
        <p:spPr>
          <a:xfrm>
            <a:off x="5322390" y="538691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7306CBE-AC68-4179-8312-6F512C0C8808}"/>
              </a:ext>
            </a:extLst>
          </p:cNvPr>
          <p:cNvSpPr txBox="1"/>
          <p:nvPr/>
        </p:nvSpPr>
        <p:spPr>
          <a:xfrm>
            <a:off x="2774511" y="723481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1276430-BB7D-4270-9926-C99CBA19F053}"/>
              </a:ext>
            </a:extLst>
          </p:cNvPr>
          <p:cNvSpPr txBox="1"/>
          <p:nvPr/>
        </p:nvSpPr>
        <p:spPr>
          <a:xfrm>
            <a:off x="6934388" y="6502344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41A40D-8AAB-47AD-B8AD-22F8C33A53A3}"/>
              </a:ext>
            </a:extLst>
          </p:cNvPr>
          <p:cNvSpPr txBox="1"/>
          <p:nvPr/>
        </p:nvSpPr>
        <p:spPr>
          <a:xfrm>
            <a:off x="6318835" y="907956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5B6FA4-17A4-4595-8F50-53DD634FA682}"/>
              </a:ext>
            </a:extLst>
          </p:cNvPr>
          <p:cNvSpPr txBox="1"/>
          <p:nvPr/>
        </p:nvSpPr>
        <p:spPr>
          <a:xfrm>
            <a:off x="9201598" y="9066514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08D6484-7C07-4D82-891F-522306B5C9A0}"/>
              </a:ext>
            </a:extLst>
          </p:cNvPr>
          <p:cNvSpPr txBox="1"/>
          <p:nvPr/>
        </p:nvSpPr>
        <p:spPr>
          <a:xfrm>
            <a:off x="11010827" y="6877791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6CEEA7-34FD-441A-8714-69941A110BBC}"/>
              </a:ext>
            </a:extLst>
          </p:cNvPr>
          <p:cNvSpPr txBox="1"/>
          <p:nvPr/>
        </p:nvSpPr>
        <p:spPr>
          <a:xfrm>
            <a:off x="13193173" y="8167369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45FFEF5-8CBE-4151-922B-3BC9183E251C}"/>
              </a:ext>
            </a:extLst>
          </p:cNvPr>
          <p:cNvSpPr txBox="1"/>
          <p:nvPr/>
        </p:nvSpPr>
        <p:spPr>
          <a:xfrm>
            <a:off x="16453085" y="8179610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B11AAB5-929A-4B30-A366-7F031AC69328}"/>
              </a:ext>
            </a:extLst>
          </p:cNvPr>
          <p:cNvSpPr txBox="1"/>
          <p:nvPr/>
        </p:nvSpPr>
        <p:spPr>
          <a:xfrm>
            <a:off x="13925472" y="5525258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A4A4B76-FC6D-451C-9AD1-1C06ADEE41D9}"/>
              </a:ext>
            </a:extLst>
          </p:cNvPr>
          <p:cNvSpPr txBox="1"/>
          <p:nvPr/>
        </p:nvSpPr>
        <p:spPr>
          <a:xfrm>
            <a:off x="12311186" y="4493717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7EF2AB7-752E-4FBF-BD44-94BC2C5A351B}"/>
              </a:ext>
            </a:extLst>
          </p:cNvPr>
          <p:cNvSpPr txBox="1"/>
          <p:nvPr/>
        </p:nvSpPr>
        <p:spPr>
          <a:xfrm>
            <a:off x="18560272" y="3467735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92F61FB-1632-47A1-B4F0-E0C6A1F2B120}"/>
              </a:ext>
            </a:extLst>
          </p:cNvPr>
          <p:cNvSpPr txBox="1"/>
          <p:nvPr/>
        </p:nvSpPr>
        <p:spPr>
          <a:xfrm>
            <a:off x="20176639" y="4477426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466ABC0-8EE3-4880-92E0-889FC6751700}"/>
              </a:ext>
            </a:extLst>
          </p:cNvPr>
          <p:cNvSpPr txBox="1"/>
          <p:nvPr/>
        </p:nvSpPr>
        <p:spPr>
          <a:xfrm>
            <a:off x="21716076" y="5334973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18BBA9F-CD14-474E-8766-4C1D75C0166E}"/>
              </a:ext>
            </a:extLst>
          </p:cNvPr>
          <p:cNvSpPr txBox="1"/>
          <p:nvPr/>
        </p:nvSpPr>
        <p:spPr>
          <a:xfrm>
            <a:off x="22796357" y="7161912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4DF1E3-D2FF-4538-BA86-D095DB8BCF6C}"/>
              </a:ext>
            </a:extLst>
          </p:cNvPr>
          <p:cNvSpPr txBox="1"/>
          <p:nvPr/>
        </p:nvSpPr>
        <p:spPr>
          <a:xfrm>
            <a:off x="19492065" y="7118717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F9A233C-8405-49A3-84F3-1528FCC882F4}"/>
              </a:ext>
            </a:extLst>
          </p:cNvPr>
          <p:cNvSpPr txBox="1"/>
          <p:nvPr/>
        </p:nvSpPr>
        <p:spPr>
          <a:xfrm>
            <a:off x="14196168" y="8225258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39220A1-FD40-4791-8CE1-F48F112F173A}"/>
              </a:ext>
            </a:extLst>
          </p:cNvPr>
          <p:cNvSpPr txBox="1"/>
          <p:nvPr/>
        </p:nvSpPr>
        <p:spPr>
          <a:xfrm>
            <a:off x="8405667" y="7539345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4C6A92B-B110-4E7C-A1D4-B6C66A2EF234}"/>
              </a:ext>
            </a:extLst>
          </p:cNvPr>
          <p:cNvSpPr txBox="1"/>
          <p:nvPr/>
        </p:nvSpPr>
        <p:spPr>
          <a:xfrm>
            <a:off x="15404661" y="6462735"/>
            <a:ext cx="61555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67688480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Table 3">
            <a:extLst>
              <a:ext uri="{FF2B5EF4-FFF2-40B4-BE49-F238E27FC236}">
                <a16:creationId xmlns:a16="http://schemas.microsoft.com/office/drawing/2014/main" id="{1A8704CC-9CCA-478F-9598-97105A802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22785"/>
              </p:ext>
            </p:extLst>
          </p:nvPr>
        </p:nvGraphicFramePr>
        <p:xfrm>
          <a:off x="1533849" y="819757"/>
          <a:ext cx="36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  <p:graphicFrame>
        <p:nvGraphicFramePr>
          <p:cNvPr id="96" name="Table 3">
            <a:extLst>
              <a:ext uri="{FF2B5EF4-FFF2-40B4-BE49-F238E27FC236}">
                <a16:creationId xmlns:a16="http://schemas.microsoft.com/office/drawing/2014/main" id="{70DC4D0C-4FB3-4193-AF33-FB00079D5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44619"/>
              </p:ext>
            </p:extLst>
          </p:nvPr>
        </p:nvGraphicFramePr>
        <p:xfrm>
          <a:off x="6185361" y="819757"/>
          <a:ext cx="3600000" cy="3474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</a:tbl>
          </a:graphicData>
        </a:graphic>
      </p:graphicFrame>
      <p:graphicFrame>
        <p:nvGraphicFramePr>
          <p:cNvPr id="111" name="Table 3">
            <a:extLst>
              <a:ext uri="{FF2B5EF4-FFF2-40B4-BE49-F238E27FC236}">
                <a16:creationId xmlns:a16="http://schemas.microsoft.com/office/drawing/2014/main" id="{3AA61514-EDDA-43D6-9889-9247893BC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60733"/>
              </p:ext>
            </p:extLst>
          </p:nvPr>
        </p:nvGraphicFramePr>
        <p:xfrm>
          <a:off x="17844054" y="819757"/>
          <a:ext cx="5400000" cy="3962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frekuensi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rata-rata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0.1852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</a:tbl>
          </a:graphicData>
        </a:graphic>
      </p:graphicFrame>
      <p:graphicFrame>
        <p:nvGraphicFramePr>
          <p:cNvPr id="112" name="Table 3">
            <a:extLst>
              <a:ext uri="{FF2B5EF4-FFF2-40B4-BE49-F238E27FC236}">
                <a16:creationId xmlns:a16="http://schemas.microsoft.com/office/drawing/2014/main" id="{FAFE6B98-BAFE-4CEF-AC0D-5F6EA79B8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2781"/>
              </p:ext>
            </p:extLst>
          </p:nvPr>
        </p:nvGraphicFramePr>
        <p:xfrm>
          <a:off x="11522804" y="819757"/>
          <a:ext cx="5400000" cy="8595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frekuensi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rata-rata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0.0556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noProof="1"/>
                        <a:t>0.0741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  <p:sp>
        <p:nvSpPr>
          <p:cNvPr id="113" name="TextBox 112">
            <a:extLst>
              <a:ext uri="{FF2B5EF4-FFF2-40B4-BE49-F238E27FC236}">
                <a16:creationId xmlns:a16="http://schemas.microsoft.com/office/drawing/2014/main" id="{11A537BA-72F9-4521-BEAA-D713F2D5A8DE}"/>
              </a:ext>
            </a:extLst>
          </p:cNvPr>
          <p:cNvSpPr txBox="1"/>
          <p:nvPr/>
        </p:nvSpPr>
        <p:spPr>
          <a:xfrm>
            <a:off x="928770" y="10361322"/>
            <a:ext cx="105573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Diperoleh </a:t>
            </a:r>
            <a:r>
              <a:rPr lang="en-US" sz="4800" i="1" noProof="1">
                <a:solidFill>
                  <a:srgbClr val="000000"/>
                </a:solidFill>
              </a:rPr>
              <a:t>average bit length </a:t>
            </a:r>
            <a:r>
              <a:rPr lang="en-US" sz="4800" noProof="1">
                <a:solidFill>
                  <a:srgbClr val="000000"/>
                </a:solidFill>
              </a:rPr>
              <a:t>3.907407</a:t>
            </a:r>
            <a:endParaRPr kumimoji="0" lang="id-ID" sz="4800" b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5829067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759D696E-A467-4774-5451-A6BCA7648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87481"/>
              </p:ext>
            </p:extLst>
          </p:nvPr>
        </p:nvGraphicFramePr>
        <p:xfrm>
          <a:off x="897745" y="1714278"/>
          <a:ext cx="36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12629936-D036-3D17-81BF-B3302A4AB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71114"/>
              </p:ext>
            </p:extLst>
          </p:nvPr>
        </p:nvGraphicFramePr>
        <p:xfrm>
          <a:off x="5549257" y="1714278"/>
          <a:ext cx="3600000" cy="3474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6AAA3D4-3EAC-D65A-3F7F-C4B28FFB2BF3}"/>
              </a:ext>
            </a:extLst>
          </p:cNvPr>
          <p:cNvSpPr txBox="1"/>
          <p:nvPr/>
        </p:nvSpPr>
        <p:spPr>
          <a:xfrm>
            <a:off x="10740222" y="1404582"/>
            <a:ext cx="11483674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semua password lukman terdiri dari tempat dan tanggal lahirnya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E50DCDF-8876-44FE-10F6-90BA88FA490D}"/>
              </a:ext>
            </a:extLst>
          </p:cNvPr>
          <p:cNvSpPr/>
          <p:nvPr/>
        </p:nvSpPr>
        <p:spPr>
          <a:xfrm>
            <a:off x="14928574" y="4016180"/>
            <a:ext cx="1808922" cy="2345635"/>
          </a:xfrm>
          <a:prstGeom prst="down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3DB5C-9FA3-AEE4-39F3-992D0CA6AFDF}"/>
              </a:ext>
            </a:extLst>
          </p:cNvPr>
          <p:cNvSpPr txBox="1"/>
          <p:nvPr/>
        </p:nvSpPr>
        <p:spPr>
          <a:xfrm>
            <a:off x="9402417" y="6793273"/>
            <a:ext cx="13246214" cy="5273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id-ID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1100 1101 1110 01111 10</a:t>
            </a:r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id-ID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01100 10 1100 1100</a:t>
            </a:r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id-ID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001110 001111 0010 0001</a:t>
            </a:r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id-ID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1111 01111 001100 1110 10 0000</a:t>
            </a:r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id-ID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0100 1101 0010 0001 0101 0010 0101</a:t>
            </a:r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id-ID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0001 10 0010 0101</a:t>
            </a:r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id-ID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0100 1101 1110 01100 10 0100</a:t>
            </a:r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id-ID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0001 10 0000</a:t>
            </a:r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id-ID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0100 10 0000 01101 01101 10 1111</a:t>
            </a:r>
            <a:r>
              <a:rPr kumimoji="0" lang="en-US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id-ID" sz="4800" b="0" i="0" u="none" strike="noStrike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1111 10 001101 0101 0010 0000 01110 10</a:t>
            </a:r>
          </a:p>
        </p:txBody>
      </p:sp>
    </p:spTree>
    <p:extLst>
      <p:ext uri="{BB962C8B-B14F-4D97-AF65-F5344CB8AC3E}">
        <p14:creationId xmlns:p14="http://schemas.microsoft.com/office/powerpoint/2010/main" val="33748611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875042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823534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191563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510379-D404-48FC-8F48-3A6105B478CE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4E872-877B-40D9-8CC0-31921B3FC766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994652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2310569"/>
            <a:ext cx="208952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1a. Depok ke Kuningan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20AA4C-4707-4360-B854-E97DC0F8890C}"/>
              </a:ext>
            </a:extLst>
          </p:cNvPr>
          <p:cNvSpPr/>
          <p:nvPr/>
        </p:nvSpPr>
        <p:spPr>
          <a:xfrm>
            <a:off x="1863319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43922C-CDD2-4BAC-BA4E-0F53B67C8C2E}"/>
              </a:ext>
            </a:extLst>
          </p:cNvPr>
          <p:cNvSpPr/>
          <p:nvPr/>
        </p:nvSpPr>
        <p:spPr>
          <a:xfrm>
            <a:off x="5534171" y="4450722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A28F-0D09-4687-9DAE-3C8734C7653F}"/>
              </a:ext>
            </a:extLst>
          </p:cNvPr>
          <p:cNvSpPr txBox="1"/>
          <p:nvPr/>
        </p:nvSpPr>
        <p:spPr>
          <a:xfrm>
            <a:off x="6129131" y="3976016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4360(D)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1AE8BD-701A-40FD-B65C-4762A52716F1}"/>
              </a:ext>
            </a:extLst>
          </p:cNvPr>
          <p:cNvSpPr/>
          <p:nvPr/>
        </p:nvSpPr>
        <p:spPr>
          <a:xfrm>
            <a:off x="1863318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E3A2F-DD25-433E-ACE5-CAFC6B075D5C}"/>
              </a:ext>
            </a:extLst>
          </p:cNvPr>
          <p:cNvSpPr txBox="1"/>
          <p:nvPr/>
        </p:nvSpPr>
        <p:spPr>
          <a:xfrm>
            <a:off x="226676" y="7918711"/>
            <a:ext cx="16366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4370(D)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BC9A9A-E471-490A-A035-17E828BED666}"/>
              </a:ext>
            </a:extLst>
          </p:cNvPr>
          <p:cNvSpPr/>
          <p:nvPr/>
        </p:nvSpPr>
        <p:spPr>
          <a:xfrm>
            <a:off x="5534170" y="7418173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202F8-25E0-4BFD-83D4-CD09FB5B6082}"/>
              </a:ext>
            </a:extLst>
          </p:cNvPr>
          <p:cNvSpPr txBox="1"/>
          <p:nvPr/>
        </p:nvSpPr>
        <p:spPr>
          <a:xfrm>
            <a:off x="6947451" y="8877788"/>
            <a:ext cx="20574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10150(D, Be)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E4F26F-C1CE-47D7-B375-BD897136D921}"/>
              </a:ext>
            </a:extLst>
          </p:cNvPr>
          <p:cNvSpPr/>
          <p:nvPr/>
        </p:nvSpPr>
        <p:spPr>
          <a:xfrm>
            <a:off x="1863318" y="10385624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2E178-DE1C-4041-8C05-882B5FBF6655}"/>
              </a:ext>
            </a:extLst>
          </p:cNvPr>
          <p:cNvSpPr txBox="1"/>
          <p:nvPr/>
        </p:nvSpPr>
        <p:spPr>
          <a:xfrm>
            <a:off x="1639956" y="12095361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10850(D,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0F7D29-43B2-40E1-9A49-07E26B9CE4C1}"/>
              </a:ext>
            </a:extLst>
          </p:cNvPr>
          <p:cNvSpPr/>
          <p:nvPr/>
        </p:nvSpPr>
        <p:spPr>
          <a:xfrm>
            <a:off x="9247614" y="7404788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0F85C0-1A61-4CE7-AF60-35F42F437194}"/>
              </a:ext>
            </a:extLst>
          </p:cNvPr>
          <p:cNvSpPr txBox="1"/>
          <p:nvPr/>
        </p:nvSpPr>
        <p:spPr>
          <a:xfrm>
            <a:off x="10903657" y="8688512"/>
            <a:ext cx="28123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13720(D, Be, Ka)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E8AA58-0F47-46A7-939D-54E408753AC4}"/>
              </a:ext>
            </a:extLst>
          </p:cNvPr>
          <p:cNvSpPr/>
          <p:nvPr/>
        </p:nvSpPr>
        <p:spPr>
          <a:xfrm>
            <a:off x="5534169" y="10372239"/>
            <a:ext cx="2231603" cy="1473000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7D690-BD9F-4A74-9C8E-B4A249DE9104}"/>
              </a:ext>
            </a:extLst>
          </p:cNvPr>
          <p:cNvSpPr txBox="1"/>
          <p:nvPr/>
        </p:nvSpPr>
        <p:spPr>
          <a:xfrm>
            <a:off x="5534171" y="12067816"/>
            <a:ext cx="22316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10680(D, Bo)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703772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2962</Words>
  <Application>Microsoft Office PowerPoint</Application>
  <PresentationFormat>Custom</PresentationFormat>
  <Paragraphs>755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Helvetica Neue</vt:lpstr>
      <vt:lpstr>Helvetica Neue Medium</vt:lpstr>
      <vt:lpstr>21_BasicWhite</vt:lpstr>
      <vt:lpstr>Latihan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dc:creator>LENOVO</dc:creator>
  <cp:lastModifiedBy>Surya Dharma</cp:lastModifiedBy>
  <cp:revision>96</cp:revision>
  <dcterms:modified xsi:type="dcterms:W3CDTF">2022-05-04T10:34:38Z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