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9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302" r:id="rId12"/>
    <p:sldId id="264" r:id="rId13"/>
    <p:sldId id="267" r:id="rId14"/>
    <p:sldId id="266" r:id="rId15"/>
    <p:sldId id="268" r:id="rId16"/>
    <p:sldId id="299" r:id="rId17"/>
    <p:sldId id="269" r:id="rId18"/>
    <p:sldId id="270" r:id="rId19"/>
    <p:sldId id="300" r:id="rId20"/>
    <p:sldId id="271" r:id="rId21"/>
    <p:sldId id="301" r:id="rId22"/>
    <p:sldId id="305" r:id="rId23"/>
    <p:sldId id="273" r:id="rId24"/>
    <p:sldId id="274" r:id="rId25"/>
    <p:sldId id="275" r:id="rId26"/>
    <p:sldId id="276" r:id="rId27"/>
    <p:sldId id="277" r:id="rId28"/>
    <p:sldId id="278" r:id="rId29"/>
    <p:sldId id="285" r:id="rId30"/>
    <p:sldId id="279" r:id="rId31"/>
    <p:sldId id="287" r:id="rId32"/>
    <p:sldId id="280" r:id="rId33"/>
    <p:sldId id="281" r:id="rId34"/>
    <p:sldId id="282" r:id="rId35"/>
    <p:sldId id="288" r:id="rId36"/>
    <p:sldId id="283" r:id="rId37"/>
    <p:sldId id="290" r:id="rId38"/>
    <p:sldId id="289" r:id="rId39"/>
    <p:sldId id="291" r:id="rId40"/>
    <p:sldId id="292" r:id="rId41"/>
    <p:sldId id="293" r:id="rId42"/>
    <p:sldId id="258" r:id="rId43"/>
    <p:sldId id="295" r:id="rId44"/>
    <p:sldId id="296" r:id="rId45"/>
    <p:sldId id="294" r:id="rId46"/>
    <p:sldId id="297" r:id="rId47"/>
    <p:sldId id="298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32" d="100"/>
          <a:sy n="32" d="100"/>
        </p:scale>
        <p:origin x="7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Latihan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993489-0D73-426A-A831-DB2755EAF3A7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08773F-1D82-4E06-A0CB-DEF3E054B48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85853-802C-4072-8C0F-405F5A66BBA6}"/>
              </a:ext>
            </a:extLst>
          </p:cNvPr>
          <p:cNvSpPr txBox="1"/>
          <p:nvPr/>
        </p:nvSpPr>
        <p:spPr>
          <a:xfrm>
            <a:off x="10903657" y="8688512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86423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E48C48-C9E6-4914-9F9A-094D278B6610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E979-4042-4626-8692-3B2E7D7DF9A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D9910-D59D-4F9E-846D-AB1BE63024E4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3D8A73-896B-4310-9F50-6C94BB55506F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91568-F191-4287-95AE-67F10B6E420F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55543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5309F-C2DF-4DA3-BCF9-CBAF5744D449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FA822-0F3F-4E69-AC5C-B2B37CB3A3E9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BE384A-ACD2-4EE5-8E25-A7A5894965C6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09716-0642-48A2-9B1A-F5F43954212C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7541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5309F-C2DF-4DA3-BCF9-CBAF5744D449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FA822-0F3F-4E69-AC5C-B2B37CB3A3E9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B9434-131A-4D3B-99E0-82BFFF7FAC05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608B32-6F9B-4294-A798-E365107F89FE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BCF26-C237-41BC-93BB-243EAACF68FE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D4F3A8-D442-4219-8FDC-BB9EE7D665C0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A7E2A-6688-4592-B539-ACE531BA9BCA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18682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30B43CD2-F5CB-475B-AF2A-A5197311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3F9026-844C-42A5-8FC4-F566348CDAA7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6EC021-46C8-432F-B652-E3A7177C37CC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56D3D4-7A5F-4C09-AAD8-4B931446A316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6FCB7F-F9DF-407C-890C-5FA9937D3F09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282B4E-9E94-4BB6-8A16-1E31FB6F3D46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09E79-2669-41CD-9B85-CA7D3F56CBB9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78E8C1-78B7-46DA-9205-939CA7E981B9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C4637-8669-42D5-A37A-8D75E808880E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BC5195-39E5-42AD-ACBB-268C2E4B2A58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D0D35-9775-4EAE-99AA-E8292C3848DF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83533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CD836A2A-6C36-4520-ABEE-A84132D6A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A40D9-0C09-4B7D-8BEF-3D7586D80B89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487F98-70E2-45E1-A0D7-661615B29C2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5B567-A901-4A6B-8109-CECE5FFDC93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CE7CE3-1345-4A2E-9F5F-740C629C16F5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F50A78-1C51-40BE-8B18-B31E6173379C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494BBF-4668-49DC-A993-26873946DA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3437-0FB7-4A11-83CF-02CA516CBD81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0AA85F-D475-48D1-B7B7-4AFCDEA05A0F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A99891-F7B4-4B4A-BCAA-E6743A58777A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0B7DB-E62E-49B4-A8FB-AE1B8748EBAF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B9B48F-4C98-498F-843B-E9FCF4C51698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FA071F-1849-4B9E-948C-18A622C08B02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A512A3-0C02-41AA-A28B-82C98C371D34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574762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D4A816AC-F822-4740-A4CA-446C9DD7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A40D9-0C09-4B7D-8BEF-3D7586D80B89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487F98-70E2-45E1-A0D7-661615B29C2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5B567-A901-4A6B-8109-CECE5FFDC93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8FA9D2-926B-4ABB-BD5D-D793B60A75BD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3F42F3-D1CD-4673-A736-6F263C132440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E01146-6BCC-4380-B212-34C2F3D38B66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70D2AC-9E7E-41A1-BDA1-A4663102F489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47BE33-71E8-4A5E-AB10-02688B8BF00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8D919-7A96-4951-9A16-965ABB7C1026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04BB62-14F6-43FF-ACD4-B6351439EA39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70E235-335A-4A71-9A05-E833438F0D56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BB83D-431A-406A-840B-9BE64B2CD0A8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8757E1-1BE8-4D68-804E-E5EBA0F6853F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F35DE-5045-4C4E-B8D5-3E7D8F60DF62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9D0A5A-2991-46D4-AB26-C3C92DBFDEE4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566180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EF77F561-9AB9-4592-83FD-FEC1D143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8BF189-B1B3-4309-AF9D-95C028051589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34A7C-0E2D-4EA3-85CD-E39709D48D8D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C38A3F-5764-429D-A525-9365C8D27047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8739CF-3169-482E-AD44-7CF2618B5B3B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C9E4D1-5121-4A26-8827-6F9A46CAB92A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4C349D-31E8-4154-9301-7881DFA13183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E2371C-955E-4247-A440-478CF001C8F3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CFDF16-1206-4BB0-BA42-45CBFB0DFA6C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E18531-8D55-4AD3-897A-B51BDB81F4EB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64EB43-5FEE-4368-9071-1356CA5C1122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9BCCCF-7468-4744-9ED7-7963C8DB5241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986C-5D86-47CB-A410-E8025017AC1B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6B264-85B4-4A92-830B-8423B89891AF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CE2B4E-64E3-427F-832D-86BF856F83DB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673813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5DC7A834-A783-4D1D-9F11-528A18058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9FEEA-2F62-467A-9287-32FAB6F2D079}"/>
              </a:ext>
            </a:extLst>
          </p:cNvPr>
          <p:cNvSpPr txBox="1"/>
          <p:nvPr/>
        </p:nvSpPr>
        <p:spPr>
          <a:xfrm>
            <a:off x="21323763" y="892908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31190(D, Bo, Cia,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960854-0114-49E9-8F8D-79FEB22B0AC1}"/>
              </a:ext>
            </a:extLst>
          </p:cNvPr>
          <p:cNvSpPr/>
          <p:nvPr/>
        </p:nvSpPr>
        <p:spPr>
          <a:xfrm>
            <a:off x="2028907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2613E8-E289-4D87-89E4-E4C165E40BB5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2DF3AC-7BB8-4C9E-9A5B-4D682E081972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C2FCDE-EEC0-4567-9CB2-9C493EADFF40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F79B33-47D0-4669-A799-FE8B1238D65F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1B286F-E34E-4D9B-AF9E-F4D82D8A9DDA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838F9D-20CD-49D7-8ED6-77054E3938F3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36C471-6D4B-4A0E-B245-113947B60DED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1FB2F-1A73-4DD8-9FA3-EF0CF8C5D3A2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A9150-0C3C-4C56-B411-EC41285F8CC6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FEDD0D-40E1-4BEB-9D43-73D9156A35C1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A2822D-4F74-4092-8304-0DDE6CA895EE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964FF2-8782-41A8-9AB7-083E56A779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4A6099-2B9A-4418-BC1E-7C8C8C4735FC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D512C6-5457-4FF8-B114-A0C70AB006EA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40310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B255089-8B10-402C-B2FF-834A5EA6C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9FEEA-2F62-467A-9287-32FAB6F2D079}"/>
              </a:ext>
            </a:extLst>
          </p:cNvPr>
          <p:cNvSpPr txBox="1"/>
          <p:nvPr/>
        </p:nvSpPr>
        <p:spPr>
          <a:xfrm>
            <a:off x="21323763" y="892908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31190(D, Bo, Cia,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960854-0114-49E9-8F8D-79FEB22B0AC1}"/>
              </a:ext>
            </a:extLst>
          </p:cNvPr>
          <p:cNvSpPr/>
          <p:nvPr/>
        </p:nvSpPr>
        <p:spPr>
          <a:xfrm>
            <a:off x="2028907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2613E8-E289-4D87-89E4-E4C165E40BB5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2DF3AC-7BB8-4C9E-9A5B-4D682E081972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C2FCDE-EEC0-4567-9CB2-9C493EADFF40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F79B33-47D0-4669-A799-FE8B1238D65F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1B286F-E34E-4D9B-AF9E-F4D82D8A9DDA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838F9D-20CD-49D7-8ED6-77054E3938F3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36C471-6D4B-4A0E-B245-113947B60DED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1FB2F-1A73-4DD8-9FA3-EF0CF8C5D3A2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A9150-0C3C-4C56-B411-EC41285F8CC6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FEDD0D-40E1-4BEB-9D43-73D9156A35C1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A2822D-4F74-4092-8304-0DDE6CA895EE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964FF2-8782-41A8-9AB7-083E56A779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4A6099-2B9A-4418-BC1E-7C8C8C4735FC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D512C6-5457-4FF8-B114-A0C70AB006EA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BE28D0-374F-458A-875D-5F00465CE2DF}"/>
              </a:ext>
            </a:extLst>
          </p:cNvPr>
          <p:cNvSpPr/>
          <p:nvPr/>
        </p:nvSpPr>
        <p:spPr>
          <a:xfrm>
            <a:off x="20289075" y="444658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FE6801-E13E-4DD6-AFDB-4AFBF7552E44}"/>
              </a:ext>
            </a:extLst>
          </p:cNvPr>
          <p:cNvSpPr txBox="1"/>
          <p:nvPr/>
        </p:nvSpPr>
        <p:spPr>
          <a:xfrm>
            <a:off x="19689836" y="3325256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33560(D,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622F68EE-5C5D-4769-83A8-B5AFEEF80437}"/>
              </a:ext>
            </a:extLst>
          </p:cNvPr>
          <p:cNvSpPr/>
          <p:nvPr/>
        </p:nvSpPr>
        <p:spPr>
          <a:xfrm>
            <a:off x="2038817" y="609635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D07D5773-33CB-410F-A3E0-593D31C09022}"/>
              </a:ext>
            </a:extLst>
          </p:cNvPr>
          <p:cNvSpPr/>
          <p:nvPr/>
        </p:nvSpPr>
        <p:spPr>
          <a:xfrm rot="19062350">
            <a:off x="4940150" y="8592952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7BB9312E-0D69-4D8D-8F87-B65D78425AFE}"/>
              </a:ext>
            </a:extLst>
          </p:cNvPr>
          <p:cNvSpPr/>
          <p:nvPr/>
        </p:nvSpPr>
        <p:spPr>
          <a:xfrm rot="16200000">
            <a:off x="8158719" y="1009713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4C431C7D-CEF7-4905-BC45-6B8FE2E2C969}"/>
              </a:ext>
            </a:extLst>
          </p:cNvPr>
          <p:cNvSpPr/>
          <p:nvPr/>
        </p:nvSpPr>
        <p:spPr>
          <a:xfrm rot="13482191">
            <a:off x="12544787" y="944441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F44271DE-A317-4CE8-984F-3A2F1235DF5C}"/>
              </a:ext>
            </a:extLst>
          </p:cNvPr>
          <p:cNvSpPr/>
          <p:nvPr/>
        </p:nvSpPr>
        <p:spPr>
          <a:xfrm rot="16200000">
            <a:off x="15674042" y="730382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3E76655C-09F7-4DFC-B83F-CE184C0D0544}"/>
              </a:ext>
            </a:extLst>
          </p:cNvPr>
          <p:cNvSpPr/>
          <p:nvPr/>
        </p:nvSpPr>
        <p:spPr>
          <a:xfrm rot="13578544">
            <a:off x="18422841" y="608283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332515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18788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36563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963888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585146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50217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04493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CB3969-02F8-41AE-B3B1-9D8F3523CCBC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FF923-C14F-4E0A-89E1-53A851155EA8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70710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45282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F3CCE-4BA8-472D-AB4E-0B57C92969BF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D1663-DA0A-4884-BDBE-2AA54286651E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257241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F5EB37-288D-4F10-A68D-251F563CADC3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F6194-F236-4DAB-8BA6-40615455A2FD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5A4C5E-4A25-4E8B-846B-F68073B350A5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9FAB4-B699-4B58-8410-7545830A3258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41804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298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AEC412-C33E-4512-B529-311485014C80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442DE-B43F-4082-B16F-481B2B391C6B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3F838C-1173-423B-92C6-FA12470CF009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D6C2F-4EAB-4885-86AB-F71AE30B888F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51497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27873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34A2A3-2490-43A1-BDE6-39DBF0327E4D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7BB167-72EF-4BDF-B140-16F52D07B4E5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87604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620741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7AA740-77E5-4466-964D-00CD314B7042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77675D-3D05-42EC-A3DF-C474C90C9D2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08914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EECA2-FFCC-44FD-A0B1-A974B2965497}"/>
              </a:ext>
            </a:extLst>
          </p:cNvPr>
          <p:cNvSpPr txBox="1"/>
          <p:nvPr/>
        </p:nvSpPr>
        <p:spPr>
          <a:xfrm>
            <a:off x="16359704" y="11823210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163553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EECA2-FFCC-44FD-A0B1-A974B2965497}"/>
              </a:ext>
            </a:extLst>
          </p:cNvPr>
          <p:cNvSpPr txBox="1"/>
          <p:nvPr/>
        </p:nvSpPr>
        <p:spPr>
          <a:xfrm>
            <a:off x="16359704" y="11823210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E24BA5-BA51-49A7-ACB9-4156AB7C98F7}"/>
              </a:ext>
            </a:extLst>
          </p:cNvPr>
          <p:cNvSpPr/>
          <p:nvPr/>
        </p:nvSpPr>
        <p:spPr>
          <a:xfrm>
            <a:off x="20275920" y="740781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83029-7384-4E6E-ABA3-0B8FC6FFA455}"/>
              </a:ext>
            </a:extLst>
          </p:cNvPr>
          <p:cNvSpPr txBox="1"/>
          <p:nvPr/>
        </p:nvSpPr>
        <p:spPr>
          <a:xfrm>
            <a:off x="21404879" y="8899382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24850(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026997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EECA2-FFCC-44FD-A0B1-A974B2965497}"/>
              </a:ext>
            </a:extLst>
          </p:cNvPr>
          <p:cNvSpPr txBox="1"/>
          <p:nvPr/>
        </p:nvSpPr>
        <p:spPr>
          <a:xfrm>
            <a:off x="16359704" y="11823210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E24BA5-BA51-49A7-ACB9-4156AB7C98F7}"/>
              </a:ext>
            </a:extLst>
          </p:cNvPr>
          <p:cNvSpPr/>
          <p:nvPr/>
        </p:nvSpPr>
        <p:spPr>
          <a:xfrm>
            <a:off x="20275920" y="740781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83029-7384-4E6E-ABA3-0B8FC6FFA455}"/>
              </a:ext>
            </a:extLst>
          </p:cNvPr>
          <p:cNvSpPr txBox="1"/>
          <p:nvPr/>
        </p:nvSpPr>
        <p:spPr>
          <a:xfrm>
            <a:off x="21404879" y="8899382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24850(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BEF547-CA82-4883-81FC-BBBE7EA86558}"/>
              </a:ext>
            </a:extLst>
          </p:cNvPr>
          <p:cNvSpPr/>
          <p:nvPr/>
        </p:nvSpPr>
        <p:spPr>
          <a:xfrm>
            <a:off x="20275920" y="1036706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7D75B4-2BD1-4553-94C5-5B04AA758730}"/>
              </a:ext>
            </a:extLst>
          </p:cNvPr>
          <p:cNvSpPr txBox="1"/>
          <p:nvPr/>
        </p:nvSpPr>
        <p:spPr>
          <a:xfrm>
            <a:off x="21404879" y="11858625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29560(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G, T, Ci)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97DC5C6-39A1-4537-B6D0-FCCB2BE0F68F}"/>
              </a:ext>
            </a:extLst>
          </p:cNvPr>
          <p:cNvSpPr/>
          <p:nvPr/>
        </p:nvSpPr>
        <p:spPr>
          <a:xfrm>
            <a:off x="9492778" y="932001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40F658D-E905-49EA-B161-1EAA1447FE97}"/>
              </a:ext>
            </a:extLst>
          </p:cNvPr>
          <p:cNvSpPr/>
          <p:nvPr/>
        </p:nvSpPr>
        <p:spPr>
          <a:xfrm>
            <a:off x="21883971" y="944285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1288FA93-CDEF-42B5-83FC-7A03CE79711D}"/>
              </a:ext>
            </a:extLst>
          </p:cNvPr>
          <p:cNvSpPr/>
          <p:nvPr/>
        </p:nvSpPr>
        <p:spPr>
          <a:xfrm rot="16200000">
            <a:off x="12004441" y="1017105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BBDCD58-87E2-40C0-ABD3-3B165BEA74AC}"/>
              </a:ext>
            </a:extLst>
          </p:cNvPr>
          <p:cNvSpPr/>
          <p:nvPr/>
        </p:nvSpPr>
        <p:spPr>
          <a:xfrm rot="16200000">
            <a:off x="15706550" y="1017105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D09C323-0240-4F41-9D5D-F65BCA1CA055}"/>
              </a:ext>
            </a:extLst>
          </p:cNvPr>
          <p:cNvSpPr/>
          <p:nvPr/>
        </p:nvSpPr>
        <p:spPr>
          <a:xfrm rot="13250233">
            <a:off x="19869733" y="939740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EF2485E-E42B-49B3-854B-C07874DB9F22}"/>
              </a:ext>
            </a:extLst>
          </p:cNvPr>
          <p:cNvSpPr/>
          <p:nvPr/>
        </p:nvSpPr>
        <p:spPr>
          <a:xfrm>
            <a:off x="9492778" y="607996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527249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C680F9-28F7-49A0-BEDF-828F44B0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37" y="1587209"/>
            <a:ext cx="10727953" cy="12046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41003-AFD4-4B2C-8752-8CF532BA1E47}"/>
              </a:ext>
            </a:extLst>
          </p:cNvPr>
          <p:cNvSpPr txBox="1"/>
          <p:nvPr/>
        </p:nvSpPr>
        <p:spPr>
          <a:xfrm>
            <a:off x="1024980" y="442012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1c. Pseudocode Algoritma Dijkstra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61979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825839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97B576-FA49-4F2E-98FC-03C4F02802B8}"/>
              </a:ext>
            </a:extLst>
          </p:cNvPr>
          <p:cNvSpPr txBox="1"/>
          <p:nvPr/>
        </p:nvSpPr>
        <p:spPr>
          <a:xfrm>
            <a:off x="1278169" y="521583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5C5504E-2AF7-4CF9-90A9-B668DBDF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94517"/>
              </p:ext>
            </p:extLst>
          </p:nvPr>
        </p:nvGraphicFramePr>
        <p:xfrm>
          <a:off x="14872162" y="521583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55B563-3D50-47D3-B25D-C7A8C6516E88}"/>
              </a:ext>
            </a:extLst>
          </p:cNvPr>
          <p:cNvSpPr txBox="1"/>
          <p:nvPr/>
        </p:nvSpPr>
        <p:spPr>
          <a:xfrm>
            <a:off x="1278169" y="9105719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196826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BFDD1A-5414-4140-A2CE-7418A00E0BD4}"/>
              </a:ext>
            </a:extLst>
          </p:cNvPr>
          <p:cNvSpPr txBox="1"/>
          <p:nvPr/>
        </p:nvSpPr>
        <p:spPr>
          <a:xfrm>
            <a:off x="1079387" y="521583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0789DD4-9307-4EDB-B702-6533E9254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20745"/>
              </p:ext>
            </p:extLst>
          </p:nvPr>
        </p:nvGraphicFramePr>
        <p:xfrm>
          <a:off x="6970645" y="1818419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ADBE7D9-6048-447A-A8FA-6A560FF2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80212"/>
              </p:ext>
            </p:extLst>
          </p:nvPr>
        </p:nvGraphicFramePr>
        <p:xfrm>
          <a:off x="649395" y="1818419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8153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011" y="3119900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7800" y="3119900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1385" y="4526776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2960" y="4526776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5943" y="8547649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369" y="8547649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DA5C9-6450-481C-A0EC-5100ACC1DEB4}"/>
              </a:ext>
            </a:extLst>
          </p:cNvPr>
          <p:cNvSpPr txBox="1"/>
          <p:nvPr/>
        </p:nvSpPr>
        <p:spPr>
          <a:xfrm>
            <a:off x="7205292" y="9250401"/>
            <a:ext cx="54662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2E8597-6CED-4A35-9FD7-FA4843690104}"/>
              </a:ext>
            </a:extLst>
          </p:cNvPr>
          <p:cNvSpPr txBox="1"/>
          <p:nvPr/>
        </p:nvSpPr>
        <p:spPr>
          <a:xfrm>
            <a:off x="9461701" y="92036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o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4846" y="850178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272" y="850178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F41DA0-7150-4A69-9508-C16E3B803E0D}"/>
              </a:ext>
            </a:extLst>
          </p:cNvPr>
          <p:cNvSpPr txBox="1"/>
          <p:nvPr/>
        </p:nvSpPr>
        <p:spPr>
          <a:xfrm>
            <a:off x="4125793" y="9157764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k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9E14D-6AC4-4EDA-BE25-755FBB143518}"/>
              </a:ext>
            </a:extLst>
          </p:cNvPr>
          <p:cNvSpPr txBox="1"/>
          <p:nvPr/>
        </p:nvSpPr>
        <p:spPr>
          <a:xfrm>
            <a:off x="6426787" y="915776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315" y="763283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7741" y="763283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2EC8C3-B233-4DE8-BED2-9097912987A0}"/>
              </a:ext>
            </a:extLst>
          </p:cNvPr>
          <p:cNvSpPr txBox="1"/>
          <p:nvPr/>
        </p:nvSpPr>
        <p:spPr>
          <a:xfrm>
            <a:off x="14169130" y="8336270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y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99AFF-EEE7-4AA0-8E92-74EF14708DA5}"/>
              </a:ext>
            </a:extLst>
          </p:cNvPr>
          <p:cNvSpPr txBox="1"/>
          <p:nvPr/>
        </p:nvSpPr>
        <p:spPr>
          <a:xfrm>
            <a:off x="16430073" y="828881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272" y="7517809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196" y="7517809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7986" y="7624874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1412" y="7624874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A649DF-24A0-4528-A16A-71152251F802}"/>
              </a:ext>
            </a:extLst>
          </p:cNvPr>
          <p:cNvSpPr txBox="1"/>
          <p:nvPr/>
        </p:nvSpPr>
        <p:spPr>
          <a:xfrm>
            <a:off x="11112579" y="831334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1046F-A616-4503-B7F2-E89C20DFA794}"/>
              </a:ext>
            </a:extLst>
          </p:cNvPr>
          <p:cNvSpPr txBox="1"/>
          <p:nvPr/>
        </p:nvSpPr>
        <p:spPr>
          <a:xfrm>
            <a:off x="13354369" y="8297292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7882" y="655553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308" y="655553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008" y="65984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7434" y="65984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65770A-4BF3-4EE1-81C9-84886DF6E5A2}"/>
              </a:ext>
            </a:extLst>
          </p:cNvPr>
          <p:cNvSpPr txBox="1"/>
          <p:nvPr/>
        </p:nvSpPr>
        <p:spPr>
          <a:xfrm>
            <a:off x="17492697" y="7311931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92D0F4-8258-44FE-974E-2550C947D3C1}"/>
              </a:ext>
            </a:extLst>
          </p:cNvPr>
          <p:cNvSpPr txBox="1"/>
          <p:nvPr/>
        </p:nvSpPr>
        <p:spPr>
          <a:xfrm>
            <a:off x="19704214" y="73119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AAFE9A-0133-4DC4-B799-3AE69A092980}"/>
              </a:ext>
            </a:extLst>
          </p:cNvPr>
          <p:cNvSpPr txBox="1"/>
          <p:nvPr/>
        </p:nvSpPr>
        <p:spPr>
          <a:xfrm>
            <a:off x="20446231" y="730224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76F8-A7DE-4F6C-B423-96D79D7C4049}"/>
              </a:ext>
            </a:extLst>
          </p:cNvPr>
          <p:cNvSpPr txBox="1"/>
          <p:nvPr/>
        </p:nvSpPr>
        <p:spPr>
          <a:xfrm>
            <a:off x="23000252" y="7403927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l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5461D-5114-4666-98E1-52590EA72881}"/>
              </a:ext>
            </a:extLst>
          </p:cNvPr>
          <p:cNvSpPr txBox="1"/>
          <p:nvPr/>
        </p:nvSpPr>
        <p:spPr>
          <a:xfrm>
            <a:off x="3810199" y="751780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r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86EC8-9725-4A2B-A9B4-F92C03A1A593}"/>
              </a:ext>
            </a:extLst>
          </p:cNvPr>
          <p:cNvSpPr txBox="1"/>
          <p:nvPr/>
        </p:nvSpPr>
        <p:spPr>
          <a:xfrm>
            <a:off x="16948960" y="553512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251" y="6555536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7690" y="655553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3585" y="645309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011" y="6453091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6FD8E4D-FE45-4D5F-A58F-9A696781AFB9}"/>
              </a:ext>
            </a:extLst>
          </p:cNvPr>
          <p:cNvSpPr txBox="1"/>
          <p:nvPr/>
        </p:nvSpPr>
        <p:spPr>
          <a:xfrm>
            <a:off x="9591589" y="7109073"/>
            <a:ext cx="27411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B17873-497E-4528-96B0-E81EE627339E}"/>
              </a:ext>
            </a:extLst>
          </p:cNvPr>
          <p:cNvSpPr txBox="1"/>
          <p:nvPr/>
        </p:nvSpPr>
        <p:spPr>
          <a:xfrm>
            <a:off x="11755526" y="7109073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i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0773" y="670451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4199" y="6704511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E26D30-D85B-4AB8-B327-D7B310914F28}"/>
              </a:ext>
            </a:extLst>
          </p:cNvPr>
          <p:cNvSpPr txBox="1"/>
          <p:nvPr/>
        </p:nvSpPr>
        <p:spPr>
          <a:xfrm>
            <a:off x="969049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20CB-FCF8-49A4-BEB1-5A024BB85FD3}"/>
              </a:ext>
            </a:extLst>
          </p:cNvPr>
          <p:cNvSpPr txBox="1"/>
          <p:nvPr/>
        </p:nvSpPr>
        <p:spPr>
          <a:xfrm>
            <a:off x="3013492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29993" y="6503588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3917" y="6503588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170" y="557845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094" y="557845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011" y="5511806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0935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199" y="5511806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334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327" y="45278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251" y="45278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5DDDE71-56D6-4F24-B2CA-FDDF7C28FDFE}"/>
              </a:ext>
            </a:extLst>
          </p:cNvPr>
          <p:cNvSpPr txBox="1"/>
          <p:nvPr/>
        </p:nvSpPr>
        <p:spPr>
          <a:xfrm>
            <a:off x="1131644" y="879391"/>
            <a:ext cx="38712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Huffman Tree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313967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629" y="2878124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8418" y="2878124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2003" y="4285000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3578" y="4285000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6561" y="83058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987" y="83058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5464" y="826000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890" y="826000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933" y="739105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8359" y="739105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890" y="72760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814" y="72760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8604" y="7383098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2030" y="7383098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8500" y="6313760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926" y="6313760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626" y="6356697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8052" y="6356697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869" y="6313760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8308" y="631376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4203" y="621131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629" y="6211315"/>
            <a:ext cx="603162" cy="64109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1391" y="646273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</p:cNvCxnSpPr>
          <p:nvPr/>
        </p:nvCxnSpPr>
        <p:spPr>
          <a:xfrm>
            <a:off x="2174817" y="6462735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30611" y="6261812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4535" y="6261812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788" y="5336674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712" y="5336674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629" y="527003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1553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817" y="5270030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952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945" y="4286057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869" y="4286057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A34CA7-736C-43E7-93C3-754DDE5CF6E4}"/>
              </a:ext>
            </a:extLst>
          </p:cNvPr>
          <p:cNvSpPr txBox="1"/>
          <p:nvPr/>
        </p:nvSpPr>
        <p:spPr>
          <a:xfrm>
            <a:off x="7585801" y="333467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C809A8-AB5A-46EA-AC46-698929F008A0}"/>
              </a:ext>
            </a:extLst>
          </p:cNvPr>
          <p:cNvSpPr txBox="1"/>
          <p:nvPr/>
        </p:nvSpPr>
        <p:spPr>
          <a:xfrm>
            <a:off x="3467175" y="436860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13621-84AF-4592-9CEE-8849AE852683}"/>
              </a:ext>
            </a:extLst>
          </p:cNvPr>
          <p:cNvSpPr txBox="1"/>
          <p:nvPr/>
        </p:nvSpPr>
        <p:spPr>
          <a:xfrm>
            <a:off x="1697373" y="559139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770BF1-D4DE-4255-88AA-845CEAB572DB}"/>
              </a:ext>
            </a:extLst>
          </p:cNvPr>
          <p:cNvSpPr txBox="1"/>
          <p:nvPr/>
        </p:nvSpPr>
        <p:spPr>
          <a:xfrm>
            <a:off x="690091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AD76BC-B7B3-4286-A84A-D7E72182A49A}"/>
              </a:ext>
            </a:extLst>
          </p:cNvPr>
          <p:cNvSpPr txBox="1"/>
          <p:nvPr/>
        </p:nvSpPr>
        <p:spPr>
          <a:xfrm>
            <a:off x="3574109" y="728384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C83510-B421-4324-A291-6725D36D219A}"/>
              </a:ext>
            </a:extLst>
          </p:cNvPr>
          <p:cNvSpPr txBox="1"/>
          <p:nvPr/>
        </p:nvSpPr>
        <p:spPr>
          <a:xfrm>
            <a:off x="5149194" y="726822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3FE650-514F-4DCE-91D2-5381C04BBC5E}"/>
              </a:ext>
            </a:extLst>
          </p:cNvPr>
          <p:cNvSpPr txBox="1"/>
          <p:nvPr/>
        </p:nvSpPr>
        <p:spPr>
          <a:xfrm>
            <a:off x="4107687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427EEB-FBD2-42FF-A8DA-44D6A963D52E}"/>
              </a:ext>
            </a:extLst>
          </p:cNvPr>
          <p:cNvSpPr txBox="1"/>
          <p:nvPr/>
        </p:nvSpPr>
        <p:spPr>
          <a:xfrm>
            <a:off x="7098784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3444B2-F638-45B0-AF7C-CAE0A9465B4B}"/>
              </a:ext>
            </a:extLst>
          </p:cNvPr>
          <p:cNvSpPr txBox="1"/>
          <p:nvPr/>
        </p:nvSpPr>
        <p:spPr>
          <a:xfrm>
            <a:off x="9502674" y="701267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92FBC2-1243-45DB-AF25-01FD529257AD}"/>
              </a:ext>
            </a:extLst>
          </p:cNvPr>
          <p:cNvSpPr txBox="1"/>
          <p:nvPr/>
        </p:nvSpPr>
        <p:spPr>
          <a:xfrm>
            <a:off x="10396310" y="536432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CDA24A-0A6E-43A1-80FD-0E87C1DAF781}"/>
              </a:ext>
            </a:extLst>
          </p:cNvPr>
          <p:cNvSpPr txBox="1"/>
          <p:nvPr/>
        </p:nvSpPr>
        <p:spPr>
          <a:xfrm>
            <a:off x="11054974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3F9C51-7C2E-46A5-9D18-E1EBFC4B3B99}"/>
              </a:ext>
            </a:extLst>
          </p:cNvPr>
          <p:cNvSpPr txBox="1"/>
          <p:nvPr/>
        </p:nvSpPr>
        <p:spPr>
          <a:xfrm>
            <a:off x="12404710" y="654980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46154C-E926-4623-A0B2-00D5FCB6F3C2}"/>
              </a:ext>
            </a:extLst>
          </p:cNvPr>
          <p:cNvSpPr txBox="1"/>
          <p:nvPr/>
        </p:nvSpPr>
        <p:spPr>
          <a:xfrm>
            <a:off x="16760862" y="527783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784A36-CEC1-41FF-88AA-84189726CC59}"/>
              </a:ext>
            </a:extLst>
          </p:cNvPr>
          <p:cNvSpPr txBox="1"/>
          <p:nvPr/>
        </p:nvSpPr>
        <p:spPr>
          <a:xfrm>
            <a:off x="17469500" y="710234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91945B-A336-4570-9F32-C3F66349A8B4}"/>
              </a:ext>
            </a:extLst>
          </p:cNvPr>
          <p:cNvSpPr txBox="1"/>
          <p:nvPr/>
        </p:nvSpPr>
        <p:spPr>
          <a:xfrm>
            <a:off x="20466015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1FB89-96CE-4AD7-A45C-5413CDD825C4}"/>
              </a:ext>
            </a:extLst>
          </p:cNvPr>
          <p:cNvSpPr txBox="1"/>
          <p:nvPr/>
        </p:nvSpPr>
        <p:spPr>
          <a:xfrm>
            <a:off x="18402341" y="547250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80A655-456E-42FA-A81C-C01BFA3CC415}"/>
              </a:ext>
            </a:extLst>
          </p:cNvPr>
          <p:cNvSpPr txBox="1"/>
          <p:nvPr/>
        </p:nvSpPr>
        <p:spPr>
          <a:xfrm>
            <a:off x="5322390" y="5386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306CBE-AC68-4179-8312-6F512C0C8808}"/>
              </a:ext>
            </a:extLst>
          </p:cNvPr>
          <p:cNvSpPr txBox="1"/>
          <p:nvPr/>
        </p:nvSpPr>
        <p:spPr>
          <a:xfrm>
            <a:off x="2774511" y="72348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276430-BB7D-4270-9926-C99CBA19F053}"/>
              </a:ext>
            </a:extLst>
          </p:cNvPr>
          <p:cNvSpPr txBox="1"/>
          <p:nvPr/>
        </p:nvSpPr>
        <p:spPr>
          <a:xfrm>
            <a:off x="6934388" y="650234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41A40D-8AAB-47AD-B8AD-22F8C33A53A3}"/>
              </a:ext>
            </a:extLst>
          </p:cNvPr>
          <p:cNvSpPr txBox="1"/>
          <p:nvPr/>
        </p:nvSpPr>
        <p:spPr>
          <a:xfrm>
            <a:off x="6318835" y="907956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5B6FA4-17A4-4595-8F50-53DD634FA682}"/>
              </a:ext>
            </a:extLst>
          </p:cNvPr>
          <p:cNvSpPr txBox="1"/>
          <p:nvPr/>
        </p:nvSpPr>
        <p:spPr>
          <a:xfrm>
            <a:off x="9201598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8D6484-7C07-4D82-891F-522306B5C9A0}"/>
              </a:ext>
            </a:extLst>
          </p:cNvPr>
          <p:cNvSpPr txBox="1"/>
          <p:nvPr/>
        </p:nvSpPr>
        <p:spPr>
          <a:xfrm>
            <a:off x="11010827" y="687779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6CEEA7-34FD-441A-8714-69941A110BBC}"/>
              </a:ext>
            </a:extLst>
          </p:cNvPr>
          <p:cNvSpPr txBox="1"/>
          <p:nvPr/>
        </p:nvSpPr>
        <p:spPr>
          <a:xfrm>
            <a:off x="13193173" y="816736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5FFEF5-8CBE-4151-922B-3BC9183E251C}"/>
              </a:ext>
            </a:extLst>
          </p:cNvPr>
          <p:cNvSpPr txBox="1"/>
          <p:nvPr/>
        </p:nvSpPr>
        <p:spPr>
          <a:xfrm>
            <a:off x="16453085" y="817961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11AAB5-929A-4B30-A366-7F031AC69328}"/>
              </a:ext>
            </a:extLst>
          </p:cNvPr>
          <p:cNvSpPr txBox="1"/>
          <p:nvPr/>
        </p:nvSpPr>
        <p:spPr>
          <a:xfrm>
            <a:off x="13925472" y="55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4A4B76-FC6D-451C-9AD1-1C06ADEE41D9}"/>
              </a:ext>
            </a:extLst>
          </p:cNvPr>
          <p:cNvSpPr txBox="1"/>
          <p:nvPr/>
        </p:nvSpPr>
        <p:spPr>
          <a:xfrm>
            <a:off x="12311186" y="4493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EF2AB7-752E-4FBF-BD44-94BC2C5A351B}"/>
              </a:ext>
            </a:extLst>
          </p:cNvPr>
          <p:cNvSpPr txBox="1"/>
          <p:nvPr/>
        </p:nvSpPr>
        <p:spPr>
          <a:xfrm>
            <a:off x="18560272" y="3467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2F61FB-1632-47A1-B4F0-E0C6A1F2B120}"/>
              </a:ext>
            </a:extLst>
          </p:cNvPr>
          <p:cNvSpPr txBox="1"/>
          <p:nvPr/>
        </p:nvSpPr>
        <p:spPr>
          <a:xfrm>
            <a:off x="20176639" y="4477426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66ABC0-8EE3-4880-92E0-889FC6751700}"/>
              </a:ext>
            </a:extLst>
          </p:cNvPr>
          <p:cNvSpPr txBox="1"/>
          <p:nvPr/>
        </p:nvSpPr>
        <p:spPr>
          <a:xfrm>
            <a:off x="21716076" y="533497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8BBA9F-CD14-474E-8766-4C1D75C0166E}"/>
              </a:ext>
            </a:extLst>
          </p:cNvPr>
          <p:cNvSpPr txBox="1"/>
          <p:nvPr/>
        </p:nvSpPr>
        <p:spPr>
          <a:xfrm>
            <a:off x="22796357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4DF1E3-D2FF-4538-BA86-D095DB8BCF6C}"/>
              </a:ext>
            </a:extLst>
          </p:cNvPr>
          <p:cNvSpPr txBox="1"/>
          <p:nvPr/>
        </p:nvSpPr>
        <p:spPr>
          <a:xfrm>
            <a:off x="19492065" y="7118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9A233C-8405-49A3-84F3-1528FCC882F4}"/>
              </a:ext>
            </a:extLst>
          </p:cNvPr>
          <p:cNvSpPr txBox="1"/>
          <p:nvPr/>
        </p:nvSpPr>
        <p:spPr>
          <a:xfrm>
            <a:off x="14196168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9220A1-FD40-4791-8CE1-F48F112F173A}"/>
              </a:ext>
            </a:extLst>
          </p:cNvPr>
          <p:cNvSpPr txBox="1"/>
          <p:nvPr/>
        </p:nvSpPr>
        <p:spPr>
          <a:xfrm>
            <a:off x="8405667" y="753934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C6A92B-B110-4E7C-A1D4-B6C66A2EF234}"/>
              </a:ext>
            </a:extLst>
          </p:cNvPr>
          <p:cNvSpPr txBox="1"/>
          <p:nvPr/>
        </p:nvSpPr>
        <p:spPr>
          <a:xfrm>
            <a:off x="15404661" y="6462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768848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1A8704CC-9CCA-478F-9598-97105A802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22785"/>
              </p:ext>
            </p:extLst>
          </p:nvPr>
        </p:nvGraphicFramePr>
        <p:xfrm>
          <a:off x="1533849" y="819757"/>
          <a:ext cx="36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graphicFrame>
        <p:nvGraphicFramePr>
          <p:cNvPr id="96" name="Table 3">
            <a:extLst>
              <a:ext uri="{FF2B5EF4-FFF2-40B4-BE49-F238E27FC236}">
                <a16:creationId xmlns:a16="http://schemas.microsoft.com/office/drawing/2014/main" id="{70DC4D0C-4FB3-4193-AF33-FB00079D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4619"/>
              </p:ext>
            </p:extLst>
          </p:nvPr>
        </p:nvGraphicFramePr>
        <p:xfrm>
          <a:off x="6185361" y="819757"/>
          <a:ext cx="3600000" cy="3474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3AA61514-EDDA-43D6-9889-9247893BC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60733"/>
              </p:ext>
            </p:extLst>
          </p:nvPr>
        </p:nvGraphicFramePr>
        <p:xfrm>
          <a:off x="17844054" y="819757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FAFE6B98-BAFE-4CEF-AC0D-5F6EA79B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2781"/>
              </p:ext>
            </p:extLst>
          </p:nvPr>
        </p:nvGraphicFramePr>
        <p:xfrm>
          <a:off x="11522804" y="819757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11A537BA-72F9-4521-BEAA-D713F2D5A8DE}"/>
              </a:ext>
            </a:extLst>
          </p:cNvPr>
          <p:cNvSpPr txBox="1"/>
          <p:nvPr/>
        </p:nvSpPr>
        <p:spPr>
          <a:xfrm>
            <a:off x="928770" y="10361322"/>
            <a:ext cx="105573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Diperoleh </a:t>
            </a:r>
            <a:r>
              <a:rPr lang="en-US" sz="4800" i="1" noProof="1">
                <a:solidFill>
                  <a:srgbClr val="000000"/>
                </a:solidFill>
              </a:rPr>
              <a:t>average bit length 3.907407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82906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75042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82353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91563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510379-D404-48FC-8F48-3A6105B478CE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4E872-877B-40D9-8CC0-31921B3FC766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99465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10903657" y="8688512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E8AA58-0F47-46A7-939D-54E408753AC4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7D690-BD9F-4A74-9C8E-B4A249DE9104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703772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2931</Words>
  <Application>Microsoft Office PowerPoint</Application>
  <PresentationFormat>Custom</PresentationFormat>
  <Paragraphs>713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Helvetica Neue</vt:lpstr>
      <vt:lpstr>Helvetica Neue Medium</vt:lpstr>
      <vt:lpstr>21_BasicWhite</vt:lpstr>
      <vt:lpstr>Latihan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LENOVO</dc:creator>
  <cp:lastModifiedBy>Surya Dharma</cp:lastModifiedBy>
  <cp:revision>92</cp:revision>
  <dcterms:modified xsi:type="dcterms:W3CDTF">2022-02-24T05:02:39Z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