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46"/>
  </p:notes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5" r:id="rId27"/>
    <p:sldId id="279" r:id="rId28"/>
    <p:sldId id="287" r:id="rId29"/>
    <p:sldId id="280" r:id="rId30"/>
    <p:sldId id="281" r:id="rId31"/>
    <p:sldId id="282" r:id="rId32"/>
    <p:sldId id="288" r:id="rId33"/>
    <p:sldId id="283" r:id="rId34"/>
    <p:sldId id="290" r:id="rId35"/>
    <p:sldId id="289" r:id="rId36"/>
    <p:sldId id="291" r:id="rId37"/>
    <p:sldId id="292" r:id="rId38"/>
    <p:sldId id="293" r:id="rId39"/>
    <p:sldId id="258" r:id="rId40"/>
    <p:sldId id="295" r:id="rId41"/>
    <p:sldId id="296" r:id="rId42"/>
    <p:sldId id="294" r:id="rId43"/>
    <p:sldId id="297" r:id="rId44"/>
    <p:sldId id="298" r:id="rId4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 snapToObjects="1">
      <p:cViewPr varScale="1">
        <p:scale>
          <a:sx n="32" d="100"/>
          <a:sy n="32" d="100"/>
        </p:scale>
        <p:origin x="72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 Gusti Bagus Baskara Nugraha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endParaRPr dirty="0"/>
          </a:p>
        </p:txBody>
      </p:sp>
      <p:sp>
        <p:nvSpPr>
          <p:cNvPr id="152" name="Algoritma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Latihan 6</a:t>
            </a:r>
          </a:p>
        </p:txBody>
      </p:sp>
      <p:sp>
        <p:nvSpPr>
          <p:cNvPr id="153" name="II2110 Matematika STI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Teori Graf dan </a:t>
            </a:r>
            <a:r>
              <a:rPr lang="en-US" i="1" noProof="1"/>
              <a:t>Tree</a:t>
            </a:r>
            <a:r>
              <a:rPr lang="en-US" noProof="1"/>
              <a:t>.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0574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E4F26F-C1CE-47D7-B375-BD897136D921}"/>
              </a:ext>
            </a:extLst>
          </p:cNvPr>
          <p:cNvSpPr/>
          <p:nvPr/>
        </p:nvSpPr>
        <p:spPr>
          <a:xfrm>
            <a:off x="1863318" y="10385624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2E178-DE1C-4041-8C05-882B5FBF6655}"/>
              </a:ext>
            </a:extLst>
          </p:cNvPr>
          <p:cNvSpPr txBox="1"/>
          <p:nvPr/>
        </p:nvSpPr>
        <p:spPr>
          <a:xfrm>
            <a:off x="1639956" y="12095361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0F7D29-43B2-40E1-9A49-07E26B9CE4C1}"/>
              </a:ext>
            </a:extLst>
          </p:cNvPr>
          <p:cNvSpPr/>
          <p:nvPr/>
        </p:nvSpPr>
        <p:spPr>
          <a:xfrm>
            <a:off x="9247614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0F85C0-1A61-4CE7-AF60-35F42F437194}"/>
              </a:ext>
            </a:extLst>
          </p:cNvPr>
          <p:cNvSpPr txBox="1"/>
          <p:nvPr/>
        </p:nvSpPr>
        <p:spPr>
          <a:xfrm>
            <a:off x="9205022" y="8877788"/>
            <a:ext cx="28123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2BBBB4-104F-41FB-B1FD-BB0B4D7870EE}"/>
              </a:ext>
            </a:extLst>
          </p:cNvPr>
          <p:cNvSpPr/>
          <p:nvPr/>
        </p:nvSpPr>
        <p:spPr>
          <a:xfrm>
            <a:off x="5534169" y="10350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0CAAD2-3403-4B6B-BE21-CA835EACD073}"/>
              </a:ext>
            </a:extLst>
          </p:cNvPr>
          <p:cNvSpPr txBox="1"/>
          <p:nvPr/>
        </p:nvSpPr>
        <p:spPr>
          <a:xfrm>
            <a:off x="5096846" y="12067816"/>
            <a:ext cx="32321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</a:t>
            </a:r>
            <a:r>
              <a:rPr lang="en-US" dirty="0" err="1">
                <a:solidFill>
                  <a:srgbClr val="00B0F0"/>
                </a:solidFill>
              </a:rPr>
              <a:t>Bo,Suk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E34E15-CE0D-4611-9CDD-C84CF0EFF1CD}"/>
              </a:ext>
            </a:extLst>
          </p:cNvPr>
          <p:cNvSpPr/>
          <p:nvPr/>
        </p:nvSpPr>
        <p:spPr>
          <a:xfrm>
            <a:off x="9240771" y="1036287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321977-EC74-46DA-973E-5DD47DD5BE2C}"/>
              </a:ext>
            </a:extLst>
          </p:cNvPr>
          <p:cNvSpPr txBox="1"/>
          <p:nvPr/>
        </p:nvSpPr>
        <p:spPr>
          <a:xfrm>
            <a:off x="9074857" y="11987919"/>
            <a:ext cx="31171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16310(D, Be, Ka,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9454525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0574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E4F26F-C1CE-47D7-B375-BD897136D921}"/>
              </a:ext>
            </a:extLst>
          </p:cNvPr>
          <p:cNvSpPr/>
          <p:nvPr/>
        </p:nvSpPr>
        <p:spPr>
          <a:xfrm>
            <a:off x="1863318" y="10385624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2E178-DE1C-4041-8C05-882B5FBF6655}"/>
              </a:ext>
            </a:extLst>
          </p:cNvPr>
          <p:cNvSpPr txBox="1"/>
          <p:nvPr/>
        </p:nvSpPr>
        <p:spPr>
          <a:xfrm>
            <a:off x="1639956" y="12095361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0F7D29-43B2-40E1-9A49-07E26B9CE4C1}"/>
              </a:ext>
            </a:extLst>
          </p:cNvPr>
          <p:cNvSpPr/>
          <p:nvPr/>
        </p:nvSpPr>
        <p:spPr>
          <a:xfrm>
            <a:off x="9247614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0F85C0-1A61-4CE7-AF60-35F42F437194}"/>
              </a:ext>
            </a:extLst>
          </p:cNvPr>
          <p:cNvSpPr txBox="1"/>
          <p:nvPr/>
        </p:nvSpPr>
        <p:spPr>
          <a:xfrm>
            <a:off x="9205022" y="8877788"/>
            <a:ext cx="28123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2BBBB4-104F-41FB-B1FD-BB0B4D7870EE}"/>
              </a:ext>
            </a:extLst>
          </p:cNvPr>
          <p:cNvSpPr/>
          <p:nvPr/>
        </p:nvSpPr>
        <p:spPr>
          <a:xfrm>
            <a:off x="5534169" y="10350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0CAAD2-3403-4B6B-BE21-CA835EACD073}"/>
              </a:ext>
            </a:extLst>
          </p:cNvPr>
          <p:cNvSpPr txBox="1"/>
          <p:nvPr/>
        </p:nvSpPr>
        <p:spPr>
          <a:xfrm>
            <a:off x="5096846" y="12067816"/>
            <a:ext cx="32321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</a:t>
            </a:r>
            <a:r>
              <a:rPr lang="en-US" dirty="0" err="1">
                <a:solidFill>
                  <a:srgbClr val="00B0F0"/>
                </a:solidFill>
              </a:rPr>
              <a:t>Bo,Suk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E34E15-CE0D-4611-9CDD-C84CF0EFF1CD}"/>
              </a:ext>
            </a:extLst>
          </p:cNvPr>
          <p:cNvSpPr/>
          <p:nvPr/>
        </p:nvSpPr>
        <p:spPr>
          <a:xfrm>
            <a:off x="9240771" y="1036287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321977-EC74-46DA-973E-5DD47DD5BE2C}"/>
              </a:ext>
            </a:extLst>
          </p:cNvPr>
          <p:cNvSpPr txBox="1"/>
          <p:nvPr/>
        </p:nvSpPr>
        <p:spPr>
          <a:xfrm>
            <a:off x="9074857" y="11987919"/>
            <a:ext cx="31171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16310(D, Be, Ka,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14136E-2571-4572-A5C6-E0138F905D33}"/>
              </a:ext>
            </a:extLst>
          </p:cNvPr>
          <p:cNvSpPr/>
          <p:nvPr/>
        </p:nvSpPr>
        <p:spPr>
          <a:xfrm>
            <a:off x="9240770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F1B8E7-A402-476E-AEC2-E5EC03FD4055}"/>
              </a:ext>
            </a:extLst>
          </p:cNvPr>
          <p:cNvSpPr txBox="1"/>
          <p:nvPr/>
        </p:nvSpPr>
        <p:spPr>
          <a:xfrm>
            <a:off x="9004852" y="381229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17170(D,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0864237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0574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E4F26F-C1CE-47D7-B375-BD897136D921}"/>
              </a:ext>
            </a:extLst>
          </p:cNvPr>
          <p:cNvSpPr/>
          <p:nvPr/>
        </p:nvSpPr>
        <p:spPr>
          <a:xfrm>
            <a:off x="1863318" y="10385624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2E178-DE1C-4041-8C05-882B5FBF6655}"/>
              </a:ext>
            </a:extLst>
          </p:cNvPr>
          <p:cNvSpPr txBox="1"/>
          <p:nvPr/>
        </p:nvSpPr>
        <p:spPr>
          <a:xfrm>
            <a:off x="1639956" y="12095361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0F7D29-43B2-40E1-9A49-07E26B9CE4C1}"/>
              </a:ext>
            </a:extLst>
          </p:cNvPr>
          <p:cNvSpPr/>
          <p:nvPr/>
        </p:nvSpPr>
        <p:spPr>
          <a:xfrm>
            <a:off x="9247614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0F85C0-1A61-4CE7-AF60-35F42F437194}"/>
              </a:ext>
            </a:extLst>
          </p:cNvPr>
          <p:cNvSpPr txBox="1"/>
          <p:nvPr/>
        </p:nvSpPr>
        <p:spPr>
          <a:xfrm>
            <a:off x="9205022" y="8877788"/>
            <a:ext cx="28123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2BBBB4-104F-41FB-B1FD-BB0B4D7870EE}"/>
              </a:ext>
            </a:extLst>
          </p:cNvPr>
          <p:cNvSpPr/>
          <p:nvPr/>
        </p:nvSpPr>
        <p:spPr>
          <a:xfrm>
            <a:off x="5534169" y="10350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0CAAD2-3403-4B6B-BE21-CA835EACD073}"/>
              </a:ext>
            </a:extLst>
          </p:cNvPr>
          <p:cNvSpPr txBox="1"/>
          <p:nvPr/>
        </p:nvSpPr>
        <p:spPr>
          <a:xfrm>
            <a:off x="5096846" y="12067816"/>
            <a:ext cx="32321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</a:t>
            </a:r>
            <a:r>
              <a:rPr lang="en-US" dirty="0" err="1">
                <a:solidFill>
                  <a:srgbClr val="00B0F0"/>
                </a:solidFill>
              </a:rPr>
              <a:t>Bo,Suk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E34E15-CE0D-4611-9CDD-C84CF0EFF1CD}"/>
              </a:ext>
            </a:extLst>
          </p:cNvPr>
          <p:cNvSpPr/>
          <p:nvPr/>
        </p:nvSpPr>
        <p:spPr>
          <a:xfrm>
            <a:off x="9240771" y="1036287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321977-EC74-46DA-973E-5DD47DD5BE2C}"/>
              </a:ext>
            </a:extLst>
          </p:cNvPr>
          <p:cNvSpPr txBox="1"/>
          <p:nvPr/>
        </p:nvSpPr>
        <p:spPr>
          <a:xfrm>
            <a:off x="9074857" y="11987919"/>
            <a:ext cx="31171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16310(D, Be, Ka,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14136E-2571-4572-A5C6-E0138F905D33}"/>
              </a:ext>
            </a:extLst>
          </p:cNvPr>
          <p:cNvSpPr/>
          <p:nvPr/>
        </p:nvSpPr>
        <p:spPr>
          <a:xfrm>
            <a:off x="9240770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F1B8E7-A402-476E-AEC2-E5EC03FD4055}"/>
              </a:ext>
            </a:extLst>
          </p:cNvPr>
          <p:cNvSpPr txBox="1"/>
          <p:nvPr/>
        </p:nvSpPr>
        <p:spPr>
          <a:xfrm>
            <a:off x="9004852" y="381229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17170(D,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593770-49EE-4A20-B476-BB7A4B1646C0}"/>
              </a:ext>
            </a:extLst>
          </p:cNvPr>
          <p:cNvSpPr txBox="1"/>
          <p:nvPr/>
        </p:nvSpPr>
        <p:spPr>
          <a:xfrm>
            <a:off x="12622582" y="8730738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20960(D, Be, Ka,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505911-4026-4901-9179-C70276E96352}"/>
              </a:ext>
            </a:extLst>
          </p:cNvPr>
          <p:cNvSpPr/>
          <p:nvPr/>
        </p:nvSpPr>
        <p:spPr>
          <a:xfrm>
            <a:off x="12904785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0754175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0574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E4F26F-C1CE-47D7-B375-BD897136D921}"/>
              </a:ext>
            </a:extLst>
          </p:cNvPr>
          <p:cNvSpPr/>
          <p:nvPr/>
        </p:nvSpPr>
        <p:spPr>
          <a:xfrm>
            <a:off x="1863318" y="10385624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2E178-DE1C-4041-8C05-882B5FBF6655}"/>
              </a:ext>
            </a:extLst>
          </p:cNvPr>
          <p:cNvSpPr txBox="1"/>
          <p:nvPr/>
        </p:nvSpPr>
        <p:spPr>
          <a:xfrm>
            <a:off x="1639956" y="12095361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0F7D29-43B2-40E1-9A49-07E26B9CE4C1}"/>
              </a:ext>
            </a:extLst>
          </p:cNvPr>
          <p:cNvSpPr/>
          <p:nvPr/>
        </p:nvSpPr>
        <p:spPr>
          <a:xfrm>
            <a:off x="9247614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0F85C0-1A61-4CE7-AF60-35F42F437194}"/>
              </a:ext>
            </a:extLst>
          </p:cNvPr>
          <p:cNvSpPr txBox="1"/>
          <p:nvPr/>
        </p:nvSpPr>
        <p:spPr>
          <a:xfrm>
            <a:off x="9205022" y="8877788"/>
            <a:ext cx="28123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2BBBB4-104F-41FB-B1FD-BB0B4D7870EE}"/>
              </a:ext>
            </a:extLst>
          </p:cNvPr>
          <p:cNvSpPr/>
          <p:nvPr/>
        </p:nvSpPr>
        <p:spPr>
          <a:xfrm>
            <a:off x="5534169" y="10350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0CAAD2-3403-4B6B-BE21-CA835EACD073}"/>
              </a:ext>
            </a:extLst>
          </p:cNvPr>
          <p:cNvSpPr txBox="1"/>
          <p:nvPr/>
        </p:nvSpPr>
        <p:spPr>
          <a:xfrm>
            <a:off x="5096846" y="12067816"/>
            <a:ext cx="32321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</a:t>
            </a:r>
            <a:r>
              <a:rPr lang="en-US" dirty="0" err="1">
                <a:solidFill>
                  <a:srgbClr val="00B0F0"/>
                </a:solidFill>
              </a:rPr>
              <a:t>Bo,Suk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E34E15-CE0D-4611-9CDD-C84CF0EFF1CD}"/>
              </a:ext>
            </a:extLst>
          </p:cNvPr>
          <p:cNvSpPr/>
          <p:nvPr/>
        </p:nvSpPr>
        <p:spPr>
          <a:xfrm>
            <a:off x="9240771" y="1036287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321977-EC74-46DA-973E-5DD47DD5BE2C}"/>
              </a:ext>
            </a:extLst>
          </p:cNvPr>
          <p:cNvSpPr txBox="1"/>
          <p:nvPr/>
        </p:nvSpPr>
        <p:spPr>
          <a:xfrm>
            <a:off x="9074857" y="11987919"/>
            <a:ext cx="31171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16310(D, Be, Ka,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14136E-2571-4572-A5C6-E0138F905D33}"/>
              </a:ext>
            </a:extLst>
          </p:cNvPr>
          <p:cNvSpPr/>
          <p:nvPr/>
        </p:nvSpPr>
        <p:spPr>
          <a:xfrm>
            <a:off x="9240770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F1B8E7-A402-476E-AEC2-E5EC03FD4055}"/>
              </a:ext>
            </a:extLst>
          </p:cNvPr>
          <p:cNvSpPr txBox="1"/>
          <p:nvPr/>
        </p:nvSpPr>
        <p:spPr>
          <a:xfrm>
            <a:off x="9004852" y="381229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17170(D,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593770-49EE-4A20-B476-BB7A4B1646C0}"/>
              </a:ext>
            </a:extLst>
          </p:cNvPr>
          <p:cNvSpPr txBox="1"/>
          <p:nvPr/>
        </p:nvSpPr>
        <p:spPr>
          <a:xfrm>
            <a:off x="12455057" y="8730738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20960(D, Be, Ka,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505911-4026-4901-9179-C70276E96352}"/>
              </a:ext>
            </a:extLst>
          </p:cNvPr>
          <p:cNvSpPr/>
          <p:nvPr/>
        </p:nvSpPr>
        <p:spPr>
          <a:xfrm>
            <a:off x="12904785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1FB163-967A-4F19-93EA-E45547EBC32B}"/>
              </a:ext>
            </a:extLst>
          </p:cNvPr>
          <p:cNvSpPr txBox="1"/>
          <p:nvPr/>
        </p:nvSpPr>
        <p:spPr>
          <a:xfrm>
            <a:off x="15905262" y="8868460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26120(D, Be, Ka, Pu, Ba, Sum)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9978ADF-C888-4996-97AA-1CFFBA0D1BCC}"/>
              </a:ext>
            </a:extLst>
          </p:cNvPr>
          <p:cNvSpPr/>
          <p:nvPr/>
        </p:nvSpPr>
        <p:spPr>
          <a:xfrm>
            <a:off x="16596930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63835337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0574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E4F26F-C1CE-47D7-B375-BD897136D921}"/>
              </a:ext>
            </a:extLst>
          </p:cNvPr>
          <p:cNvSpPr/>
          <p:nvPr/>
        </p:nvSpPr>
        <p:spPr>
          <a:xfrm>
            <a:off x="1863318" y="10385624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2E178-DE1C-4041-8C05-882B5FBF6655}"/>
              </a:ext>
            </a:extLst>
          </p:cNvPr>
          <p:cNvSpPr txBox="1"/>
          <p:nvPr/>
        </p:nvSpPr>
        <p:spPr>
          <a:xfrm>
            <a:off x="1639956" y="12095361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0F7D29-43B2-40E1-9A49-07E26B9CE4C1}"/>
              </a:ext>
            </a:extLst>
          </p:cNvPr>
          <p:cNvSpPr/>
          <p:nvPr/>
        </p:nvSpPr>
        <p:spPr>
          <a:xfrm>
            <a:off x="9247614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0F85C0-1A61-4CE7-AF60-35F42F437194}"/>
              </a:ext>
            </a:extLst>
          </p:cNvPr>
          <p:cNvSpPr txBox="1"/>
          <p:nvPr/>
        </p:nvSpPr>
        <p:spPr>
          <a:xfrm>
            <a:off x="9205022" y="8877788"/>
            <a:ext cx="28123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2BBBB4-104F-41FB-B1FD-BB0B4D7870EE}"/>
              </a:ext>
            </a:extLst>
          </p:cNvPr>
          <p:cNvSpPr/>
          <p:nvPr/>
        </p:nvSpPr>
        <p:spPr>
          <a:xfrm>
            <a:off x="5534169" y="10350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0CAAD2-3403-4B6B-BE21-CA835EACD073}"/>
              </a:ext>
            </a:extLst>
          </p:cNvPr>
          <p:cNvSpPr txBox="1"/>
          <p:nvPr/>
        </p:nvSpPr>
        <p:spPr>
          <a:xfrm>
            <a:off x="5096846" y="12067816"/>
            <a:ext cx="32321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</a:t>
            </a:r>
            <a:r>
              <a:rPr lang="en-US" dirty="0" err="1">
                <a:solidFill>
                  <a:srgbClr val="00B0F0"/>
                </a:solidFill>
              </a:rPr>
              <a:t>Bo,Suk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E34E15-CE0D-4611-9CDD-C84CF0EFF1CD}"/>
              </a:ext>
            </a:extLst>
          </p:cNvPr>
          <p:cNvSpPr/>
          <p:nvPr/>
        </p:nvSpPr>
        <p:spPr>
          <a:xfrm>
            <a:off x="9240771" y="1036287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321977-EC74-46DA-973E-5DD47DD5BE2C}"/>
              </a:ext>
            </a:extLst>
          </p:cNvPr>
          <p:cNvSpPr txBox="1"/>
          <p:nvPr/>
        </p:nvSpPr>
        <p:spPr>
          <a:xfrm>
            <a:off x="9074857" y="11987919"/>
            <a:ext cx="31171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16310(D, Be, Ka,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14136E-2571-4572-A5C6-E0138F905D33}"/>
              </a:ext>
            </a:extLst>
          </p:cNvPr>
          <p:cNvSpPr/>
          <p:nvPr/>
        </p:nvSpPr>
        <p:spPr>
          <a:xfrm>
            <a:off x="9240770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F1B8E7-A402-476E-AEC2-E5EC03FD4055}"/>
              </a:ext>
            </a:extLst>
          </p:cNvPr>
          <p:cNvSpPr txBox="1"/>
          <p:nvPr/>
        </p:nvSpPr>
        <p:spPr>
          <a:xfrm>
            <a:off x="9004852" y="381229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17170(D,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593770-49EE-4A20-B476-BB7A4B1646C0}"/>
              </a:ext>
            </a:extLst>
          </p:cNvPr>
          <p:cNvSpPr txBox="1"/>
          <p:nvPr/>
        </p:nvSpPr>
        <p:spPr>
          <a:xfrm>
            <a:off x="12455057" y="8730738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20960(D, Be, Ka,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505911-4026-4901-9179-C70276E96352}"/>
              </a:ext>
            </a:extLst>
          </p:cNvPr>
          <p:cNvSpPr/>
          <p:nvPr/>
        </p:nvSpPr>
        <p:spPr>
          <a:xfrm>
            <a:off x="12904785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1FB163-967A-4F19-93EA-E45547EBC32B}"/>
              </a:ext>
            </a:extLst>
          </p:cNvPr>
          <p:cNvSpPr txBox="1"/>
          <p:nvPr/>
        </p:nvSpPr>
        <p:spPr>
          <a:xfrm>
            <a:off x="15905262" y="8868460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26120(D, Be, Ka, Pu, Ba, Sum)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9978ADF-C888-4996-97AA-1CFFBA0D1BCC}"/>
              </a:ext>
            </a:extLst>
          </p:cNvPr>
          <p:cNvSpPr/>
          <p:nvPr/>
        </p:nvSpPr>
        <p:spPr>
          <a:xfrm>
            <a:off x="16596930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FD22262-9F4A-4972-92C3-B97B41055653}"/>
              </a:ext>
            </a:extLst>
          </p:cNvPr>
          <p:cNvSpPr/>
          <p:nvPr/>
        </p:nvSpPr>
        <p:spPr>
          <a:xfrm>
            <a:off x="12911623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9A40D9-0C09-4B7D-8BEF-3D7586D80B89}"/>
              </a:ext>
            </a:extLst>
          </p:cNvPr>
          <p:cNvSpPr txBox="1"/>
          <p:nvPr/>
        </p:nvSpPr>
        <p:spPr>
          <a:xfrm>
            <a:off x="12682278" y="3482761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28240(D, Be, Ka, Sub)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5747628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0574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E4F26F-C1CE-47D7-B375-BD897136D921}"/>
              </a:ext>
            </a:extLst>
          </p:cNvPr>
          <p:cNvSpPr/>
          <p:nvPr/>
        </p:nvSpPr>
        <p:spPr>
          <a:xfrm>
            <a:off x="1863318" y="10385624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2E178-DE1C-4041-8C05-882B5FBF6655}"/>
              </a:ext>
            </a:extLst>
          </p:cNvPr>
          <p:cNvSpPr txBox="1"/>
          <p:nvPr/>
        </p:nvSpPr>
        <p:spPr>
          <a:xfrm>
            <a:off x="1639956" y="12095361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0F7D29-43B2-40E1-9A49-07E26B9CE4C1}"/>
              </a:ext>
            </a:extLst>
          </p:cNvPr>
          <p:cNvSpPr/>
          <p:nvPr/>
        </p:nvSpPr>
        <p:spPr>
          <a:xfrm>
            <a:off x="9247614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0F85C0-1A61-4CE7-AF60-35F42F437194}"/>
              </a:ext>
            </a:extLst>
          </p:cNvPr>
          <p:cNvSpPr txBox="1"/>
          <p:nvPr/>
        </p:nvSpPr>
        <p:spPr>
          <a:xfrm>
            <a:off x="9205022" y="8877788"/>
            <a:ext cx="28123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2BBBB4-104F-41FB-B1FD-BB0B4D7870EE}"/>
              </a:ext>
            </a:extLst>
          </p:cNvPr>
          <p:cNvSpPr/>
          <p:nvPr/>
        </p:nvSpPr>
        <p:spPr>
          <a:xfrm>
            <a:off x="5534169" y="10350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0CAAD2-3403-4B6B-BE21-CA835EACD073}"/>
              </a:ext>
            </a:extLst>
          </p:cNvPr>
          <p:cNvSpPr txBox="1"/>
          <p:nvPr/>
        </p:nvSpPr>
        <p:spPr>
          <a:xfrm>
            <a:off x="5096846" y="12067816"/>
            <a:ext cx="32321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</a:t>
            </a:r>
            <a:r>
              <a:rPr lang="en-US" dirty="0" err="1">
                <a:solidFill>
                  <a:srgbClr val="00B0F0"/>
                </a:solidFill>
              </a:rPr>
              <a:t>Bo,Suk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E34E15-CE0D-4611-9CDD-C84CF0EFF1CD}"/>
              </a:ext>
            </a:extLst>
          </p:cNvPr>
          <p:cNvSpPr/>
          <p:nvPr/>
        </p:nvSpPr>
        <p:spPr>
          <a:xfrm>
            <a:off x="9240771" y="1036287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321977-EC74-46DA-973E-5DD47DD5BE2C}"/>
              </a:ext>
            </a:extLst>
          </p:cNvPr>
          <p:cNvSpPr txBox="1"/>
          <p:nvPr/>
        </p:nvSpPr>
        <p:spPr>
          <a:xfrm>
            <a:off x="9074857" y="11987919"/>
            <a:ext cx="31171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16310(D, Be, Ka,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14136E-2571-4572-A5C6-E0138F905D33}"/>
              </a:ext>
            </a:extLst>
          </p:cNvPr>
          <p:cNvSpPr/>
          <p:nvPr/>
        </p:nvSpPr>
        <p:spPr>
          <a:xfrm>
            <a:off x="9240770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F1B8E7-A402-476E-AEC2-E5EC03FD4055}"/>
              </a:ext>
            </a:extLst>
          </p:cNvPr>
          <p:cNvSpPr txBox="1"/>
          <p:nvPr/>
        </p:nvSpPr>
        <p:spPr>
          <a:xfrm>
            <a:off x="9004852" y="381229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17170(D,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593770-49EE-4A20-B476-BB7A4B1646C0}"/>
              </a:ext>
            </a:extLst>
          </p:cNvPr>
          <p:cNvSpPr txBox="1"/>
          <p:nvPr/>
        </p:nvSpPr>
        <p:spPr>
          <a:xfrm>
            <a:off x="12455057" y="8730738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20960(D, Be, Ka,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505911-4026-4901-9179-C70276E96352}"/>
              </a:ext>
            </a:extLst>
          </p:cNvPr>
          <p:cNvSpPr/>
          <p:nvPr/>
        </p:nvSpPr>
        <p:spPr>
          <a:xfrm>
            <a:off x="12904785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1FB163-967A-4F19-93EA-E45547EBC32B}"/>
              </a:ext>
            </a:extLst>
          </p:cNvPr>
          <p:cNvSpPr txBox="1"/>
          <p:nvPr/>
        </p:nvSpPr>
        <p:spPr>
          <a:xfrm>
            <a:off x="15905262" y="8868460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26120(D, Be, Ka, Pu, Ba, Sum)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9978ADF-C888-4996-97AA-1CFFBA0D1BCC}"/>
              </a:ext>
            </a:extLst>
          </p:cNvPr>
          <p:cNvSpPr/>
          <p:nvPr/>
        </p:nvSpPr>
        <p:spPr>
          <a:xfrm>
            <a:off x="16596930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FD22262-9F4A-4972-92C3-B97B41055653}"/>
              </a:ext>
            </a:extLst>
          </p:cNvPr>
          <p:cNvSpPr/>
          <p:nvPr/>
        </p:nvSpPr>
        <p:spPr>
          <a:xfrm>
            <a:off x="12911623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1154D6-94DD-4736-990B-F7E1AF00921E}"/>
              </a:ext>
            </a:extLst>
          </p:cNvPr>
          <p:cNvSpPr txBox="1"/>
          <p:nvPr/>
        </p:nvSpPr>
        <p:spPr>
          <a:xfrm>
            <a:off x="12682278" y="3482761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28240(D, Be, Ka, Sub)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C8BF189-B1B3-4309-AF9D-95C028051589}"/>
              </a:ext>
            </a:extLst>
          </p:cNvPr>
          <p:cNvSpPr/>
          <p:nvPr/>
        </p:nvSpPr>
        <p:spPr>
          <a:xfrm>
            <a:off x="16618221" y="444794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A34A7C-0E2D-4EA3-85CD-E39709D48D8D}"/>
              </a:ext>
            </a:extLst>
          </p:cNvPr>
          <p:cNvSpPr txBox="1"/>
          <p:nvPr/>
        </p:nvSpPr>
        <p:spPr>
          <a:xfrm>
            <a:off x="16078804" y="3385023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30270(D, Be, Ka, Pu, Ba, Sum, 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6738130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0574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E4F26F-C1CE-47D7-B375-BD897136D921}"/>
              </a:ext>
            </a:extLst>
          </p:cNvPr>
          <p:cNvSpPr/>
          <p:nvPr/>
        </p:nvSpPr>
        <p:spPr>
          <a:xfrm>
            <a:off x="1863318" y="10385624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2E178-DE1C-4041-8C05-882B5FBF6655}"/>
              </a:ext>
            </a:extLst>
          </p:cNvPr>
          <p:cNvSpPr txBox="1"/>
          <p:nvPr/>
        </p:nvSpPr>
        <p:spPr>
          <a:xfrm>
            <a:off x="1639956" y="12095361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0F7D29-43B2-40E1-9A49-07E26B9CE4C1}"/>
              </a:ext>
            </a:extLst>
          </p:cNvPr>
          <p:cNvSpPr/>
          <p:nvPr/>
        </p:nvSpPr>
        <p:spPr>
          <a:xfrm>
            <a:off x="9247614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0F85C0-1A61-4CE7-AF60-35F42F437194}"/>
              </a:ext>
            </a:extLst>
          </p:cNvPr>
          <p:cNvSpPr txBox="1"/>
          <p:nvPr/>
        </p:nvSpPr>
        <p:spPr>
          <a:xfrm>
            <a:off x="9205022" y="8877788"/>
            <a:ext cx="28123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2BBBB4-104F-41FB-B1FD-BB0B4D7870EE}"/>
              </a:ext>
            </a:extLst>
          </p:cNvPr>
          <p:cNvSpPr/>
          <p:nvPr/>
        </p:nvSpPr>
        <p:spPr>
          <a:xfrm>
            <a:off x="5534169" y="10350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0CAAD2-3403-4B6B-BE21-CA835EACD073}"/>
              </a:ext>
            </a:extLst>
          </p:cNvPr>
          <p:cNvSpPr txBox="1"/>
          <p:nvPr/>
        </p:nvSpPr>
        <p:spPr>
          <a:xfrm>
            <a:off x="5096846" y="12067816"/>
            <a:ext cx="32321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</a:t>
            </a:r>
            <a:r>
              <a:rPr lang="en-US" dirty="0" err="1">
                <a:solidFill>
                  <a:srgbClr val="00B0F0"/>
                </a:solidFill>
              </a:rPr>
              <a:t>Bo,Suk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E34E15-CE0D-4611-9CDD-C84CF0EFF1CD}"/>
              </a:ext>
            </a:extLst>
          </p:cNvPr>
          <p:cNvSpPr/>
          <p:nvPr/>
        </p:nvSpPr>
        <p:spPr>
          <a:xfrm>
            <a:off x="9240771" y="1036287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321977-EC74-46DA-973E-5DD47DD5BE2C}"/>
              </a:ext>
            </a:extLst>
          </p:cNvPr>
          <p:cNvSpPr txBox="1"/>
          <p:nvPr/>
        </p:nvSpPr>
        <p:spPr>
          <a:xfrm>
            <a:off x="9074857" y="11987919"/>
            <a:ext cx="31171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16310(D, Be, Ka,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14136E-2571-4572-A5C6-E0138F905D33}"/>
              </a:ext>
            </a:extLst>
          </p:cNvPr>
          <p:cNvSpPr/>
          <p:nvPr/>
        </p:nvSpPr>
        <p:spPr>
          <a:xfrm>
            <a:off x="9240770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F1B8E7-A402-476E-AEC2-E5EC03FD4055}"/>
              </a:ext>
            </a:extLst>
          </p:cNvPr>
          <p:cNvSpPr txBox="1"/>
          <p:nvPr/>
        </p:nvSpPr>
        <p:spPr>
          <a:xfrm>
            <a:off x="9004852" y="381229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17170(D,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593770-49EE-4A20-B476-BB7A4B1646C0}"/>
              </a:ext>
            </a:extLst>
          </p:cNvPr>
          <p:cNvSpPr txBox="1"/>
          <p:nvPr/>
        </p:nvSpPr>
        <p:spPr>
          <a:xfrm>
            <a:off x="12455057" y="8730738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20960(D, Be, Ka,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505911-4026-4901-9179-C70276E96352}"/>
              </a:ext>
            </a:extLst>
          </p:cNvPr>
          <p:cNvSpPr/>
          <p:nvPr/>
        </p:nvSpPr>
        <p:spPr>
          <a:xfrm>
            <a:off x="12904785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1FB163-967A-4F19-93EA-E45547EBC32B}"/>
              </a:ext>
            </a:extLst>
          </p:cNvPr>
          <p:cNvSpPr txBox="1"/>
          <p:nvPr/>
        </p:nvSpPr>
        <p:spPr>
          <a:xfrm>
            <a:off x="15905262" y="8868460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26120(D, Be, Ka, Pu, Ba, Sum)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9978ADF-C888-4996-97AA-1CFFBA0D1BCC}"/>
              </a:ext>
            </a:extLst>
          </p:cNvPr>
          <p:cNvSpPr/>
          <p:nvPr/>
        </p:nvSpPr>
        <p:spPr>
          <a:xfrm>
            <a:off x="16596930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FD22262-9F4A-4972-92C3-B97B41055653}"/>
              </a:ext>
            </a:extLst>
          </p:cNvPr>
          <p:cNvSpPr/>
          <p:nvPr/>
        </p:nvSpPr>
        <p:spPr>
          <a:xfrm>
            <a:off x="12911623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1154D6-94DD-4736-990B-F7E1AF00921E}"/>
              </a:ext>
            </a:extLst>
          </p:cNvPr>
          <p:cNvSpPr txBox="1"/>
          <p:nvPr/>
        </p:nvSpPr>
        <p:spPr>
          <a:xfrm>
            <a:off x="12682278" y="3482761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28240(D, Be, Ka, Sub)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C8BF189-B1B3-4309-AF9D-95C028051589}"/>
              </a:ext>
            </a:extLst>
          </p:cNvPr>
          <p:cNvSpPr/>
          <p:nvPr/>
        </p:nvSpPr>
        <p:spPr>
          <a:xfrm>
            <a:off x="16618221" y="444794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A34A7C-0E2D-4EA3-85CD-E39709D48D8D}"/>
              </a:ext>
            </a:extLst>
          </p:cNvPr>
          <p:cNvSpPr txBox="1"/>
          <p:nvPr/>
        </p:nvSpPr>
        <p:spPr>
          <a:xfrm>
            <a:off x="16078804" y="3385023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30270(D, Be, Ka, Pu, Ba, Sum, 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909FFCDD-9AD5-4543-86BA-4A8D6EDFEA7B}"/>
              </a:ext>
            </a:extLst>
          </p:cNvPr>
          <p:cNvSpPr/>
          <p:nvPr/>
        </p:nvSpPr>
        <p:spPr>
          <a:xfrm rot="16200000">
            <a:off x="4563356" y="3874094"/>
            <a:ext cx="462439" cy="993913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F45F2172-968A-4E2B-B2AA-FEBA0C87AEB9}"/>
              </a:ext>
            </a:extLst>
          </p:cNvPr>
          <p:cNvSpPr/>
          <p:nvPr/>
        </p:nvSpPr>
        <p:spPr>
          <a:xfrm>
            <a:off x="7245836" y="5965721"/>
            <a:ext cx="462439" cy="993913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292E1E8A-69E7-4AF0-A746-815D052E5810}"/>
              </a:ext>
            </a:extLst>
          </p:cNvPr>
          <p:cNvSpPr/>
          <p:nvPr/>
        </p:nvSpPr>
        <p:spPr>
          <a:xfrm rot="16200000">
            <a:off x="8386714" y="7313154"/>
            <a:ext cx="462439" cy="993913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9B47B68-22F6-48BF-900B-67CFCE332EF3}"/>
              </a:ext>
            </a:extLst>
          </p:cNvPr>
          <p:cNvSpPr/>
          <p:nvPr/>
        </p:nvSpPr>
        <p:spPr>
          <a:xfrm>
            <a:off x="20289077" y="445446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F8CDD05-1AD1-415F-927C-0690DC2168BE}"/>
              </a:ext>
            </a:extLst>
          </p:cNvPr>
          <p:cNvSpPr txBox="1"/>
          <p:nvPr/>
        </p:nvSpPr>
        <p:spPr>
          <a:xfrm>
            <a:off x="19770951" y="3316120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34450(D, Be, Ka, Pu, Ba, Sum, M, Cir)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FC28AEA8-E800-40F8-A7C2-6D8A34F17A26}"/>
              </a:ext>
            </a:extLst>
          </p:cNvPr>
          <p:cNvSpPr/>
          <p:nvPr/>
        </p:nvSpPr>
        <p:spPr>
          <a:xfrm>
            <a:off x="9270589" y="9425505"/>
            <a:ext cx="462439" cy="993913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E5715148-BF8F-41B8-9D14-A14EF088D496}"/>
              </a:ext>
            </a:extLst>
          </p:cNvPr>
          <p:cNvSpPr/>
          <p:nvPr/>
        </p:nvSpPr>
        <p:spPr>
          <a:xfrm rot="13482191">
            <a:off x="12544787" y="9444414"/>
            <a:ext cx="462439" cy="993913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68F82A3B-8257-4EF2-BBF8-F6F8CC626CC9}"/>
              </a:ext>
            </a:extLst>
          </p:cNvPr>
          <p:cNvSpPr/>
          <p:nvPr/>
        </p:nvSpPr>
        <p:spPr>
          <a:xfrm rot="16200000">
            <a:off x="15674042" y="7303826"/>
            <a:ext cx="462439" cy="993913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B4EC66C2-F379-460A-A90C-29253660EB61}"/>
              </a:ext>
            </a:extLst>
          </p:cNvPr>
          <p:cNvSpPr/>
          <p:nvPr/>
        </p:nvSpPr>
        <p:spPr>
          <a:xfrm rot="10800000">
            <a:off x="18198802" y="6142601"/>
            <a:ext cx="462439" cy="993913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E4B20BCB-A8B0-4D44-B3F4-CE1E122703D1}"/>
              </a:ext>
            </a:extLst>
          </p:cNvPr>
          <p:cNvSpPr/>
          <p:nvPr/>
        </p:nvSpPr>
        <p:spPr>
          <a:xfrm rot="16200000">
            <a:off x="19274117" y="4061286"/>
            <a:ext cx="462439" cy="993913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5882888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40987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0187880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40987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3365633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40987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8963888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1660719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40987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2C014-2D62-43B1-996C-6413F2BB7439}"/>
              </a:ext>
            </a:extLst>
          </p:cNvPr>
          <p:cNvSpPr txBox="1"/>
          <p:nvPr/>
        </p:nvSpPr>
        <p:spPr>
          <a:xfrm>
            <a:off x="9004852" y="11838721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5851462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2C014-2D62-43B1-996C-6413F2BB7439}"/>
              </a:ext>
            </a:extLst>
          </p:cNvPr>
          <p:cNvSpPr txBox="1"/>
          <p:nvPr/>
        </p:nvSpPr>
        <p:spPr>
          <a:xfrm>
            <a:off x="9004852" y="11838721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3502170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2C014-2D62-43B1-996C-6413F2BB7439}"/>
              </a:ext>
            </a:extLst>
          </p:cNvPr>
          <p:cNvSpPr txBox="1"/>
          <p:nvPr/>
        </p:nvSpPr>
        <p:spPr>
          <a:xfrm>
            <a:off x="9004852" y="11838721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C4441-E2FD-4F7A-8AE5-466ABD7BF680}"/>
              </a:ext>
            </a:extLst>
          </p:cNvPr>
          <p:cNvSpPr/>
          <p:nvPr/>
        </p:nvSpPr>
        <p:spPr>
          <a:xfrm>
            <a:off x="5539379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7BC80-CB59-4A0C-9369-305D476D1334}"/>
              </a:ext>
            </a:extLst>
          </p:cNvPr>
          <p:cNvSpPr txBox="1"/>
          <p:nvPr/>
        </p:nvSpPr>
        <p:spPr>
          <a:xfrm>
            <a:off x="5413456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14040(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7044934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2C014-2D62-43B1-996C-6413F2BB7439}"/>
              </a:ext>
            </a:extLst>
          </p:cNvPr>
          <p:cNvSpPr txBox="1"/>
          <p:nvPr/>
        </p:nvSpPr>
        <p:spPr>
          <a:xfrm>
            <a:off x="9004852" y="11838721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C4441-E2FD-4F7A-8AE5-466ABD7BF680}"/>
              </a:ext>
            </a:extLst>
          </p:cNvPr>
          <p:cNvSpPr/>
          <p:nvPr/>
        </p:nvSpPr>
        <p:spPr>
          <a:xfrm>
            <a:off x="5539379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7BC80-CB59-4A0C-9369-305D476D1334}"/>
              </a:ext>
            </a:extLst>
          </p:cNvPr>
          <p:cNvSpPr txBox="1"/>
          <p:nvPr/>
        </p:nvSpPr>
        <p:spPr>
          <a:xfrm>
            <a:off x="5413456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14040(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1CB3969-02F8-41AE-B3B1-9D8F3523CCBC}"/>
              </a:ext>
            </a:extLst>
          </p:cNvPr>
          <p:cNvSpPr/>
          <p:nvPr/>
        </p:nvSpPr>
        <p:spPr>
          <a:xfrm>
            <a:off x="12911412" y="737250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FFF923-C14F-4E0A-89E1-53A851155EA8}"/>
              </a:ext>
            </a:extLst>
          </p:cNvPr>
          <p:cNvSpPr txBox="1"/>
          <p:nvPr/>
        </p:nvSpPr>
        <p:spPr>
          <a:xfrm>
            <a:off x="12678777" y="900215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15490(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8707106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2C014-2D62-43B1-996C-6413F2BB7439}"/>
              </a:ext>
            </a:extLst>
          </p:cNvPr>
          <p:cNvSpPr txBox="1"/>
          <p:nvPr/>
        </p:nvSpPr>
        <p:spPr>
          <a:xfrm>
            <a:off x="9004852" y="11838721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C4441-E2FD-4F7A-8AE5-466ABD7BF680}"/>
              </a:ext>
            </a:extLst>
          </p:cNvPr>
          <p:cNvSpPr/>
          <p:nvPr/>
        </p:nvSpPr>
        <p:spPr>
          <a:xfrm>
            <a:off x="5539379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7BC80-CB59-4A0C-9369-305D476D1334}"/>
              </a:ext>
            </a:extLst>
          </p:cNvPr>
          <p:cNvSpPr txBox="1"/>
          <p:nvPr/>
        </p:nvSpPr>
        <p:spPr>
          <a:xfrm>
            <a:off x="5413456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14040(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D814CC-FEDE-4B6E-A756-7084D0350692}"/>
              </a:ext>
            </a:extLst>
          </p:cNvPr>
          <p:cNvSpPr/>
          <p:nvPr/>
        </p:nvSpPr>
        <p:spPr>
          <a:xfrm>
            <a:off x="16601995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481E6-0921-4728-96A9-4686341554F2}"/>
              </a:ext>
            </a:extLst>
          </p:cNvPr>
          <p:cNvSpPr txBox="1"/>
          <p:nvPr/>
        </p:nvSpPr>
        <p:spPr>
          <a:xfrm>
            <a:off x="16369360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16540(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52C13E-9B01-4305-9153-B829BBA5DE9E}"/>
              </a:ext>
            </a:extLst>
          </p:cNvPr>
          <p:cNvSpPr/>
          <p:nvPr/>
        </p:nvSpPr>
        <p:spPr>
          <a:xfrm>
            <a:off x="12911412" y="737250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F890C3-6FC7-411C-A529-B187DBFD69CF}"/>
              </a:ext>
            </a:extLst>
          </p:cNvPr>
          <p:cNvSpPr txBox="1"/>
          <p:nvPr/>
        </p:nvSpPr>
        <p:spPr>
          <a:xfrm>
            <a:off x="12678777" y="900215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15490(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0452826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2C014-2D62-43B1-996C-6413F2BB7439}"/>
              </a:ext>
            </a:extLst>
          </p:cNvPr>
          <p:cNvSpPr txBox="1"/>
          <p:nvPr/>
        </p:nvSpPr>
        <p:spPr>
          <a:xfrm>
            <a:off x="9004852" y="11838721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C4441-E2FD-4F7A-8AE5-466ABD7BF680}"/>
              </a:ext>
            </a:extLst>
          </p:cNvPr>
          <p:cNvSpPr/>
          <p:nvPr/>
        </p:nvSpPr>
        <p:spPr>
          <a:xfrm>
            <a:off x="5539379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7BC80-CB59-4A0C-9369-305D476D1334}"/>
              </a:ext>
            </a:extLst>
          </p:cNvPr>
          <p:cNvSpPr txBox="1"/>
          <p:nvPr/>
        </p:nvSpPr>
        <p:spPr>
          <a:xfrm>
            <a:off x="5413456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14040(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D814CC-FEDE-4B6E-A756-7084D0350692}"/>
              </a:ext>
            </a:extLst>
          </p:cNvPr>
          <p:cNvSpPr/>
          <p:nvPr/>
        </p:nvSpPr>
        <p:spPr>
          <a:xfrm>
            <a:off x="16601995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481E6-0921-4728-96A9-4686341554F2}"/>
              </a:ext>
            </a:extLst>
          </p:cNvPr>
          <p:cNvSpPr txBox="1"/>
          <p:nvPr/>
        </p:nvSpPr>
        <p:spPr>
          <a:xfrm>
            <a:off x="16369360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16540(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52C13E-9B01-4305-9153-B829BBA5DE9E}"/>
              </a:ext>
            </a:extLst>
          </p:cNvPr>
          <p:cNvSpPr/>
          <p:nvPr/>
        </p:nvSpPr>
        <p:spPr>
          <a:xfrm>
            <a:off x="12911412" y="737250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F890C3-6FC7-411C-A529-B187DBFD69CF}"/>
              </a:ext>
            </a:extLst>
          </p:cNvPr>
          <p:cNvSpPr txBox="1"/>
          <p:nvPr/>
        </p:nvSpPr>
        <p:spPr>
          <a:xfrm>
            <a:off x="12678777" y="900215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15490(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99F3CCE-4BA8-472D-AB4E-0B57C92969BF}"/>
              </a:ext>
            </a:extLst>
          </p:cNvPr>
          <p:cNvSpPr/>
          <p:nvPr/>
        </p:nvSpPr>
        <p:spPr>
          <a:xfrm>
            <a:off x="552022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BD1663-DA0A-4884-BDBE-2AA54286651E}"/>
              </a:ext>
            </a:extLst>
          </p:cNvPr>
          <p:cNvSpPr txBox="1"/>
          <p:nvPr/>
        </p:nvSpPr>
        <p:spPr>
          <a:xfrm>
            <a:off x="528408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17340(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2572417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2C014-2D62-43B1-996C-6413F2BB7439}"/>
              </a:ext>
            </a:extLst>
          </p:cNvPr>
          <p:cNvSpPr txBox="1"/>
          <p:nvPr/>
        </p:nvSpPr>
        <p:spPr>
          <a:xfrm>
            <a:off x="9004852" y="11838721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C4441-E2FD-4F7A-8AE5-466ABD7BF680}"/>
              </a:ext>
            </a:extLst>
          </p:cNvPr>
          <p:cNvSpPr/>
          <p:nvPr/>
        </p:nvSpPr>
        <p:spPr>
          <a:xfrm>
            <a:off x="5539379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7BC80-CB59-4A0C-9369-305D476D1334}"/>
              </a:ext>
            </a:extLst>
          </p:cNvPr>
          <p:cNvSpPr txBox="1"/>
          <p:nvPr/>
        </p:nvSpPr>
        <p:spPr>
          <a:xfrm>
            <a:off x="5413456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14040(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D814CC-FEDE-4B6E-A756-7084D0350692}"/>
              </a:ext>
            </a:extLst>
          </p:cNvPr>
          <p:cNvSpPr/>
          <p:nvPr/>
        </p:nvSpPr>
        <p:spPr>
          <a:xfrm>
            <a:off x="16601995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481E6-0921-4728-96A9-4686341554F2}"/>
              </a:ext>
            </a:extLst>
          </p:cNvPr>
          <p:cNvSpPr txBox="1"/>
          <p:nvPr/>
        </p:nvSpPr>
        <p:spPr>
          <a:xfrm>
            <a:off x="16369360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16540(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173E7F-E530-4ECA-B2A8-9C1247EEC9C4}"/>
              </a:ext>
            </a:extLst>
          </p:cNvPr>
          <p:cNvSpPr/>
          <p:nvPr/>
        </p:nvSpPr>
        <p:spPr>
          <a:xfrm>
            <a:off x="1291841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AB3986-B4EA-4AFA-8D14-11ECC5944FBA}"/>
              </a:ext>
            </a:extLst>
          </p:cNvPr>
          <p:cNvSpPr txBox="1"/>
          <p:nvPr/>
        </p:nvSpPr>
        <p:spPr>
          <a:xfrm>
            <a:off x="1268227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17790(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8F5EB37-288D-4F10-A68D-251F563CADC3}"/>
              </a:ext>
            </a:extLst>
          </p:cNvPr>
          <p:cNvSpPr/>
          <p:nvPr/>
        </p:nvSpPr>
        <p:spPr>
          <a:xfrm>
            <a:off x="12911412" y="737250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CF6194-F236-4DAB-8BA6-40615455A2FD}"/>
              </a:ext>
            </a:extLst>
          </p:cNvPr>
          <p:cNvSpPr txBox="1"/>
          <p:nvPr/>
        </p:nvSpPr>
        <p:spPr>
          <a:xfrm>
            <a:off x="12678777" y="900215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15490(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85A4C5E-4A25-4E8B-846B-F68073B350A5}"/>
              </a:ext>
            </a:extLst>
          </p:cNvPr>
          <p:cNvSpPr/>
          <p:nvPr/>
        </p:nvSpPr>
        <p:spPr>
          <a:xfrm>
            <a:off x="552022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C9FAB4-B699-4B58-8410-7545830A3258}"/>
              </a:ext>
            </a:extLst>
          </p:cNvPr>
          <p:cNvSpPr txBox="1"/>
          <p:nvPr/>
        </p:nvSpPr>
        <p:spPr>
          <a:xfrm>
            <a:off x="528408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17340(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3418045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2C014-2D62-43B1-996C-6413F2BB7439}"/>
              </a:ext>
            </a:extLst>
          </p:cNvPr>
          <p:cNvSpPr txBox="1"/>
          <p:nvPr/>
        </p:nvSpPr>
        <p:spPr>
          <a:xfrm>
            <a:off x="9004852" y="11838721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C4441-E2FD-4F7A-8AE5-466ABD7BF680}"/>
              </a:ext>
            </a:extLst>
          </p:cNvPr>
          <p:cNvSpPr/>
          <p:nvPr/>
        </p:nvSpPr>
        <p:spPr>
          <a:xfrm>
            <a:off x="5539379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7BC80-CB59-4A0C-9369-305D476D1334}"/>
              </a:ext>
            </a:extLst>
          </p:cNvPr>
          <p:cNvSpPr txBox="1"/>
          <p:nvPr/>
        </p:nvSpPr>
        <p:spPr>
          <a:xfrm>
            <a:off x="5413456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14040(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D814CC-FEDE-4B6E-A756-7084D0350692}"/>
              </a:ext>
            </a:extLst>
          </p:cNvPr>
          <p:cNvSpPr/>
          <p:nvPr/>
        </p:nvSpPr>
        <p:spPr>
          <a:xfrm>
            <a:off x="16601995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481E6-0921-4728-96A9-4686341554F2}"/>
              </a:ext>
            </a:extLst>
          </p:cNvPr>
          <p:cNvSpPr txBox="1"/>
          <p:nvPr/>
        </p:nvSpPr>
        <p:spPr>
          <a:xfrm>
            <a:off x="16369360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16540(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173E7F-E530-4ECA-B2A8-9C1247EEC9C4}"/>
              </a:ext>
            </a:extLst>
          </p:cNvPr>
          <p:cNvSpPr/>
          <p:nvPr/>
        </p:nvSpPr>
        <p:spPr>
          <a:xfrm>
            <a:off x="1291841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AB3986-B4EA-4AFA-8D14-11ECC5944FBA}"/>
              </a:ext>
            </a:extLst>
          </p:cNvPr>
          <p:cNvSpPr txBox="1"/>
          <p:nvPr/>
        </p:nvSpPr>
        <p:spPr>
          <a:xfrm>
            <a:off x="1268227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17790(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A96A16-E8E9-4F7A-987B-375BB84197A9}"/>
              </a:ext>
            </a:extLst>
          </p:cNvPr>
          <p:cNvSpPr/>
          <p:nvPr/>
        </p:nvSpPr>
        <p:spPr>
          <a:xfrm>
            <a:off x="1888683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D13B48-C14A-4BEE-8485-43785BD3BECB}"/>
              </a:ext>
            </a:extLst>
          </p:cNvPr>
          <p:cNvSpPr txBox="1"/>
          <p:nvPr/>
        </p:nvSpPr>
        <p:spPr>
          <a:xfrm>
            <a:off x="1762760" y="3524759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18400(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9AEC412-C33E-4512-B529-311485014C80}"/>
              </a:ext>
            </a:extLst>
          </p:cNvPr>
          <p:cNvSpPr/>
          <p:nvPr/>
        </p:nvSpPr>
        <p:spPr>
          <a:xfrm>
            <a:off x="12911412" y="737250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C442DE-B43F-4082-B16F-481B2B391C6B}"/>
              </a:ext>
            </a:extLst>
          </p:cNvPr>
          <p:cNvSpPr txBox="1"/>
          <p:nvPr/>
        </p:nvSpPr>
        <p:spPr>
          <a:xfrm>
            <a:off x="12678777" y="900215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15490(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93F838C-1173-423B-92C6-FA12470CF009}"/>
              </a:ext>
            </a:extLst>
          </p:cNvPr>
          <p:cNvSpPr/>
          <p:nvPr/>
        </p:nvSpPr>
        <p:spPr>
          <a:xfrm>
            <a:off x="552022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ED6C2F-4EAB-4885-86AB-F71AE30B888F}"/>
              </a:ext>
            </a:extLst>
          </p:cNvPr>
          <p:cNvSpPr txBox="1"/>
          <p:nvPr/>
        </p:nvSpPr>
        <p:spPr>
          <a:xfrm>
            <a:off x="528408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17340(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6514973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2C014-2D62-43B1-996C-6413F2BB7439}"/>
              </a:ext>
            </a:extLst>
          </p:cNvPr>
          <p:cNvSpPr txBox="1"/>
          <p:nvPr/>
        </p:nvSpPr>
        <p:spPr>
          <a:xfrm>
            <a:off x="9004852" y="11838721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C4441-E2FD-4F7A-8AE5-466ABD7BF680}"/>
              </a:ext>
            </a:extLst>
          </p:cNvPr>
          <p:cNvSpPr/>
          <p:nvPr/>
        </p:nvSpPr>
        <p:spPr>
          <a:xfrm>
            <a:off x="5539379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7BC80-CB59-4A0C-9369-305D476D1334}"/>
              </a:ext>
            </a:extLst>
          </p:cNvPr>
          <p:cNvSpPr txBox="1"/>
          <p:nvPr/>
        </p:nvSpPr>
        <p:spPr>
          <a:xfrm>
            <a:off x="5413456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14040(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D814CC-FEDE-4B6E-A756-7084D0350692}"/>
              </a:ext>
            </a:extLst>
          </p:cNvPr>
          <p:cNvSpPr/>
          <p:nvPr/>
        </p:nvSpPr>
        <p:spPr>
          <a:xfrm>
            <a:off x="16601995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481E6-0921-4728-96A9-4686341554F2}"/>
              </a:ext>
            </a:extLst>
          </p:cNvPr>
          <p:cNvSpPr txBox="1"/>
          <p:nvPr/>
        </p:nvSpPr>
        <p:spPr>
          <a:xfrm>
            <a:off x="16369360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16540(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173E7F-E530-4ECA-B2A8-9C1247EEC9C4}"/>
              </a:ext>
            </a:extLst>
          </p:cNvPr>
          <p:cNvSpPr/>
          <p:nvPr/>
        </p:nvSpPr>
        <p:spPr>
          <a:xfrm>
            <a:off x="1291841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AB3986-B4EA-4AFA-8D14-11ECC5944FBA}"/>
              </a:ext>
            </a:extLst>
          </p:cNvPr>
          <p:cNvSpPr txBox="1"/>
          <p:nvPr/>
        </p:nvSpPr>
        <p:spPr>
          <a:xfrm>
            <a:off x="1268227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17790(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A96A16-E8E9-4F7A-987B-375BB84197A9}"/>
              </a:ext>
            </a:extLst>
          </p:cNvPr>
          <p:cNvSpPr/>
          <p:nvPr/>
        </p:nvSpPr>
        <p:spPr>
          <a:xfrm>
            <a:off x="1888683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D13B48-C14A-4BEE-8485-43785BD3BECB}"/>
              </a:ext>
            </a:extLst>
          </p:cNvPr>
          <p:cNvSpPr txBox="1"/>
          <p:nvPr/>
        </p:nvSpPr>
        <p:spPr>
          <a:xfrm>
            <a:off x="1762760" y="3524759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18400(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FA0B8D0-CE18-4216-98A9-2BC3AA8152E8}"/>
              </a:ext>
            </a:extLst>
          </p:cNvPr>
          <p:cNvSpPr/>
          <p:nvPr/>
        </p:nvSpPr>
        <p:spPr>
          <a:xfrm>
            <a:off x="1863319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09E575-9AD8-4D05-829B-F2A3F7D3541E}"/>
              </a:ext>
            </a:extLst>
          </p:cNvPr>
          <p:cNvSpPr txBox="1"/>
          <p:nvPr/>
        </p:nvSpPr>
        <p:spPr>
          <a:xfrm>
            <a:off x="1630684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18640(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ED89D2-8526-48AD-8476-F8B53270F535}"/>
              </a:ext>
            </a:extLst>
          </p:cNvPr>
          <p:cNvSpPr/>
          <p:nvPr/>
        </p:nvSpPr>
        <p:spPr>
          <a:xfrm>
            <a:off x="12911412" y="737250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6060AC-D4A0-402F-84EC-03BEC532AC92}"/>
              </a:ext>
            </a:extLst>
          </p:cNvPr>
          <p:cNvSpPr txBox="1"/>
          <p:nvPr/>
        </p:nvSpPr>
        <p:spPr>
          <a:xfrm>
            <a:off x="12678777" y="900215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15490(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61EAF62-1BCA-4549-89E9-DC699721D7B3}"/>
              </a:ext>
            </a:extLst>
          </p:cNvPr>
          <p:cNvSpPr/>
          <p:nvPr/>
        </p:nvSpPr>
        <p:spPr>
          <a:xfrm>
            <a:off x="552022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AE3439-44EF-49F8-AAAC-99E96EEABAF9}"/>
              </a:ext>
            </a:extLst>
          </p:cNvPr>
          <p:cNvSpPr txBox="1"/>
          <p:nvPr/>
        </p:nvSpPr>
        <p:spPr>
          <a:xfrm>
            <a:off x="528408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17340(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2278733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2C014-2D62-43B1-996C-6413F2BB7439}"/>
              </a:ext>
            </a:extLst>
          </p:cNvPr>
          <p:cNvSpPr txBox="1"/>
          <p:nvPr/>
        </p:nvSpPr>
        <p:spPr>
          <a:xfrm>
            <a:off x="9004852" y="11838721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C4441-E2FD-4F7A-8AE5-466ABD7BF680}"/>
              </a:ext>
            </a:extLst>
          </p:cNvPr>
          <p:cNvSpPr/>
          <p:nvPr/>
        </p:nvSpPr>
        <p:spPr>
          <a:xfrm>
            <a:off x="5539379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7BC80-CB59-4A0C-9369-305D476D1334}"/>
              </a:ext>
            </a:extLst>
          </p:cNvPr>
          <p:cNvSpPr txBox="1"/>
          <p:nvPr/>
        </p:nvSpPr>
        <p:spPr>
          <a:xfrm>
            <a:off x="5413456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14040(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D814CC-FEDE-4B6E-A756-7084D0350692}"/>
              </a:ext>
            </a:extLst>
          </p:cNvPr>
          <p:cNvSpPr/>
          <p:nvPr/>
        </p:nvSpPr>
        <p:spPr>
          <a:xfrm>
            <a:off x="16601995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481E6-0921-4728-96A9-4686341554F2}"/>
              </a:ext>
            </a:extLst>
          </p:cNvPr>
          <p:cNvSpPr txBox="1"/>
          <p:nvPr/>
        </p:nvSpPr>
        <p:spPr>
          <a:xfrm>
            <a:off x="16369360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16540(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173E7F-E530-4ECA-B2A8-9C1247EEC9C4}"/>
              </a:ext>
            </a:extLst>
          </p:cNvPr>
          <p:cNvSpPr/>
          <p:nvPr/>
        </p:nvSpPr>
        <p:spPr>
          <a:xfrm>
            <a:off x="1291841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AB3986-B4EA-4AFA-8D14-11ECC5944FBA}"/>
              </a:ext>
            </a:extLst>
          </p:cNvPr>
          <p:cNvSpPr txBox="1"/>
          <p:nvPr/>
        </p:nvSpPr>
        <p:spPr>
          <a:xfrm>
            <a:off x="1268227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17790(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A96A16-E8E9-4F7A-987B-375BB84197A9}"/>
              </a:ext>
            </a:extLst>
          </p:cNvPr>
          <p:cNvSpPr/>
          <p:nvPr/>
        </p:nvSpPr>
        <p:spPr>
          <a:xfrm>
            <a:off x="1888683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D13B48-C14A-4BEE-8485-43785BD3BECB}"/>
              </a:ext>
            </a:extLst>
          </p:cNvPr>
          <p:cNvSpPr txBox="1"/>
          <p:nvPr/>
        </p:nvSpPr>
        <p:spPr>
          <a:xfrm>
            <a:off x="1762760" y="3524759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18400(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FA0B8D0-CE18-4216-98A9-2BC3AA8152E8}"/>
              </a:ext>
            </a:extLst>
          </p:cNvPr>
          <p:cNvSpPr/>
          <p:nvPr/>
        </p:nvSpPr>
        <p:spPr>
          <a:xfrm>
            <a:off x="1863319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09E575-9AD8-4D05-829B-F2A3F7D3541E}"/>
              </a:ext>
            </a:extLst>
          </p:cNvPr>
          <p:cNvSpPr txBox="1"/>
          <p:nvPr/>
        </p:nvSpPr>
        <p:spPr>
          <a:xfrm>
            <a:off x="1630684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18640(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ED89D2-8526-48AD-8476-F8B53270F535}"/>
              </a:ext>
            </a:extLst>
          </p:cNvPr>
          <p:cNvSpPr/>
          <p:nvPr/>
        </p:nvSpPr>
        <p:spPr>
          <a:xfrm>
            <a:off x="12911412" y="737250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6060AC-D4A0-402F-84EC-03BEC532AC92}"/>
              </a:ext>
            </a:extLst>
          </p:cNvPr>
          <p:cNvSpPr txBox="1"/>
          <p:nvPr/>
        </p:nvSpPr>
        <p:spPr>
          <a:xfrm>
            <a:off x="12678777" y="900215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15490(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61EAF62-1BCA-4549-89E9-DC699721D7B3}"/>
              </a:ext>
            </a:extLst>
          </p:cNvPr>
          <p:cNvSpPr/>
          <p:nvPr/>
        </p:nvSpPr>
        <p:spPr>
          <a:xfrm>
            <a:off x="552022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AE3439-44EF-49F8-AAAC-99E96EEABAF9}"/>
              </a:ext>
            </a:extLst>
          </p:cNvPr>
          <p:cNvSpPr txBox="1"/>
          <p:nvPr/>
        </p:nvSpPr>
        <p:spPr>
          <a:xfrm>
            <a:off x="528408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17340(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434A2A3-2490-43A1-BDE6-39DBF0327E4D}"/>
              </a:ext>
            </a:extLst>
          </p:cNvPr>
          <p:cNvSpPr/>
          <p:nvPr/>
        </p:nvSpPr>
        <p:spPr>
          <a:xfrm>
            <a:off x="1866819" y="1037094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7BB167-72EF-4BDF-B140-16F52D07B4E5}"/>
              </a:ext>
            </a:extLst>
          </p:cNvPr>
          <p:cNvSpPr txBox="1"/>
          <p:nvPr/>
        </p:nvSpPr>
        <p:spPr>
          <a:xfrm>
            <a:off x="1630684" y="11796877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Ba, Cia)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5876048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0298900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2C014-2D62-43B1-996C-6413F2BB7439}"/>
              </a:ext>
            </a:extLst>
          </p:cNvPr>
          <p:cNvSpPr txBox="1"/>
          <p:nvPr/>
        </p:nvSpPr>
        <p:spPr>
          <a:xfrm>
            <a:off x="9004852" y="11838721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C4441-E2FD-4F7A-8AE5-466ABD7BF680}"/>
              </a:ext>
            </a:extLst>
          </p:cNvPr>
          <p:cNvSpPr/>
          <p:nvPr/>
        </p:nvSpPr>
        <p:spPr>
          <a:xfrm>
            <a:off x="5539379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7BC80-CB59-4A0C-9369-305D476D1334}"/>
              </a:ext>
            </a:extLst>
          </p:cNvPr>
          <p:cNvSpPr txBox="1"/>
          <p:nvPr/>
        </p:nvSpPr>
        <p:spPr>
          <a:xfrm>
            <a:off x="5413456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14040(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D814CC-FEDE-4B6E-A756-7084D0350692}"/>
              </a:ext>
            </a:extLst>
          </p:cNvPr>
          <p:cNvSpPr/>
          <p:nvPr/>
        </p:nvSpPr>
        <p:spPr>
          <a:xfrm>
            <a:off x="16601995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481E6-0921-4728-96A9-4686341554F2}"/>
              </a:ext>
            </a:extLst>
          </p:cNvPr>
          <p:cNvSpPr txBox="1"/>
          <p:nvPr/>
        </p:nvSpPr>
        <p:spPr>
          <a:xfrm>
            <a:off x="16369360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16540(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173E7F-E530-4ECA-B2A8-9C1247EEC9C4}"/>
              </a:ext>
            </a:extLst>
          </p:cNvPr>
          <p:cNvSpPr/>
          <p:nvPr/>
        </p:nvSpPr>
        <p:spPr>
          <a:xfrm>
            <a:off x="1291841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AB3986-B4EA-4AFA-8D14-11ECC5944FBA}"/>
              </a:ext>
            </a:extLst>
          </p:cNvPr>
          <p:cNvSpPr txBox="1"/>
          <p:nvPr/>
        </p:nvSpPr>
        <p:spPr>
          <a:xfrm>
            <a:off x="1268227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17790(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A96A16-E8E9-4F7A-987B-375BB84197A9}"/>
              </a:ext>
            </a:extLst>
          </p:cNvPr>
          <p:cNvSpPr/>
          <p:nvPr/>
        </p:nvSpPr>
        <p:spPr>
          <a:xfrm>
            <a:off x="1888683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D13B48-C14A-4BEE-8485-43785BD3BECB}"/>
              </a:ext>
            </a:extLst>
          </p:cNvPr>
          <p:cNvSpPr txBox="1"/>
          <p:nvPr/>
        </p:nvSpPr>
        <p:spPr>
          <a:xfrm>
            <a:off x="1762760" y="3524759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18400(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FA0B8D0-CE18-4216-98A9-2BC3AA8152E8}"/>
              </a:ext>
            </a:extLst>
          </p:cNvPr>
          <p:cNvSpPr/>
          <p:nvPr/>
        </p:nvSpPr>
        <p:spPr>
          <a:xfrm>
            <a:off x="1863319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09E575-9AD8-4D05-829B-F2A3F7D3541E}"/>
              </a:ext>
            </a:extLst>
          </p:cNvPr>
          <p:cNvSpPr txBox="1"/>
          <p:nvPr/>
        </p:nvSpPr>
        <p:spPr>
          <a:xfrm>
            <a:off x="1630684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18640(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5A856CF-7C55-418B-B0F6-04B334CC8F99}"/>
              </a:ext>
            </a:extLst>
          </p:cNvPr>
          <p:cNvSpPr/>
          <p:nvPr/>
        </p:nvSpPr>
        <p:spPr>
          <a:xfrm>
            <a:off x="16601995" y="7418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9D0FAD-BEF1-4315-A177-D29AE099072C}"/>
              </a:ext>
            </a:extLst>
          </p:cNvPr>
          <p:cNvSpPr txBox="1"/>
          <p:nvPr/>
        </p:nvSpPr>
        <p:spPr>
          <a:xfrm>
            <a:off x="16369360" y="8858646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20650(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Ba, Sum)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95E334-47E3-405E-A9F4-BB56F2C25F37}"/>
              </a:ext>
            </a:extLst>
          </p:cNvPr>
          <p:cNvSpPr/>
          <p:nvPr/>
        </p:nvSpPr>
        <p:spPr>
          <a:xfrm>
            <a:off x="12911412" y="737250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5C772-FC37-4F15-8E59-3FF206C20D90}"/>
              </a:ext>
            </a:extLst>
          </p:cNvPr>
          <p:cNvSpPr txBox="1"/>
          <p:nvPr/>
        </p:nvSpPr>
        <p:spPr>
          <a:xfrm>
            <a:off x="12678777" y="900215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15490(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22C6CE6-6DAC-42FE-A319-991D8AB740EA}"/>
              </a:ext>
            </a:extLst>
          </p:cNvPr>
          <p:cNvSpPr/>
          <p:nvPr/>
        </p:nvSpPr>
        <p:spPr>
          <a:xfrm>
            <a:off x="552022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587C80-94AB-4A04-8E9D-7919F8485712}"/>
              </a:ext>
            </a:extLst>
          </p:cNvPr>
          <p:cNvSpPr txBox="1"/>
          <p:nvPr/>
        </p:nvSpPr>
        <p:spPr>
          <a:xfrm>
            <a:off x="528408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17340(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A286FD8-807B-4741-92D4-F17D66067DBE}"/>
              </a:ext>
            </a:extLst>
          </p:cNvPr>
          <p:cNvSpPr/>
          <p:nvPr/>
        </p:nvSpPr>
        <p:spPr>
          <a:xfrm>
            <a:off x="1866819" y="1037094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40B598-AFBA-4C56-BD2F-2B0E8A5186FD}"/>
              </a:ext>
            </a:extLst>
          </p:cNvPr>
          <p:cNvSpPr txBox="1"/>
          <p:nvPr/>
        </p:nvSpPr>
        <p:spPr>
          <a:xfrm>
            <a:off x="1630684" y="11796877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Ba, Cia)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46207412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2C014-2D62-43B1-996C-6413F2BB7439}"/>
              </a:ext>
            </a:extLst>
          </p:cNvPr>
          <p:cNvSpPr txBox="1"/>
          <p:nvPr/>
        </p:nvSpPr>
        <p:spPr>
          <a:xfrm>
            <a:off x="9004852" y="11838721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C4441-E2FD-4F7A-8AE5-466ABD7BF680}"/>
              </a:ext>
            </a:extLst>
          </p:cNvPr>
          <p:cNvSpPr/>
          <p:nvPr/>
        </p:nvSpPr>
        <p:spPr>
          <a:xfrm>
            <a:off x="5539379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7BC80-CB59-4A0C-9369-305D476D1334}"/>
              </a:ext>
            </a:extLst>
          </p:cNvPr>
          <p:cNvSpPr txBox="1"/>
          <p:nvPr/>
        </p:nvSpPr>
        <p:spPr>
          <a:xfrm>
            <a:off x="5413456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14040(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D814CC-FEDE-4B6E-A756-7084D0350692}"/>
              </a:ext>
            </a:extLst>
          </p:cNvPr>
          <p:cNvSpPr/>
          <p:nvPr/>
        </p:nvSpPr>
        <p:spPr>
          <a:xfrm>
            <a:off x="16601995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481E6-0921-4728-96A9-4686341554F2}"/>
              </a:ext>
            </a:extLst>
          </p:cNvPr>
          <p:cNvSpPr txBox="1"/>
          <p:nvPr/>
        </p:nvSpPr>
        <p:spPr>
          <a:xfrm>
            <a:off x="16369360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16540(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173E7F-E530-4ECA-B2A8-9C1247EEC9C4}"/>
              </a:ext>
            </a:extLst>
          </p:cNvPr>
          <p:cNvSpPr/>
          <p:nvPr/>
        </p:nvSpPr>
        <p:spPr>
          <a:xfrm>
            <a:off x="1291841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AB3986-B4EA-4AFA-8D14-11ECC5944FBA}"/>
              </a:ext>
            </a:extLst>
          </p:cNvPr>
          <p:cNvSpPr txBox="1"/>
          <p:nvPr/>
        </p:nvSpPr>
        <p:spPr>
          <a:xfrm>
            <a:off x="1268227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17790(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A96A16-E8E9-4F7A-987B-375BB84197A9}"/>
              </a:ext>
            </a:extLst>
          </p:cNvPr>
          <p:cNvSpPr/>
          <p:nvPr/>
        </p:nvSpPr>
        <p:spPr>
          <a:xfrm>
            <a:off x="1888683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D13B48-C14A-4BEE-8485-43785BD3BECB}"/>
              </a:ext>
            </a:extLst>
          </p:cNvPr>
          <p:cNvSpPr txBox="1"/>
          <p:nvPr/>
        </p:nvSpPr>
        <p:spPr>
          <a:xfrm>
            <a:off x="1762760" y="3524759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18400(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FA0B8D0-CE18-4216-98A9-2BC3AA8152E8}"/>
              </a:ext>
            </a:extLst>
          </p:cNvPr>
          <p:cNvSpPr/>
          <p:nvPr/>
        </p:nvSpPr>
        <p:spPr>
          <a:xfrm>
            <a:off x="1863319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09E575-9AD8-4D05-829B-F2A3F7D3541E}"/>
              </a:ext>
            </a:extLst>
          </p:cNvPr>
          <p:cNvSpPr txBox="1"/>
          <p:nvPr/>
        </p:nvSpPr>
        <p:spPr>
          <a:xfrm>
            <a:off x="1630684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18640(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5A856CF-7C55-418B-B0F6-04B334CC8F99}"/>
              </a:ext>
            </a:extLst>
          </p:cNvPr>
          <p:cNvSpPr/>
          <p:nvPr/>
        </p:nvSpPr>
        <p:spPr>
          <a:xfrm>
            <a:off x="16601995" y="7418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9D0FAD-BEF1-4315-A177-D29AE099072C}"/>
              </a:ext>
            </a:extLst>
          </p:cNvPr>
          <p:cNvSpPr txBox="1"/>
          <p:nvPr/>
        </p:nvSpPr>
        <p:spPr>
          <a:xfrm>
            <a:off x="16369360" y="8858646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20650(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Ba, Sum)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95E334-47E3-405E-A9F4-BB56F2C25F37}"/>
              </a:ext>
            </a:extLst>
          </p:cNvPr>
          <p:cNvSpPr/>
          <p:nvPr/>
        </p:nvSpPr>
        <p:spPr>
          <a:xfrm>
            <a:off x="12911412" y="737250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5C772-FC37-4F15-8E59-3FF206C20D90}"/>
              </a:ext>
            </a:extLst>
          </p:cNvPr>
          <p:cNvSpPr txBox="1"/>
          <p:nvPr/>
        </p:nvSpPr>
        <p:spPr>
          <a:xfrm>
            <a:off x="12678777" y="900215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15490(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22C6CE6-6DAC-42FE-A319-991D8AB740EA}"/>
              </a:ext>
            </a:extLst>
          </p:cNvPr>
          <p:cNvSpPr/>
          <p:nvPr/>
        </p:nvSpPr>
        <p:spPr>
          <a:xfrm>
            <a:off x="552022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587C80-94AB-4A04-8E9D-7919F8485712}"/>
              </a:ext>
            </a:extLst>
          </p:cNvPr>
          <p:cNvSpPr txBox="1"/>
          <p:nvPr/>
        </p:nvSpPr>
        <p:spPr>
          <a:xfrm>
            <a:off x="528408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17340(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A286FD8-807B-4741-92D4-F17D66067DBE}"/>
              </a:ext>
            </a:extLst>
          </p:cNvPr>
          <p:cNvSpPr/>
          <p:nvPr/>
        </p:nvSpPr>
        <p:spPr>
          <a:xfrm>
            <a:off x="1866819" y="1037094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40B598-AFBA-4C56-BD2F-2B0E8A5186FD}"/>
              </a:ext>
            </a:extLst>
          </p:cNvPr>
          <p:cNvSpPr txBox="1"/>
          <p:nvPr/>
        </p:nvSpPr>
        <p:spPr>
          <a:xfrm>
            <a:off x="1630684" y="11796877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Ba, Cia)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07AA740-77E5-4466-964D-00CD314B7042}"/>
              </a:ext>
            </a:extLst>
          </p:cNvPr>
          <p:cNvSpPr/>
          <p:nvPr/>
        </p:nvSpPr>
        <p:spPr>
          <a:xfrm>
            <a:off x="20289078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77675D-3D05-42EC-A3DF-C474C90C9D2B}"/>
              </a:ext>
            </a:extLst>
          </p:cNvPr>
          <p:cNvSpPr txBox="1"/>
          <p:nvPr/>
        </p:nvSpPr>
        <p:spPr>
          <a:xfrm>
            <a:off x="20056443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20810(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I, Cir)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3089148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2C014-2D62-43B1-996C-6413F2BB7439}"/>
              </a:ext>
            </a:extLst>
          </p:cNvPr>
          <p:cNvSpPr txBox="1"/>
          <p:nvPr/>
        </p:nvSpPr>
        <p:spPr>
          <a:xfrm>
            <a:off x="9004852" y="11838721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C4441-E2FD-4F7A-8AE5-466ABD7BF680}"/>
              </a:ext>
            </a:extLst>
          </p:cNvPr>
          <p:cNvSpPr/>
          <p:nvPr/>
        </p:nvSpPr>
        <p:spPr>
          <a:xfrm>
            <a:off x="5539379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7BC80-CB59-4A0C-9369-305D476D1334}"/>
              </a:ext>
            </a:extLst>
          </p:cNvPr>
          <p:cNvSpPr txBox="1"/>
          <p:nvPr/>
        </p:nvSpPr>
        <p:spPr>
          <a:xfrm>
            <a:off x="5413456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14040(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D814CC-FEDE-4B6E-A756-7084D0350692}"/>
              </a:ext>
            </a:extLst>
          </p:cNvPr>
          <p:cNvSpPr/>
          <p:nvPr/>
        </p:nvSpPr>
        <p:spPr>
          <a:xfrm>
            <a:off x="16601995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481E6-0921-4728-96A9-4686341554F2}"/>
              </a:ext>
            </a:extLst>
          </p:cNvPr>
          <p:cNvSpPr txBox="1"/>
          <p:nvPr/>
        </p:nvSpPr>
        <p:spPr>
          <a:xfrm>
            <a:off x="16369360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16540(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173E7F-E530-4ECA-B2A8-9C1247EEC9C4}"/>
              </a:ext>
            </a:extLst>
          </p:cNvPr>
          <p:cNvSpPr/>
          <p:nvPr/>
        </p:nvSpPr>
        <p:spPr>
          <a:xfrm>
            <a:off x="1291841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AB3986-B4EA-4AFA-8D14-11ECC5944FBA}"/>
              </a:ext>
            </a:extLst>
          </p:cNvPr>
          <p:cNvSpPr txBox="1"/>
          <p:nvPr/>
        </p:nvSpPr>
        <p:spPr>
          <a:xfrm>
            <a:off x="1268227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17790(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A96A16-E8E9-4F7A-987B-375BB84197A9}"/>
              </a:ext>
            </a:extLst>
          </p:cNvPr>
          <p:cNvSpPr/>
          <p:nvPr/>
        </p:nvSpPr>
        <p:spPr>
          <a:xfrm>
            <a:off x="1888683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D13B48-C14A-4BEE-8485-43785BD3BECB}"/>
              </a:ext>
            </a:extLst>
          </p:cNvPr>
          <p:cNvSpPr txBox="1"/>
          <p:nvPr/>
        </p:nvSpPr>
        <p:spPr>
          <a:xfrm>
            <a:off x="1762760" y="3524759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18400(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FA0B8D0-CE18-4216-98A9-2BC3AA8152E8}"/>
              </a:ext>
            </a:extLst>
          </p:cNvPr>
          <p:cNvSpPr/>
          <p:nvPr/>
        </p:nvSpPr>
        <p:spPr>
          <a:xfrm>
            <a:off x="1863319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09E575-9AD8-4D05-829B-F2A3F7D3541E}"/>
              </a:ext>
            </a:extLst>
          </p:cNvPr>
          <p:cNvSpPr txBox="1"/>
          <p:nvPr/>
        </p:nvSpPr>
        <p:spPr>
          <a:xfrm>
            <a:off x="1630684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18640(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5A856CF-7C55-418B-B0F6-04B334CC8F99}"/>
              </a:ext>
            </a:extLst>
          </p:cNvPr>
          <p:cNvSpPr/>
          <p:nvPr/>
        </p:nvSpPr>
        <p:spPr>
          <a:xfrm>
            <a:off x="16601995" y="7418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9D0FAD-BEF1-4315-A177-D29AE099072C}"/>
              </a:ext>
            </a:extLst>
          </p:cNvPr>
          <p:cNvSpPr txBox="1"/>
          <p:nvPr/>
        </p:nvSpPr>
        <p:spPr>
          <a:xfrm>
            <a:off x="16369360" y="8858646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20650(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Ba, Sum)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95E334-47E3-405E-A9F4-BB56F2C25F37}"/>
              </a:ext>
            </a:extLst>
          </p:cNvPr>
          <p:cNvSpPr/>
          <p:nvPr/>
        </p:nvSpPr>
        <p:spPr>
          <a:xfrm>
            <a:off x="12911412" y="737250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5C772-FC37-4F15-8E59-3FF206C20D90}"/>
              </a:ext>
            </a:extLst>
          </p:cNvPr>
          <p:cNvSpPr txBox="1"/>
          <p:nvPr/>
        </p:nvSpPr>
        <p:spPr>
          <a:xfrm>
            <a:off x="12678777" y="900215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15490(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22C6CE6-6DAC-42FE-A319-991D8AB740EA}"/>
              </a:ext>
            </a:extLst>
          </p:cNvPr>
          <p:cNvSpPr/>
          <p:nvPr/>
        </p:nvSpPr>
        <p:spPr>
          <a:xfrm>
            <a:off x="552022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587C80-94AB-4A04-8E9D-7919F8485712}"/>
              </a:ext>
            </a:extLst>
          </p:cNvPr>
          <p:cNvSpPr txBox="1"/>
          <p:nvPr/>
        </p:nvSpPr>
        <p:spPr>
          <a:xfrm>
            <a:off x="528408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17340(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A286FD8-807B-4741-92D4-F17D66067DBE}"/>
              </a:ext>
            </a:extLst>
          </p:cNvPr>
          <p:cNvSpPr/>
          <p:nvPr/>
        </p:nvSpPr>
        <p:spPr>
          <a:xfrm>
            <a:off x="1866819" y="1037094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40B598-AFBA-4C56-BD2F-2B0E8A5186FD}"/>
              </a:ext>
            </a:extLst>
          </p:cNvPr>
          <p:cNvSpPr txBox="1"/>
          <p:nvPr/>
        </p:nvSpPr>
        <p:spPr>
          <a:xfrm>
            <a:off x="1630684" y="11796877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Ba, Cia)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C6165B4-2297-44E5-AC63-77C0AFCB0031}"/>
              </a:ext>
            </a:extLst>
          </p:cNvPr>
          <p:cNvSpPr/>
          <p:nvPr/>
        </p:nvSpPr>
        <p:spPr>
          <a:xfrm>
            <a:off x="16595839" y="10331646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5EECA2-FFCC-44FD-A0B1-A974B2965497}"/>
              </a:ext>
            </a:extLst>
          </p:cNvPr>
          <p:cNvSpPr txBox="1"/>
          <p:nvPr/>
        </p:nvSpPr>
        <p:spPr>
          <a:xfrm>
            <a:off x="16359704" y="11823210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23070(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Ba, G)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B7C8EBB-244A-49BE-9DD8-AA714ADBCA37}"/>
              </a:ext>
            </a:extLst>
          </p:cNvPr>
          <p:cNvSpPr/>
          <p:nvPr/>
        </p:nvSpPr>
        <p:spPr>
          <a:xfrm>
            <a:off x="20289078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C56DBF-903F-430C-B5BB-DF6171D436BB}"/>
              </a:ext>
            </a:extLst>
          </p:cNvPr>
          <p:cNvSpPr txBox="1"/>
          <p:nvPr/>
        </p:nvSpPr>
        <p:spPr>
          <a:xfrm>
            <a:off x="20056443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20810(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I, Cir)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01635534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2C014-2D62-43B1-996C-6413F2BB7439}"/>
              </a:ext>
            </a:extLst>
          </p:cNvPr>
          <p:cNvSpPr txBox="1"/>
          <p:nvPr/>
        </p:nvSpPr>
        <p:spPr>
          <a:xfrm>
            <a:off x="9004852" y="11838721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C4441-E2FD-4F7A-8AE5-466ABD7BF680}"/>
              </a:ext>
            </a:extLst>
          </p:cNvPr>
          <p:cNvSpPr/>
          <p:nvPr/>
        </p:nvSpPr>
        <p:spPr>
          <a:xfrm>
            <a:off x="5539379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7BC80-CB59-4A0C-9369-305D476D1334}"/>
              </a:ext>
            </a:extLst>
          </p:cNvPr>
          <p:cNvSpPr txBox="1"/>
          <p:nvPr/>
        </p:nvSpPr>
        <p:spPr>
          <a:xfrm>
            <a:off x="5413456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14040(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D814CC-FEDE-4B6E-A756-7084D0350692}"/>
              </a:ext>
            </a:extLst>
          </p:cNvPr>
          <p:cNvSpPr/>
          <p:nvPr/>
        </p:nvSpPr>
        <p:spPr>
          <a:xfrm>
            <a:off x="16601995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481E6-0921-4728-96A9-4686341554F2}"/>
              </a:ext>
            </a:extLst>
          </p:cNvPr>
          <p:cNvSpPr txBox="1"/>
          <p:nvPr/>
        </p:nvSpPr>
        <p:spPr>
          <a:xfrm>
            <a:off x="16369360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16540(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173E7F-E530-4ECA-B2A8-9C1247EEC9C4}"/>
              </a:ext>
            </a:extLst>
          </p:cNvPr>
          <p:cNvSpPr/>
          <p:nvPr/>
        </p:nvSpPr>
        <p:spPr>
          <a:xfrm>
            <a:off x="1291841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AB3986-B4EA-4AFA-8D14-11ECC5944FBA}"/>
              </a:ext>
            </a:extLst>
          </p:cNvPr>
          <p:cNvSpPr txBox="1"/>
          <p:nvPr/>
        </p:nvSpPr>
        <p:spPr>
          <a:xfrm>
            <a:off x="1268227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17790(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A96A16-E8E9-4F7A-987B-375BB84197A9}"/>
              </a:ext>
            </a:extLst>
          </p:cNvPr>
          <p:cNvSpPr/>
          <p:nvPr/>
        </p:nvSpPr>
        <p:spPr>
          <a:xfrm>
            <a:off x="1888683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D13B48-C14A-4BEE-8485-43785BD3BECB}"/>
              </a:ext>
            </a:extLst>
          </p:cNvPr>
          <p:cNvSpPr txBox="1"/>
          <p:nvPr/>
        </p:nvSpPr>
        <p:spPr>
          <a:xfrm>
            <a:off x="1762760" y="3524759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18400(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FA0B8D0-CE18-4216-98A9-2BC3AA8152E8}"/>
              </a:ext>
            </a:extLst>
          </p:cNvPr>
          <p:cNvSpPr/>
          <p:nvPr/>
        </p:nvSpPr>
        <p:spPr>
          <a:xfrm>
            <a:off x="1863319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09E575-9AD8-4D05-829B-F2A3F7D3541E}"/>
              </a:ext>
            </a:extLst>
          </p:cNvPr>
          <p:cNvSpPr txBox="1"/>
          <p:nvPr/>
        </p:nvSpPr>
        <p:spPr>
          <a:xfrm>
            <a:off x="1630684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18640(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5A856CF-7C55-418B-B0F6-04B334CC8F99}"/>
              </a:ext>
            </a:extLst>
          </p:cNvPr>
          <p:cNvSpPr/>
          <p:nvPr/>
        </p:nvSpPr>
        <p:spPr>
          <a:xfrm>
            <a:off x="16601995" y="7418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9D0FAD-BEF1-4315-A177-D29AE099072C}"/>
              </a:ext>
            </a:extLst>
          </p:cNvPr>
          <p:cNvSpPr txBox="1"/>
          <p:nvPr/>
        </p:nvSpPr>
        <p:spPr>
          <a:xfrm>
            <a:off x="16369360" y="8858646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20650(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Ba, Sum)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95E334-47E3-405E-A9F4-BB56F2C25F37}"/>
              </a:ext>
            </a:extLst>
          </p:cNvPr>
          <p:cNvSpPr/>
          <p:nvPr/>
        </p:nvSpPr>
        <p:spPr>
          <a:xfrm>
            <a:off x="12911412" y="737250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5C772-FC37-4F15-8E59-3FF206C20D90}"/>
              </a:ext>
            </a:extLst>
          </p:cNvPr>
          <p:cNvSpPr txBox="1"/>
          <p:nvPr/>
        </p:nvSpPr>
        <p:spPr>
          <a:xfrm>
            <a:off x="12678777" y="900215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15490(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22C6CE6-6DAC-42FE-A319-991D8AB740EA}"/>
              </a:ext>
            </a:extLst>
          </p:cNvPr>
          <p:cNvSpPr/>
          <p:nvPr/>
        </p:nvSpPr>
        <p:spPr>
          <a:xfrm>
            <a:off x="552022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587C80-94AB-4A04-8E9D-7919F8485712}"/>
              </a:ext>
            </a:extLst>
          </p:cNvPr>
          <p:cNvSpPr txBox="1"/>
          <p:nvPr/>
        </p:nvSpPr>
        <p:spPr>
          <a:xfrm>
            <a:off x="528408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17340(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A286FD8-807B-4741-92D4-F17D66067DBE}"/>
              </a:ext>
            </a:extLst>
          </p:cNvPr>
          <p:cNvSpPr/>
          <p:nvPr/>
        </p:nvSpPr>
        <p:spPr>
          <a:xfrm>
            <a:off x="1866819" y="1037094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40B598-AFBA-4C56-BD2F-2B0E8A5186FD}"/>
              </a:ext>
            </a:extLst>
          </p:cNvPr>
          <p:cNvSpPr txBox="1"/>
          <p:nvPr/>
        </p:nvSpPr>
        <p:spPr>
          <a:xfrm>
            <a:off x="1630684" y="11796877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Ba, Cia)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C6165B4-2297-44E5-AC63-77C0AFCB0031}"/>
              </a:ext>
            </a:extLst>
          </p:cNvPr>
          <p:cNvSpPr/>
          <p:nvPr/>
        </p:nvSpPr>
        <p:spPr>
          <a:xfrm>
            <a:off x="16595839" y="10331646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5EECA2-FFCC-44FD-A0B1-A974B2965497}"/>
              </a:ext>
            </a:extLst>
          </p:cNvPr>
          <p:cNvSpPr txBox="1"/>
          <p:nvPr/>
        </p:nvSpPr>
        <p:spPr>
          <a:xfrm>
            <a:off x="16359704" y="11823210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23070(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Ba, G)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B7C8EBB-244A-49BE-9DD8-AA714ADBCA37}"/>
              </a:ext>
            </a:extLst>
          </p:cNvPr>
          <p:cNvSpPr/>
          <p:nvPr/>
        </p:nvSpPr>
        <p:spPr>
          <a:xfrm>
            <a:off x="20289078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C56DBF-903F-430C-B5BB-DF6171D436BB}"/>
              </a:ext>
            </a:extLst>
          </p:cNvPr>
          <p:cNvSpPr txBox="1"/>
          <p:nvPr/>
        </p:nvSpPr>
        <p:spPr>
          <a:xfrm>
            <a:off x="20056443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20810(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I, Cir)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DE24BA5-BA51-49A7-ACB9-4156AB7C98F7}"/>
              </a:ext>
            </a:extLst>
          </p:cNvPr>
          <p:cNvSpPr/>
          <p:nvPr/>
        </p:nvSpPr>
        <p:spPr>
          <a:xfrm>
            <a:off x="20275920" y="740781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A83029-7384-4E6E-ABA3-0B8FC6FFA455}"/>
              </a:ext>
            </a:extLst>
          </p:cNvPr>
          <p:cNvSpPr txBox="1"/>
          <p:nvPr/>
        </p:nvSpPr>
        <p:spPr>
          <a:xfrm>
            <a:off x="21404879" y="8899382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24850(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Ba, G, T)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40269970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2C014-2D62-43B1-996C-6413F2BB7439}"/>
              </a:ext>
            </a:extLst>
          </p:cNvPr>
          <p:cNvSpPr txBox="1"/>
          <p:nvPr/>
        </p:nvSpPr>
        <p:spPr>
          <a:xfrm>
            <a:off x="9004852" y="11838721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C4441-E2FD-4F7A-8AE5-466ABD7BF680}"/>
              </a:ext>
            </a:extLst>
          </p:cNvPr>
          <p:cNvSpPr/>
          <p:nvPr/>
        </p:nvSpPr>
        <p:spPr>
          <a:xfrm>
            <a:off x="5539379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7BC80-CB59-4A0C-9369-305D476D1334}"/>
              </a:ext>
            </a:extLst>
          </p:cNvPr>
          <p:cNvSpPr txBox="1"/>
          <p:nvPr/>
        </p:nvSpPr>
        <p:spPr>
          <a:xfrm>
            <a:off x="5413456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14040(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D814CC-FEDE-4B6E-A756-7084D0350692}"/>
              </a:ext>
            </a:extLst>
          </p:cNvPr>
          <p:cNvSpPr/>
          <p:nvPr/>
        </p:nvSpPr>
        <p:spPr>
          <a:xfrm>
            <a:off x="16601995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481E6-0921-4728-96A9-4686341554F2}"/>
              </a:ext>
            </a:extLst>
          </p:cNvPr>
          <p:cNvSpPr txBox="1"/>
          <p:nvPr/>
        </p:nvSpPr>
        <p:spPr>
          <a:xfrm>
            <a:off x="16369360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16540(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173E7F-E530-4ECA-B2A8-9C1247EEC9C4}"/>
              </a:ext>
            </a:extLst>
          </p:cNvPr>
          <p:cNvSpPr/>
          <p:nvPr/>
        </p:nvSpPr>
        <p:spPr>
          <a:xfrm>
            <a:off x="1291841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AB3986-B4EA-4AFA-8D14-11ECC5944FBA}"/>
              </a:ext>
            </a:extLst>
          </p:cNvPr>
          <p:cNvSpPr txBox="1"/>
          <p:nvPr/>
        </p:nvSpPr>
        <p:spPr>
          <a:xfrm>
            <a:off x="1268227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17790(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A96A16-E8E9-4F7A-987B-375BB84197A9}"/>
              </a:ext>
            </a:extLst>
          </p:cNvPr>
          <p:cNvSpPr/>
          <p:nvPr/>
        </p:nvSpPr>
        <p:spPr>
          <a:xfrm>
            <a:off x="1888683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D13B48-C14A-4BEE-8485-43785BD3BECB}"/>
              </a:ext>
            </a:extLst>
          </p:cNvPr>
          <p:cNvSpPr txBox="1"/>
          <p:nvPr/>
        </p:nvSpPr>
        <p:spPr>
          <a:xfrm>
            <a:off x="1762760" y="3524759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18400(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FA0B8D0-CE18-4216-98A9-2BC3AA8152E8}"/>
              </a:ext>
            </a:extLst>
          </p:cNvPr>
          <p:cNvSpPr/>
          <p:nvPr/>
        </p:nvSpPr>
        <p:spPr>
          <a:xfrm>
            <a:off x="1863319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09E575-9AD8-4D05-829B-F2A3F7D3541E}"/>
              </a:ext>
            </a:extLst>
          </p:cNvPr>
          <p:cNvSpPr txBox="1"/>
          <p:nvPr/>
        </p:nvSpPr>
        <p:spPr>
          <a:xfrm>
            <a:off x="1630684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18640(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5A856CF-7C55-418B-B0F6-04B334CC8F99}"/>
              </a:ext>
            </a:extLst>
          </p:cNvPr>
          <p:cNvSpPr/>
          <p:nvPr/>
        </p:nvSpPr>
        <p:spPr>
          <a:xfrm>
            <a:off x="16601995" y="7418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9D0FAD-BEF1-4315-A177-D29AE099072C}"/>
              </a:ext>
            </a:extLst>
          </p:cNvPr>
          <p:cNvSpPr txBox="1"/>
          <p:nvPr/>
        </p:nvSpPr>
        <p:spPr>
          <a:xfrm>
            <a:off x="16369360" y="8858646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20650(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Ba, Sum)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95E334-47E3-405E-A9F4-BB56F2C25F37}"/>
              </a:ext>
            </a:extLst>
          </p:cNvPr>
          <p:cNvSpPr/>
          <p:nvPr/>
        </p:nvSpPr>
        <p:spPr>
          <a:xfrm>
            <a:off x="12911412" y="737250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5C772-FC37-4F15-8E59-3FF206C20D90}"/>
              </a:ext>
            </a:extLst>
          </p:cNvPr>
          <p:cNvSpPr txBox="1"/>
          <p:nvPr/>
        </p:nvSpPr>
        <p:spPr>
          <a:xfrm>
            <a:off x="12678777" y="900215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15490(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22C6CE6-6DAC-42FE-A319-991D8AB740EA}"/>
              </a:ext>
            </a:extLst>
          </p:cNvPr>
          <p:cNvSpPr/>
          <p:nvPr/>
        </p:nvSpPr>
        <p:spPr>
          <a:xfrm>
            <a:off x="552022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587C80-94AB-4A04-8E9D-7919F8485712}"/>
              </a:ext>
            </a:extLst>
          </p:cNvPr>
          <p:cNvSpPr txBox="1"/>
          <p:nvPr/>
        </p:nvSpPr>
        <p:spPr>
          <a:xfrm>
            <a:off x="528408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17340(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A286FD8-807B-4741-92D4-F17D66067DBE}"/>
              </a:ext>
            </a:extLst>
          </p:cNvPr>
          <p:cNvSpPr/>
          <p:nvPr/>
        </p:nvSpPr>
        <p:spPr>
          <a:xfrm>
            <a:off x="1866819" y="1037094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40B598-AFBA-4C56-BD2F-2B0E8A5186FD}"/>
              </a:ext>
            </a:extLst>
          </p:cNvPr>
          <p:cNvSpPr txBox="1"/>
          <p:nvPr/>
        </p:nvSpPr>
        <p:spPr>
          <a:xfrm>
            <a:off x="1630684" y="11796877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Ba, Cia)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C6165B4-2297-44E5-AC63-77C0AFCB0031}"/>
              </a:ext>
            </a:extLst>
          </p:cNvPr>
          <p:cNvSpPr/>
          <p:nvPr/>
        </p:nvSpPr>
        <p:spPr>
          <a:xfrm>
            <a:off x="16595839" y="10331646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5EECA2-FFCC-44FD-A0B1-A974B2965497}"/>
              </a:ext>
            </a:extLst>
          </p:cNvPr>
          <p:cNvSpPr txBox="1"/>
          <p:nvPr/>
        </p:nvSpPr>
        <p:spPr>
          <a:xfrm>
            <a:off x="16359704" y="11823210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23070(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Ba, G)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B7C8EBB-244A-49BE-9DD8-AA714ADBCA37}"/>
              </a:ext>
            </a:extLst>
          </p:cNvPr>
          <p:cNvSpPr/>
          <p:nvPr/>
        </p:nvSpPr>
        <p:spPr>
          <a:xfrm>
            <a:off x="20289078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C56DBF-903F-430C-B5BB-DF6171D436BB}"/>
              </a:ext>
            </a:extLst>
          </p:cNvPr>
          <p:cNvSpPr txBox="1"/>
          <p:nvPr/>
        </p:nvSpPr>
        <p:spPr>
          <a:xfrm>
            <a:off x="20056443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20810(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I, Cir)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DE24BA5-BA51-49A7-ACB9-4156AB7C98F7}"/>
              </a:ext>
            </a:extLst>
          </p:cNvPr>
          <p:cNvSpPr/>
          <p:nvPr/>
        </p:nvSpPr>
        <p:spPr>
          <a:xfrm>
            <a:off x="20275920" y="740781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A83029-7384-4E6E-ABA3-0B8FC6FFA455}"/>
              </a:ext>
            </a:extLst>
          </p:cNvPr>
          <p:cNvSpPr txBox="1"/>
          <p:nvPr/>
        </p:nvSpPr>
        <p:spPr>
          <a:xfrm>
            <a:off x="21404879" y="8899382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24850(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Ba, G, T)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DBEF547-CA82-4883-81FC-BBBE7EA86558}"/>
              </a:ext>
            </a:extLst>
          </p:cNvPr>
          <p:cNvSpPr/>
          <p:nvPr/>
        </p:nvSpPr>
        <p:spPr>
          <a:xfrm>
            <a:off x="20275920" y="10367061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7D75B4-2BD1-4553-94C5-5B04AA758730}"/>
              </a:ext>
            </a:extLst>
          </p:cNvPr>
          <p:cNvSpPr txBox="1"/>
          <p:nvPr/>
        </p:nvSpPr>
        <p:spPr>
          <a:xfrm>
            <a:off x="21404879" y="11858625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29560(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Ba, G, T, Ci)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D97DC5C6-39A1-4537-B6D0-FCCB2BE0F68F}"/>
              </a:ext>
            </a:extLst>
          </p:cNvPr>
          <p:cNvSpPr/>
          <p:nvPr/>
        </p:nvSpPr>
        <p:spPr>
          <a:xfrm>
            <a:off x="9492778" y="9320010"/>
            <a:ext cx="462439" cy="993913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640F658D-E905-49EA-B161-1EAA1447FE97}"/>
              </a:ext>
            </a:extLst>
          </p:cNvPr>
          <p:cNvSpPr/>
          <p:nvPr/>
        </p:nvSpPr>
        <p:spPr>
          <a:xfrm>
            <a:off x="21883971" y="9442855"/>
            <a:ext cx="462439" cy="993913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1288FA93-CDEF-42B5-83FC-7A03CE79711D}"/>
              </a:ext>
            </a:extLst>
          </p:cNvPr>
          <p:cNvSpPr/>
          <p:nvPr/>
        </p:nvSpPr>
        <p:spPr>
          <a:xfrm rot="16200000">
            <a:off x="12004441" y="10171050"/>
            <a:ext cx="462439" cy="993913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BBBDCD58-87E2-40C0-ABD3-3B165BEA74AC}"/>
              </a:ext>
            </a:extLst>
          </p:cNvPr>
          <p:cNvSpPr/>
          <p:nvPr/>
        </p:nvSpPr>
        <p:spPr>
          <a:xfrm rot="16200000">
            <a:off x="15706550" y="10171050"/>
            <a:ext cx="462439" cy="993913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0D09C323-0240-4F41-9D5D-F65BCA1CA055}"/>
              </a:ext>
            </a:extLst>
          </p:cNvPr>
          <p:cNvSpPr/>
          <p:nvPr/>
        </p:nvSpPr>
        <p:spPr>
          <a:xfrm rot="13250233">
            <a:off x="19869733" y="9397405"/>
            <a:ext cx="462439" cy="993913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CEF2485E-E42B-49B3-854B-C07874DB9F22}"/>
              </a:ext>
            </a:extLst>
          </p:cNvPr>
          <p:cNvSpPr/>
          <p:nvPr/>
        </p:nvSpPr>
        <p:spPr>
          <a:xfrm>
            <a:off x="9492778" y="6079960"/>
            <a:ext cx="462439" cy="993913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52724968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1C680F9-28F7-49A0-BEDF-828F44B09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237" y="1587209"/>
            <a:ext cx="10727953" cy="120465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D41003-AFD4-4B2C-8752-8CF532BA1E47}"/>
              </a:ext>
            </a:extLst>
          </p:cNvPr>
          <p:cNvSpPr txBox="1"/>
          <p:nvPr/>
        </p:nvSpPr>
        <p:spPr>
          <a:xfrm>
            <a:off x="1024980" y="442012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1c. Pseudocode Algoritma Dijkstra 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5861979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7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2</a:t>
            </a:r>
            <a:r>
              <a:rPr lang="id-ID" sz="4800" noProof="1">
                <a:solidFill>
                  <a:srgbClr val="000000"/>
                </a:solidFill>
              </a:rPr>
              <a:t>. </a:t>
            </a:r>
            <a:r>
              <a:rPr lang="en-US" sz="4800" noProof="1">
                <a:solidFill>
                  <a:srgbClr val="000000"/>
                </a:solidFill>
              </a:rPr>
              <a:t>Pesan yang diencode dengan bantuan tabel dibawah dirasa kurang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efisien, dengan Teknik Huffman code susunlah Kembali pesan yang harus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dikirim (sertakan Huffman tree nya,) tentukan pula </a:t>
            </a:r>
            <a:r>
              <a:rPr lang="en-US" sz="4800" i="1" noProof="1">
                <a:solidFill>
                  <a:srgbClr val="000000"/>
                </a:solidFill>
              </a:rPr>
              <a:t>average bit length</a:t>
            </a:r>
            <a:r>
              <a:rPr lang="en-US" sz="4800" noProof="1">
                <a:solidFill>
                  <a:srgbClr val="000000"/>
                </a:solidFill>
              </a:rPr>
              <a:t> nya!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D9967-9A8D-5A4F-9E49-C39E5F3AC2DE}"/>
              </a:ext>
            </a:extLst>
          </p:cNvPr>
          <p:cNvSpPr txBox="1"/>
          <p:nvPr/>
        </p:nvSpPr>
        <p:spPr>
          <a:xfrm>
            <a:off x="1715491" y="4656261"/>
            <a:ext cx="13309734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10010 00100 01100 10100 00000 01111 00000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10010 10010 10110 01110 10001 00011 01011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10100 01010 01100 00000 01101 10011 00100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10001 00011 01000 10001 01000 00011 00000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10001 01000 10011 00100 01100 01111 00000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10011 00011 00000 01101 10011 00000 01101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00110 00110 00000 01011 01011 00000 00111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01000 10001 01101 11000 00000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1D9FC1-16D0-4DFB-9AA0-15A945977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045360"/>
              </p:ext>
            </p:extLst>
          </p:nvPr>
        </p:nvGraphicFramePr>
        <p:xfrm>
          <a:off x="15468509" y="4884861"/>
          <a:ext cx="7200000" cy="8107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8765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053312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897B576-FA49-4F2E-98FC-03C4F02802B8}"/>
              </a:ext>
            </a:extLst>
          </p:cNvPr>
          <p:cNvSpPr txBox="1"/>
          <p:nvPr/>
        </p:nvSpPr>
        <p:spPr>
          <a:xfrm>
            <a:off x="1278169" y="521583"/>
            <a:ext cx="13309734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10010 00100 01100 10100 00000 01111 00000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10010 10010 10110 01110 10001 00011 01011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10100 01010 01100 00000 01101 10011 00100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10001 00011 01000 10001 01000 00011 00000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10001 01000 10011 00100 01100 01111 00000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10011 00011 00000 01101 10011 00000 01101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00110 00110 00000 01011 01011 00000 00111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01000 10001 01101 11000 00000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95C5504E-2AF7-4CF9-90A9-B668DBDF2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194517"/>
              </p:ext>
            </p:extLst>
          </p:nvPr>
        </p:nvGraphicFramePr>
        <p:xfrm>
          <a:off x="14872162" y="521583"/>
          <a:ext cx="7200000" cy="8107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8765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C55B563-3D50-47D3-B25D-C7A8C6516E88}"/>
              </a:ext>
            </a:extLst>
          </p:cNvPr>
          <p:cNvSpPr txBox="1"/>
          <p:nvPr/>
        </p:nvSpPr>
        <p:spPr>
          <a:xfrm>
            <a:off x="1278169" y="9105719"/>
            <a:ext cx="1771318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semua password lukman terdiri dari tempat dan tanggal lahirnya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11968268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9BFDD1A-5414-4140-A2CE-7418A00E0BD4}"/>
              </a:ext>
            </a:extLst>
          </p:cNvPr>
          <p:cNvSpPr txBox="1"/>
          <p:nvPr/>
        </p:nvSpPr>
        <p:spPr>
          <a:xfrm>
            <a:off x="1079387" y="521583"/>
            <a:ext cx="1771318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semua password lukman terdiri dari tempat dan tanggal lahirnya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90789DD4-9307-4EDB-B702-6533E9254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520745"/>
              </p:ext>
            </p:extLst>
          </p:nvPr>
        </p:nvGraphicFramePr>
        <p:xfrm>
          <a:off x="6970645" y="1818419"/>
          <a:ext cx="5400000" cy="3962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frekuensi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rata-rata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noProof="1"/>
                        <a:t>0.0741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noProof="1"/>
                        <a:t>0.0741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0.0926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0.1852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</a:tbl>
          </a:graphicData>
        </a:graphic>
      </p:graphicFrame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EADBE7D9-6048-447A-A8FA-6A560FF29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480212"/>
              </p:ext>
            </p:extLst>
          </p:nvPr>
        </p:nvGraphicFramePr>
        <p:xfrm>
          <a:off x="649395" y="1818419"/>
          <a:ext cx="5400000" cy="85953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frekuensi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rata-rata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noProof="1"/>
                        <a:t>0.0556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noProof="1"/>
                        <a:t>0.0741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481538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63B065-3ED4-4C82-A86B-B1BA4A806274}"/>
              </a:ext>
            </a:extLst>
          </p:cNvPr>
          <p:cNvCxnSpPr>
            <a:cxnSpLocks/>
          </p:cNvCxnSpPr>
          <p:nvPr/>
        </p:nvCxnSpPr>
        <p:spPr>
          <a:xfrm flipH="1">
            <a:off x="7920011" y="3119900"/>
            <a:ext cx="5147789" cy="13904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394655-1062-47BB-ACC7-C609E4F313D5}"/>
              </a:ext>
            </a:extLst>
          </p:cNvPr>
          <p:cNvCxnSpPr>
            <a:cxnSpLocks/>
          </p:cNvCxnSpPr>
          <p:nvPr/>
        </p:nvCxnSpPr>
        <p:spPr>
          <a:xfrm>
            <a:off x="13067800" y="3119900"/>
            <a:ext cx="5506451" cy="140793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4853D2-F15F-474C-9143-725957C85DD0}"/>
              </a:ext>
            </a:extLst>
          </p:cNvPr>
          <p:cNvCxnSpPr>
            <a:cxnSpLocks/>
          </p:cNvCxnSpPr>
          <p:nvPr/>
        </p:nvCxnSpPr>
        <p:spPr>
          <a:xfrm flipH="1">
            <a:off x="3801385" y="4526776"/>
            <a:ext cx="4091575" cy="99283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9DA2F6-6F0C-4E53-B742-AAB42580435F}"/>
              </a:ext>
            </a:extLst>
          </p:cNvPr>
          <p:cNvCxnSpPr>
            <a:cxnSpLocks/>
          </p:cNvCxnSpPr>
          <p:nvPr/>
        </p:nvCxnSpPr>
        <p:spPr>
          <a:xfrm>
            <a:off x="7892960" y="4526776"/>
            <a:ext cx="4327975" cy="100845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E3682F-3443-44DB-9B9E-398CECF8866B}"/>
              </a:ext>
            </a:extLst>
          </p:cNvPr>
          <p:cNvCxnSpPr>
            <a:cxnSpLocks/>
          </p:cNvCxnSpPr>
          <p:nvPr/>
        </p:nvCxnSpPr>
        <p:spPr>
          <a:xfrm flipH="1">
            <a:off x="7405943" y="8547649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6D9633-5A44-4DAC-9CD3-623BD4728560}"/>
              </a:ext>
            </a:extLst>
          </p:cNvPr>
          <p:cNvCxnSpPr>
            <a:cxnSpLocks/>
          </p:cNvCxnSpPr>
          <p:nvPr/>
        </p:nvCxnSpPr>
        <p:spPr>
          <a:xfrm>
            <a:off x="8479369" y="8547649"/>
            <a:ext cx="1172818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2DA5C9-6450-481C-A0EC-5100ACC1DEB4}"/>
              </a:ext>
            </a:extLst>
          </p:cNvPr>
          <p:cNvSpPr txBox="1"/>
          <p:nvPr/>
        </p:nvSpPr>
        <p:spPr>
          <a:xfrm>
            <a:off x="7205292" y="9250401"/>
            <a:ext cx="54662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w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2E8597-6CED-4A35-9FD7-FA4843690104}"/>
              </a:ext>
            </a:extLst>
          </p:cNvPr>
          <p:cNvSpPr txBox="1"/>
          <p:nvPr/>
        </p:nvSpPr>
        <p:spPr>
          <a:xfrm>
            <a:off x="9461701" y="9203631"/>
            <a:ext cx="44563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o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B47C033-37A7-4691-B8A8-B64D4904E254}"/>
              </a:ext>
            </a:extLst>
          </p:cNvPr>
          <p:cNvCxnSpPr>
            <a:cxnSpLocks/>
          </p:cNvCxnSpPr>
          <p:nvPr/>
        </p:nvCxnSpPr>
        <p:spPr>
          <a:xfrm flipH="1">
            <a:off x="4414846" y="8501782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8B4BEB8-BC99-42D4-9858-08353A79B1B3}"/>
              </a:ext>
            </a:extLst>
          </p:cNvPr>
          <p:cNvCxnSpPr>
            <a:cxnSpLocks/>
          </p:cNvCxnSpPr>
          <p:nvPr/>
        </p:nvCxnSpPr>
        <p:spPr>
          <a:xfrm>
            <a:off x="5488272" y="8501782"/>
            <a:ext cx="1172818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DF41DA0-7150-4A69-9508-C16E3B803E0D}"/>
              </a:ext>
            </a:extLst>
          </p:cNvPr>
          <p:cNvSpPr txBox="1"/>
          <p:nvPr/>
        </p:nvSpPr>
        <p:spPr>
          <a:xfrm>
            <a:off x="4125793" y="9157764"/>
            <a:ext cx="410369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k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69E14D-6AC4-4EDA-BE25-755FBB143518}"/>
              </a:ext>
            </a:extLst>
          </p:cNvPr>
          <p:cNvSpPr txBox="1"/>
          <p:nvPr/>
        </p:nvSpPr>
        <p:spPr>
          <a:xfrm>
            <a:off x="6426787" y="9157764"/>
            <a:ext cx="44563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B406F5-7261-4F53-910B-28E03AB5DD57}"/>
              </a:ext>
            </a:extLst>
          </p:cNvPr>
          <p:cNvCxnSpPr>
            <a:cxnSpLocks/>
          </p:cNvCxnSpPr>
          <p:nvPr/>
        </p:nvCxnSpPr>
        <p:spPr>
          <a:xfrm flipH="1">
            <a:off x="14374315" y="7632832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3CCA4C3-A16E-4219-BAD0-F7A123EFD35E}"/>
              </a:ext>
            </a:extLst>
          </p:cNvPr>
          <p:cNvCxnSpPr>
            <a:cxnSpLocks/>
          </p:cNvCxnSpPr>
          <p:nvPr/>
        </p:nvCxnSpPr>
        <p:spPr>
          <a:xfrm>
            <a:off x="15447741" y="7632832"/>
            <a:ext cx="1172818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B2EC8C3-B233-4DE8-BED2-9097912987A0}"/>
              </a:ext>
            </a:extLst>
          </p:cNvPr>
          <p:cNvSpPr txBox="1"/>
          <p:nvPr/>
        </p:nvSpPr>
        <p:spPr>
          <a:xfrm>
            <a:off x="14169130" y="8336270"/>
            <a:ext cx="410369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y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F99AFF-EEE7-4AA0-8E92-74EF14708DA5}"/>
              </a:ext>
            </a:extLst>
          </p:cNvPr>
          <p:cNvSpPr txBox="1"/>
          <p:nvPr/>
        </p:nvSpPr>
        <p:spPr>
          <a:xfrm>
            <a:off x="16430073" y="8288814"/>
            <a:ext cx="44563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4ECCF73-D6A4-461F-B4B1-0E11C11B622B}"/>
              </a:ext>
            </a:extLst>
          </p:cNvPr>
          <p:cNvCxnSpPr>
            <a:cxnSpLocks/>
          </p:cNvCxnSpPr>
          <p:nvPr/>
        </p:nvCxnSpPr>
        <p:spPr>
          <a:xfrm flipH="1">
            <a:off x="5488272" y="7517809"/>
            <a:ext cx="1403924" cy="98397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FD41A8D-6707-4BD3-B1A5-0F512F44ACA0}"/>
              </a:ext>
            </a:extLst>
          </p:cNvPr>
          <p:cNvCxnSpPr>
            <a:cxnSpLocks/>
          </p:cNvCxnSpPr>
          <p:nvPr/>
        </p:nvCxnSpPr>
        <p:spPr>
          <a:xfrm>
            <a:off x="6892196" y="7517809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F8FD80-C298-4412-875B-B88AE26A8F24}"/>
              </a:ext>
            </a:extLst>
          </p:cNvPr>
          <p:cNvCxnSpPr>
            <a:cxnSpLocks/>
          </p:cNvCxnSpPr>
          <p:nvPr/>
        </p:nvCxnSpPr>
        <p:spPr>
          <a:xfrm flipH="1">
            <a:off x="11317986" y="7624874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7D0EC09-C411-4EF8-BF03-B64B550453FF}"/>
              </a:ext>
            </a:extLst>
          </p:cNvPr>
          <p:cNvCxnSpPr>
            <a:cxnSpLocks/>
          </p:cNvCxnSpPr>
          <p:nvPr/>
        </p:nvCxnSpPr>
        <p:spPr>
          <a:xfrm>
            <a:off x="12391412" y="7624874"/>
            <a:ext cx="1172818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7A649DF-24A0-4528-A16A-71152251F802}"/>
              </a:ext>
            </a:extLst>
          </p:cNvPr>
          <p:cNvSpPr txBox="1"/>
          <p:nvPr/>
        </p:nvSpPr>
        <p:spPr>
          <a:xfrm>
            <a:off x="11112579" y="8313341"/>
            <a:ext cx="44563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D1046F-A616-4503-B7F2-E89C20DFA794}"/>
              </a:ext>
            </a:extLst>
          </p:cNvPr>
          <p:cNvSpPr txBox="1"/>
          <p:nvPr/>
        </p:nvSpPr>
        <p:spPr>
          <a:xfrm>
            <a:off x="13354369" y="8297292"/>
            <a:ext cx="44563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g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23A0BC1-2A7C-48D3-8743-692A75EFC47F}"/>
              </a:ext>
            </a:extLst>
          </p:cNvPr>
          <p:cNvCxnSpPr>
            <a:cxnSpLocks/>
          </p:cNvCxnSpPr>
          <p:nvPr/>
        </p:nvCxnSpPr>
        <p:spPr>
          <a:xfrm flipH="1">
            <a:off x="17697882" y="6555536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90CBC9E-DFB0-493B-9FEC-B0DE75273D7A}"/>
              </a:ext>
            </a:extLst>
          </p:cNvPr>
          <p:cNvCxnSpPr>
            <a:cxnSpLocks/>
          </p:cNvCxnSpPr>
          <p:nvPr/>
        </p:nvCxnSpPr>
        <p:spPr>
          <a:xfrm>
            <a:off x="18771308" y="6555536"/>
            <a:ext cx="1172818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0E0479B-D36E-462F-9EE5-792FAB59E891}"/>
              </a:ext>
            </a:extLst>
          </p:cNvPr>
          <p:cNvCxnSpPr>
            <a:cxnSpLocks/>
          </p:cNvCxnSpPr>
          <p:nvPr/>
        </p:nvCxnSpPr>
        <p:spPr>
          <a:xfrm flipH="1">
            <a:off x="20754008" y="6598473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8CAA0AD-FE5B-4FB1-9274-40E801A9A7E3}"/>
              </a:ext>
            </a:extLst>
          </p:cNvPr>
          <p:cNvCxnSpPr>
            <a:cxnSpLocks/>
          </p:cNvCxnSpPr>
          <p:nvPr/>
        </p:nvCxnSpPr>
        <p:spPr>
          <a:xfrm>
            <a:off x="21827434" y="6598473"/>
            <a:ext cx="1172818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065770A-4BF3-4EE1-81C9-84886DF6E5A2}"/>
              </a:ext>
            </a:extLst>
          </p:cNvPr>
          <p:cNvSpPr txBox="1"/>
          <p:nvPr/>
        </p:nvSpPr>
        <p:spPr>
          <a:xfrm>
            <a:off x="17492697" y="7311931"/>
            <a:ext cx="410369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492D0F4-8258-44FE-974E-2550C947D3C1}"/>
              </a:ext>
            </a:extLst>
          </p:cNvPr>
          <p:cNvSpPr txBox="1"/>
          <p:nvPr/>
        </p:nvSpPr>
        <p:spPr>
          <a:xfrm>
            <a:off x="19704214" y="7311931"/>
            <a:ext cx="44563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e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5AAFE9A-0133-4DC4-B799-3AE69A092980}"/>
              </a:ext>
            </a:extLst>
          </p:cNvPr>
          <p:cNvSpPr txBox="1"/>
          <p:nvPr/>
        </p:nvSpPr>
        <p:spPr>
          <a:xfrm>
            <a:off x="20446231" y="7302241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m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C276F8-A7DE-4F6C-B423-96D79D7C4049}"/>
              </a:ext>
            </a:extLst>
          </p:cNvPr>
          <p:cNvSpPr txBox="1"/>
          <p:nvPr/>
        </p:nvSpPr>
        <p:spPr>
          <a:xfrm>
            <a:off x="23000252" y="7403927"/>
            <a:ext cx="23884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l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4D5461D-5114-4666-98E1-52590EA72881}"/>
              </a:ext>
            </a:extLst>
          </p:cNvPr>
          <p:cNvSpPr txBox="1"/>
          <p:nvPr/>
        </p:nvSpPr>
        <p:spPr>
          <a:xfrm>
            <a:off x="3810199" y="7517809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r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486EC8-9725-4A2B-A9B4-F92C03A1A593}"/>
              </a:ext>
            </a:extLst>
          </p:cNvPr>
          <p:cNvSpPr txBox="1"/>
          <p:nvPr/>
        </p:nvSpPr>
        <p:spPr>
          <a:xfrm>
            <a:off x="16948960" y="5535127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a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C0F2610-0C07-40C5-8F14-9A0CD0C34CA7}"/>
              </a:ext>
            </a:extLst>
          </p:cNvPr>
          <p:cNvCxnSpPr>
            <a:cxnSpLocks/>
          </p:cNvCxnSpPr>
          <p:nvPr/>
        </p:nvCxnSpPr>
        <p:spPr>
          <a:xfrm flipH="1">
            <a:off x="12455251" y="6555536"/>
            <a:ext cx="1372439" cy="107729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4A2F508-9763-43EF-A6EF-2C216CEDED82}"/>
              </a:ext>
            </a:extLst>
          </p:cNvPr>
          <p:cNvCxnSpPr>
            <a:cxnSpLocks/>
          </p:cNvCxnSpPr>
          <p:nvPr/>
        </p:nvCxnSpPr>
        <p:spPr>
          <a:xfrm>
            <a:off x="13827690" y="6555536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83C1931-94FD-4A6C-8668-D4C869708D5D}"/>
              </a:ext>
            </a:extLst>
          </p:cNvPr>
          <p:cNvCxnSpPr>
            <a:cxnSpLocks/>
          </p:cNvCxnSpPr>
          <p:nvPr/>
        </p:nvCxnSpPr>
        <p:spPr>
          <a:xfrm flipH="1">
            <a:off x="9743585" y="6453091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7B35570-4461-4CD6-A08E-664BB87DDECE}"/>
              </a:ext>
            </a:extLst>
          </p:cNvPr>
          <p:cNvCxnSpPr>
            <a:cxnSpLocks/>
          </p:cNvCxnSpPr>
          <p:nvPr/>
        </p:nvCxnSpPr>
        <p:spPr>
          <a:xfrm>
            <a:off x="10817011" y="6453091"/>
            <a:ext cx="1172818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6FD8E4D-FE45-4D5F-A58F-9A696781AFB9}"/>
              </a:ext>
            </a:extLst>
          </p:cNvPr>
          <p:cNvSpPr txBox="1"/>
          <p:nvPr/>
        </p:nvSpPr>
        <p:spPr>
          <a:xfrm>
            <a:off x="9591589" y="7109073"/>
            <a:ext cx="27411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7B17873-497E-4528-96B0-E81EE627339E}"/>
              </a:ext>
            </a:extLst>
          </p:cNvPr>
          <p:cNvSpPr txBox="1"/>
          <p:nvPr/>
        </p:nvSpPr>
        <p:spPr>
          <a:xfrm>
            <a:off x="11755526" y="7109073"/>
            <a:ext cx="23884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i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CDEA4DE-DC1D-4751-8647-2F85E676CA71}"/>
              </a:ext>
            </a:extLst>
          </p:cNvPr>
          <p:cNvCxnSpPr>
            <a:cxnSpLocks/>
          </p:cNvCxnSpPr>
          <p:nvPr/>
        </p:nvCxnSpPr>
        <p:spPr>
          <a:xfrm flipH="1">
            <a:off x="1100773" y="6704511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ECF7ECC-3D12-451F-AECC-B1D9B2FAECC4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2174199" y="6704511"/>
            <a:ext cx="1062111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6E26D30-D85B-4AB8-B327-D7B310914F28}"/>
              </a:ext>
            </a:extLst>
          </p:cNvPr>
          <p:cNvSpPr txBox="1"/>
          <p:nvPr/>
        </p:nvSpPr>
        <p:spPr>
          <a:xfrm>
            <a:off x="969049" y="7360493"/>
            <a:ext cx="44563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0D220CB-FCF8-49A4-BEB1-5A024BB85FD3}"/>
              </a:ext>
            </a:extLst>
          </p:cNvPr>
          <p:cNvSpPr txBox="1"/>
          <p:nvPr/>
        </p:nvSpPr>
        <p:spPr>
          <a:xfrm>
            <a:off x="3013492" y="7360493"/>
            <a:ext cx="44563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d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C66C3E0-06D6-4C0D-8E0F-E938DD5E2854}"/>
              </a:ext>
            </a:extLst>
          </p:cNvPr>
          <p:cNvCxnSpPr>
            <a:cxnSpLocks/>
          </p:cNvCxnSpPr>
          <p:nvPr/>
        </p:nvCxnSpPr>
        <p:spPr>
          <a:xfrm flipH="1">
            <a:off x="3929993" y="6503588"/>
            <a:ext cx="1403924" cy="98397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631C4C8-84DD-48CE-B6E3-832EB44CE626}"/>
              </a:ext>
            </a:extLst>
          </p:cNvPr>
          <p:cNvCxnSpPr>
            <a:cxnSpLocks/>
          </p:cNvCxnSpPr>
          <p:nvPr/>
        </p:nvCxnSpPr>
        <p:spPr>
          <a:xfrm>
            <a:off x="5333917" y="6503588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84F93D6-68B9-475B-95A2-1ADF8B0DC030}"/>
              </a:ext>
            </a:extLst>
          </p:cNvPr>
          <p:cNvCxnSpPr>
            <a:cxnSpLocks/>
          </p:cNvCxnSpPr>
          <p:nvPr/>
        </p:nvCxnSpPr>
        <p:spPr>
          <a:xfrm flipH="1">
            <a:off x="18786170" y="5578450"/>
            <a:ext cx="1403924" cy="98397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74A260F-FFA9-4EC2-A679-FE2325E42483}"/>
              </a:ext>
            </a:extLst>
          </p:cNvPr>
          <p:cNvCxnSpPr>
            <a:cxnSpLocks/>
          </p:cNvCxnSpPr>
          <p:nvPr/>
        </p:nvCxnSpPr>
        <p:spPr>
          <a:xfrm>
            <a:off x="20190094" y="5578450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14029E1-5F94-4A32-AD0E-52E8592DA0C0}"/>
              </a:ext>
            </a:extLst>
          </p:cNvPr>
          <p:cNvCxnSpPr>
            <a:cxnSpLocks/>
          </p:cNvCxnSpPr>
          <p:nvPr/>
        </p:nvCxnSpPr>
        <p:spPr>
          <a:xfrm flipH="1">
            <a:off x="10817011" y="5511806"/>
            <a:ext cx="1403924" cy="98397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DEE0F04-25B2-4AA3-B170-1C4FC264B3C8}"/>
              </a:ext>
            </a:extLst>
          </p:cNvPr>
          <p:cNvCxnSpPr>
            <a:cxnSpLocks/>
          </p:cNvCxnSpPr>
          <p:nvPr/>
        </p:nvCxnSpPr>
        <p:spPr>
          <a:xfrm>
            <a:off x="12220935" y="5511806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1200673-BB56-46CC-952D-FB0E080FFC81}"/>
              </a:ext>
            </a:extLst>
          </p:cNvPr>
          <p:cNvCxnSpPr>
            <a:cxnSpLocks/>
          </p:cNvCxnSpPr>
          <p:nvPr/>
        </p:nvCxnSpPr>
        <p:spPr>
          <a:xfrm flipH="1">
            <a:off x="2174199" y="5511806"/>
            <a:ext cx="1600135" cy="119270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BD86A46-30C4-48EC-BB3A-8789002CB197}"/>
              </a:ext>
            </a:extLst>
          </p:cNvPr>
          <p:cNvCxnSpPr>
            <a:cxnSpLocks/>
          </p:cNvCxnSpPr>
          <p:nvPr/>
        </p:nvCxnSpPr>
        <p:spPr>
          <a:xfrm>
            <a:off x="3774334" y="5511806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5E46426-A877-40DF-811F-AA31870A4493}"/>
              </a:ext>
            </a:extLst>
          </p:cNvPr>
          <p:cNvCxnSpPr>
            <a:cxnSpLocks/>
          </p:cNvCxnSpPr>
          <p:nvPr/>
        </p:nvCxnSpPr>
        <p:spPr>
          <a:xfrm flipH="1">
            <a:off x="17170327" y="4527833"/>
            <a:ext cx="1403924" cy="98397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288B9A9-FDF0-487C-AF62-22250B9FE9B8}"/>
              </a:ext>
            </a:extLst>
          </p:cNvPr>
          <p:cNvCxnSpPr>
            <a:cxnSpLocks/>
          </p:cNvCxnSpPr>
          <p:nvPr/>
        </p:nvCxnSpPr>
        <p:spPr>
          <a:xfrm>
            <a:off x="18574251" y="4527833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5DDDE71-56D6-4F24-B2CA-FDDF7C28FDFE}"/>
              </a:ext>
            </a:extLst>
          </p:cNvPr>
          <p:cNvSpPr txBox="1"/>
          <p:nvPr/>
        </p:nvSpPr>
        <p:spPr>
          <a:xfrm>
            <a:off x="1131644" y="879391"/>
            <a:ext cx="38712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Huffman Tree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2313967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48258398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63B065-3ED4-4C82-A86B-B1BA4A806274}"/>
              </a:ext>
            </a:extLst>
          </p:cNvPr>
          <p:cNvCxnSpPr>
            <a:cxnSpLocks/>
          </p:cNvCxnSpPr>
          <p:nvPr/>
        </p:nvCxnSpPr>
        <p:spPr>
          <a:xfrm flipH="1">
            <a:off x="7920629" y="2878124"/>
            <a:ext cx="5147789" cy="13904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394655-1062-47BB-ACC7-C609E4F313D5}"/>
              </a:ext>
            </a:extLst>
          </p:cNvPr>
          <p:cNvCxnSpPr>
            <a:cxnSpLocks/>
          </p:cNvCxnSpPr>
          <p:nvPr/>
        </p:nvCxnSpPr>
        <p:spPr>
          <a:xfrm>
            <a:off x="13068418" y="2878124"/>
            <a:ext cx="5506451" cy="140793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4853D2-F15F-474C-9143-725957C85DD0}"/>
              </a:ext>
            </a:extLst>
          </p:cNvPr>
          <p:cNvCxnSpPr>
            <a:cxnSpLocks/>
          </p:cNvCxnSpPr>
          <p:nvPr/>
        </p:nvCxnSpPr>
        <p:spPr>
          <a:xfrm flipH="1">
            <a:off x="3802003" y="4285000"/>
            <a:ext cx="4091575" cy="99283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9DA2F6-6F0C-4E53-B742-AAB42580435F}"/>
              </a:ext>
            </a:extLst>
          </p:cNvPr>
          <p:cNvCxnSpPr>
            <a:cxnSpLocks/>
          </p:cNvCxnSpPr>
          <p:nvPr/>
        </p:nvCxnSpPr>
        <p:spPr>
          <a:xfrm>
            <a:off x="7893578" y="4285000"/>
            <a:ext cx="4327975" cy="100845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E3682F-3443-44DB-9B9E-398CECF8866B}"/>
              </a:ext>
            </a:extLst>
          </p:cNvPr>
          <p:cNvCxnSpPr>
            <a:cxnSpLocks/>
          </p:cNvCxnSpPr>
          <p:nvPr/>
        </p:nvCxnSpPr>
        <p:spPr>
          <a:xfrm flipH="1">
            <a:off x="7406561" y="8305873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6D9633-5A44-4DAC-9CD3-623BD4728560}"/>
              </a:ext>
            </a:extLst>
          </p:cNvPr>
          <p:cNvCxnSpPr>
            <a:cxnSpLocks/>
          </p:cNvCxnSpPr>
          <p:nvPr/>
        </p:nvCxnSpPr>
        <p:spPr>
          <a:xfrm>
            <a:off x="8479987" y="8305873"/>
            <a:ext cx="1172818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B47C033-37A7-4691-B8A8-B64D4904E254}"/>
              </a:ext>
            </a:extLst>
          </p:cNvPr>
          <p:cNvCxnSpPr>
            <a:cxnSpLocks/>
          </p:cNvCxnSpPr>
          <p:nvPr/>
        </p:nvCxnSpPr>
        <p:spPr>
          <a:xfrm flipH="1">
            <a:off x="4415464" y="8260006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8B4BEB8-BC99-42D4-9858-08353A79B1B3}"/>
              </a:ext>
            </a:extLst>
          </p:cNvPr>
          <p:cNvCxnSpPr>
            <a:cxnSpLocks/>
          </p:cNvCxnSpPr>
          <p:nvPr/>
        </p:nvCxnSpPr>
        <p:spPr>
          <a:xfrm>
            <a:off x="5488890" y="8260006"/>
            <a:ext cx="1172818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B406F5-7261-4F53-910B-28E03AB5DD57}"/>
              </a:ext>
            </a:extLst>
          </p:cNvPr>
          <p:cNvCxnSpPr>
            <a:cxnSpLocks/>
          </p:cNvCxnSpPr>
          <p:nvPr/>
        </p:nvCxnSpPr>
        <p:spPr>
          <a:xfrm flipH="1">
            <a:off x="14374933" y="7391056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3CCA4C3-A16E-4219-BAD0-F7A123EFD35E}"/>
              </a:ext>
            </a:extLst>
          </p:cNvPr>
          <p:cNvCxnSpPr>
            <a:cxnSpLocks/>
          </p:cNvCxnSpPr>
          <p:nvPr/>
        </p:nvCxnSpPr>
        <p:spPr>
          <a:xfrm>
            <a:off x="15448359" y="7391056"/>
            <a:ext cx="1172818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4ECCF73-D6A4-461F-B4B1-0E11C11B622B}"/>
              </a:ext>
            </a:extLst>
          </p:cNvPr>
          <p:cNvCxnSpPr>
            <a:cxnSpLocks/>
          </p:cNvCxnSpPr>
          <p:nvPr/>
        </p:nvCxnSpPr>
        <p:spPr>
          <a:xfrm flipH="1">
            <a:off x="5488890" y="7276033"/>
            <a:ext cx="1403924" cy="98397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FD41A8D-6707-4BD3-B1A5-0F512F44ACA0}"/>
              </a:ext>
            </a:extLst>
          </p:cNvPr>
          <p:cNvCxnSpPr>
            <a:cxnSpLocks/>
          </p:cNvCxnSpPr>
          <p:nvPr/>
        </p:nvCxnSpPr>
        <p:spPr>
          <a:xfrm>
            <a:off x="6892814" y="7276033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F8FD80-C298-4412-875B-B88AE26A8F24}"/>
              </a:ext>
            </a:extLst>
          </p:cNvPr>
          <p:cNvCxnSpPr>
            <a:cxnSpLocks/>
          </p:cNvCxnSpPr>
          <p:nvPr/>
        </p:nvCxnSpPr>
        <p:spPr>
          <a:xfrm flipH="1">
            <a:off x="11318604" y="7383098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7D0EC09-C411-4EF8-BF03-B64B550453FF}"/>
              </a:ext>
            </a:extLst>
          </p:cNvPr>
          <p:cNvCxnSpPr>
            <a:cxnSpLocks/>
          </p:cNvCxnSpPr>
          <p:nvPr/>
        </p:nvCxnSpPr>
        <p:spPr>
          <a:xfrm>
            <a:off x="12392030" y="7383098"/>
            <a:ext cx="1172818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23A0BC1-2A7C-48D3-8743-692A75EFC47F}"/>
              </a:ext>
            </a:extLst>
          </p:cNvPr>
          <p:cNvCxnSpPr>
            <a:cxnSpLocks/>
          </p:cNvCxnSpPr>
          <p:nvPr/>
        </p:nvCxnSpPr>
        <p:spPr>
          <a:xfrm flipH="1">
            <a:off x="17698500" y="6313760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90CBC9E-DFB0-493B-9FEC-B0DE75273D7A}"/>
              </a:ext>
            </a:extLst>
          </p:cNvPr>
          <p:cNvCxnSpPr>
            <a:cxnSpLocks/>
          </p:cNvCxnSpPr>
          <p:nvPr/>
        </p:nvCxnSpPr>
        <p:spPr>
          <a:xfrm>
            <a:off x="18771926" y="6313760"/>
            <a:ext cx="1172818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0E0479B-D36E-462F-9EE5-792FAB59E891}"/>
              </a:ext>
            </a:extLst>
          </p:cNvPr>
          <p:cNvCxnSpPr>
            <a:cxnSpLocks/>
          </p:cNvCxnSpPr>
          <p:nvPr/>
        </p:nvCxnSpPr>
        <p:spPr>
          <a:xfrm flipH="1">
            <a:off x="20754626" y="6356697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8CAA0AD-FE5B-4FB1-9274-40E801A9A7E3}"/>
              </a:ext>
            </a:extLst>
          </p:cNvPr>
          <p:cNvCxnSpPr>
            <a:cxnSpLocks/>
          </p:cNvCxnSpPr>
          <p:nvPr/>
        </p:nvCxnSpPr>
        <p:spPr>
          <a:xfrm>
            <a:off x="21828052" y="6356697"/>
            <a:ext cx="1172818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C0F2610-0C07-40C5-8F14-9A0CD0C34CA7}"/>
              </a:ext>
            </a:extLst>
          </p:cNvPr>
          <p:cNvCxnSpPr>
            <a:cxnSpLocks/>
          </p:cNvCxnSpPr>
          <p:nvPr/>
        </p:nvCxnSpPr>
        <p:spPr>
          <a:xfrm flipH="1">
            <a:off x="12455869" y="6313760"/>
            <a:ext cx="1372439" cy="107729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4A2F508-9763-43EF-A6EF-2C216CEDED82}"/>
              </a:ext>
            </a:extLst>
          </p:cNvPr>
          <p:cNvCxnSpPr>
            <a:cxnSpLocks/>
          </p:cNvCxnSpPr>
          <p:nvPr/>
        </p:nvCxnSpPr>
        <p:spPr>
          <a:xfrm>
            <a:off x="13828308" y="6313760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83C1931-94FD-4A6C-8668-D4C869708D5D}"/>
              </a:ext>
            </a:extLst>
          </p:cNvPr>
          <p:cNvCxnSpPr>
            <a:cxnSpLocks/>
          </p:cNvCxnSpPr>
          <p:nvPr/>
        </p:nvCxnSpPr>
        <p:spPr>
          <a:xfrm flipH="1">
            <a:off x="9744203" y="6211315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7B35570-4461-4CD6-A08E-664BB87DDECE}"/>
              </a:ext>
            </a:extLst>
          </p:cNvPr>
          <p:cNvCxnSpPr>
            <a:cxnSpLocks/>
          </p:cNvCxnSpPr>
          <p:nvPr/>
        </p:nvCxnSpPr>
        <p:spPr>
          <a:xfrm>
            <a:off x="10817629" y="6211315"/>
            <a:ext cx="603162" cy="64109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CDEA4DE-DC1D-4751-8647-2F85E676CA71}"/>
              </a:ext>
            </a:extLst>
          </p:cNvPr>
          <p:cNvCxnSpPr>
            <a:cxnSpLocks/>
          </p:cNvCxnSpPr>
          <p:nvPr/>
        </p:nvCxnSpPr>
        <p:spPr>
          <a:xfrm flipH="1">
            <a:off x="1101391" y="6462735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ECF7ECC-3D12-451F-AECC-B1D9B2FAECC4}"/>
              </a:ext>
            </a:extLst>
          </p:cNvPr>
          <p:cNvCxnSpPr>
            <a:cxnSpLocks/>
          </p:cNvCxnSpPr>
          <p:nvPr/>
        </p:nvCxnSpPr>
        <p:spPr>
          <a:xfrm>
            <a:off x="2174817" y="6462735"/>
            <a:ext cx="1062111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C66C3E0-06D6-4C0D-8E0F-E938DD5E2854}"/>
              </a:ext>
            </a:extLst>
          </p:cNvPr>
          <p:cNvCxnSpPr>
            <a:cxnSpLocks/>
          </p:cNvCxnSpPr>
          <p:nvPr/>
        </p:nvCxnSpPr>
        <p:spPr>
          <a:xfrm flipH="1">
            <a:off x="3930611" y="6261812"/>
            <a:ext cx="1403924" cy="98397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631C4C8-84DD-48CE-B6E3-832EB44CE626}"/>
              </a:ext>
            </a:extLst>
          </p:cNvPr>
          <p:cNvCxnSpPr>
            <a:cxnSpLocks/>
          </p:cNvCxnSpPr>
          <p:nvPr/>
        </p:nvCxnSpPr>
        <p:spPr>
          <a:xfrm>
            <a:off x="5334535" y="6261812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84F93D6-68B9-475B-95A2-1ADF8B0DC030}"/>
              </a:ext>
            </a:extLst>
          </p:cNvPr>
          <p:cNvCxnSpPr>
            <a:cxnSpLocks/>
          </p:cNvCxnSpPr>
          <p:nvPr/>
        </p:nvCxnSpPr>
        <p:spPr>
          <a:xfrm flipH="1">
            <a:off x="18786788" y="5336674"/>
            <a:ext cx="1403924" cy="98397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74A260F-FFA9-4EC2-A679-FE2325E42483}"/>
              </a:ext>
            </a:extLst>
          </p:cNvPr>
          <p:cNvCxnSpPr>
            <a:cxnSpLocks/>
          </p:cNvCxnSpPr>
          <p:nvPr/>
        </p:nvCxnSpPr>
        <p:spPr>
          <a:xfrm>
            <a:off x="20190712" y="5336674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14029E1-5F94-4A32-AD0E-52E8592DA0C0}"/>
              </a:ext>
            </a:extLst>
          </p:cNvPr>
          <p:cNvCxnSpPr>
            <a:cxnSpLocks/>
          </p:cNvCxnSpPr>
          <p:nvPr/>
        </p:nvCxnSpPr>
        <p:spPr>
          <a:xfrm flipH="1">
            <a:off x="10817629" y="5270030"/>
            <a:ext cx="1403924" cy="98397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DEE0F04-25B2-4AA3-B170-1C4FC264B3C8}"/>
              </a:ext>
            </a:extLst>
          </p:cNvPr>
          <p:cNvCxnSpPr>
            <a:cxnSpLocks/>
          </p:cNvCxnSpPr>
          <p:nvPr/>
        </p:nvCxnSpPr>
        <p:spPr>
          <a:xfrm>
            <a:off x="12221553" y="5270030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1200673-BB56-46CC-952D-FB0E080FFC81}"/>
              </a:ext>
            </a:extLst>
          </p:cNvPr>
          <p:cNvCxnSpPr>
            <a:cxnSpLocks/>
          </p:cNvCxnSpPr>
          <p:nvPr/>
        </p:nvCxnSpPr>
        <p:spPr>
          <a:xfrm flipH="1">
            <a:off x="2174817" y="5270030"/>
            <a:ext cx="1600135" cy="119270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BD86A46-30C4-48EC-BB3A-8789002CB197}"/>
              </a:ext>
            </a:extLst>
          </p:cNvPr>
          <p:cNvCxnSpPr>
            <a:cxnSpLocks/>
          </p:cNvCxnSpPr>
          <p:nvPr/>
        </p:nvCxnSpPr>
        <p:spPr>
          <a:xfrm>
            <a:off x="3774952" y="5270030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5E46426-A877-40DF-811F-AA31870A4493}"/>
              </a:ext>
            </a:extLst>
          </p:cNvPr>
          <p:cNvCxnSpPr>
            <a:cxnSpLocks/>
          </p:cNvCxnSpPr>
          <p:nvPr/>
        </p:nvCxnSpPr>
        <p:spPr>
          <a:xfrm flipH="1">
            <a:off x="17170945" y="4286057"/>
            <a:ext cx="1403924" cy="98397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288B9A9-FDF0-487C-AF62-22250B9FE9B8}"/>
              </a:ext>
            </a:extLst>
          </p:cNvPr>
          <p:cNvCxnSpPr>
            <a:cxnSpLocks/>
          </p:cNvCxnSpPr>
          <p:nvPr/>
        </p:nvCxnSpPr>
        <p:spPr>
          <a:xfrm>
            <a:off x="18574869" y="4286057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7A34CA7-736C-43E7-93C3-754DDE5CF6E4}"/>
              </a:ext>
            </a:extLst>
          </p:cNvPr>
          <p:cNvSpPr txBox="1"/>
          <p:nvPr/>
        </p:nvSpPr>
        <p:spPr>
          <a:xfrm>
            <a:off x="7585801" y="3334671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8C809A8-AB5A-46EA-AC46-698929F008A0}"/>
              </a:ext>
            </a:extLst>
          </p:cNvPr>
          <p:cNvSpPr txBox="1"/>
          <p:nvPr/>
        </p:nvSpPr>
        <p:spPr>
          <a:xfrm>
            <a:off x="3467175" y="4368601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7F13621-84AF-4592-9CEE-8849AE852683}"/>
              </a:ext>
            </a:extLst>
          </p:cNvPr>
          <p:cNvSpPr txBox="1"/>
          <p:nvPr/>
        </p:nvSpPr>
        <p:spPr>
          <a:xfrm>
            <a:off x="1697373" y="5591393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9770BF1-D4DE-4255-88AA-845CEAB572DB}"/>
              </a:ext>
            </a:extLst>
          </p:cNvPr>
          <p:cNvSpPr txBox="1"/>
          <p:nvPr/>
        </p:nvSpPr>
        <p:spPr>
          <a:xfrm>
            <a:off x="690091" y="7161912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FAD76BC-B7B3-4286-A84A-D7E72182A49A}"/>
              </a:ext>
            </a:extLst>
          </p:cNvPr>
          <p:cNvSpPr txBox="1"/>
          <p:nvPr/>
        </p:nvSpPr>
        <p:spPr>
          <a:xfrm>
            <a:off x="3574109" y="7283843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6C83510-B421-4324-A291-6725D36D219A}"/>
              </a:ext>
            </a:extLst>
          </p:cNvPr>
          <p:cNvSpPr txBox="1"/>
          <p:nvPr/>
        </p:nvSpPr>
        <p:spPr>
          <a:xfrm>
            <a:off x="5149194" y="7268224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23FE650-514F-4DCE-91D2-5381C04BBC5E}"/>
              </a:ext>
            </a:extLst>
          </p:cNvPr>
          <p:cNvSpPr txBox="1"/>
          <p:nvPr/>
        </p:nvSpPr>
        <p:spPr>
          <a:xfrm>
            <a:off x="4107687" y="9066514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427EEB-FBD2-42FF-A8DA-44D6A963D52E}"/>
              </a:ext>
            </a:extLst>
          </p:cNvPr>
          <p:cNvSpPr txBox="1"/>
          <p:nvPr/>
        </p:nvSpPr>
        <p:spPr>
          <a:xfrm>
            <a:off x="7098784" y="9066514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23444B2-F638-45B0-AF7C-CAE0A9465B4B}"/>
              </a:ext>
            </a:extLst>
          </p:cNvPr>
          <p:cNvSpPr txBox="1"/>
          <p:nvPr/>
        </p:nvSpPr>
        <p:spPr>
          <a:xfrm>
            <a:off x="9502674" y="7012679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E92FBC2-1243-45DB-AF25-01FD529257AD}"/>
              </a:ext>
            </a:extLst>
          </p:cNvPr>
          <p:cNvSpPr txBox="1"/>
          <p:nvPr/>
        </p:nvSpPr>
        <p:spPr>
          <a:xfrm>
            <a:off x="10396310" y="5364322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6CDA24A-0A6E-43A1-80FD-0E87C1DAF781}"/>
              </a:ext>
            </a:extLst>
          </p:cNvPr>
          <p:cNvSpPr txBox="1"/>
          <p:nvPr/>
        </p:nvSpPr>
        <p:spPr>
          <a:xfrm>
            <a:off x="11054974" y="8225258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73F9C51-7C2E-46A5-9D18-E1EBFC4B3B99}"/>
              </a:ext>
            </a:extLst>
          </p:cNvPr>
          <p:cNvSpPr txBox="1"/>
          <p:nvPr/>
        </p:nvSpPr>
        <p:spPr>
          <a:xfrm>
            <a:off x="12404710" y="6549800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946154C-E926-4623-A0B2-00D5FCB6F3C2}"/>
              </a:ext>
            </a:extLst>
          </p:cNvPr>
          <p:cNvSpPr txBox="1"/>
          <p:nvPr/>
        </p:nvSpPr>
        <p:spPr>
          <a:xfrm>
            <a:off x="16760862" y="5277839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C784A36-CEC1-41FF-88AA-84189726CC59}"/>
              </a:ext>
            </a:extLst>
          </p:cNvPr>
          <p:cNvSpPr txBox="1"/>
          <p:nvPr/>
        </p:nvSpPr>
        <p:spPr>
          <a:xfrm>
            <a:off x="17469500" y="7102340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591945B-A336-4570-9F32-C3F66349A8B4}"/>
              </a:ext>
            </a:extLst>
          </p:cNvPr>
          <p:cNvSpPr txBox="1"/>
          <p:nvPr/>
        </p:nvSpPr>
        <p:spPr>
          <a:xfrm>
            <a:off x="20466015" y="7161912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F61FB89-96CE-4AD7-A45C-5413CDD825C4}"/>
              </a:ext>
            </a:extLst>
          </p:cNvPr>
          <p:cNvSpPr txBox="1"/>
          <p:nvPr/>
        </p:nvSpPr>
        <p:spPr>
          <a:xfrm>
            <a:off x="18402341" y="5472504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A80A655-456E-42FA-A81C-C01BFA3CC415}"/>
              </a:ext>
            </a:extLst>
          </p:cNvPr>
          <p:cNvSpPr txBox="1"/>
          <p:nvPr/>
        </p:nvSpPr>
        <p:spPr>
          <a:xfrm>
            <a:off x="5322390" y="5386912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7306CBE-AC68-4179-8312-6F512C0C8808}"/>
              </a:ext>
            </a:extLst>
          </p:cNvPr>
          <p:cNvSpPr txBox="1"/>
          <p:nvPr/>
        </p:nvSpPr>
        <p:spPr>
          <a:xfrm>
            <a:off x="2774511" y="7234812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1276430-BB7D-4270-9926-C99CBA19F053}"/>
              </a:ext>
            </a:extLst>
          </p:cNvPr>
          <p:cNvSpPr txBox="1"/>
          <p:nvPr/>
        </p:nvSpPr>
        <p:spPr>
          <a:xfrm>
            <a:off x="6934388" y="6502344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41A40D-8AAB-47AD-B8AD-22F8C33A53A3}"/>
              </a:ext>
            </a:extLst>
          </p:cNvPr>
          <p:cNvSpPr txBox="1"/>
          <p:nvPr/>
        </p:nvSpPr>
        <p:spPr>
          <a:xfrm>
            <a:off x="6318835" y="9079562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B5B6FA4-17A4-4595-8F50-53DD634FA682}"/>
              </a:ext>
            </a:extLst>
          </p:cNvPr>
          <p:cNvSpPr txBox="1"/>
          <p:nvPr/>
        </p:nvSpPr>
        <p:spPr>
          <a:xfrm>
            <a:off x="9201598" y="9066514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08D6484-7C07-4D82-891F-522306B5C9A0}"/>
              </a:ext>
            </a:extLst>
          </p:cNvPr>
          <p:cNvSpPr txBox="1"/>
          <p:nvPr/>
        </p:nvSpPr>
        <p:spPr>
          <a:xfrm>
            <a:off x="11010827" y="6877791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E6CEEA7-34FD-441A-8714-69941A110BBC}"/>
              </a:ext>
            </a:extLst>
          </p:cNvPr>
          <p:cNvSpPr txBox="1"/>
          <p:nvPr/>
        </p:nvSpPr>
        <p:spPr>
          <a:xfrm>
            <a:off x="13193173" y="8167369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45FFEF5-8CBE-4151-922B-3BC9183E251C}"/>
              </a:ext>
            </a:extLst>
          </p:cNvPr>
          <p:cNvSpPr txBox="1"/>
          <p:nvPr/>
        </p:nvSpPr>
        <p:spPr>
          <a:xfrm>
            <a:off x="16453085" y="8179610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B11AAB5-929A-4B30-A366-7F031AC69328}"/>
              </a:ext>
            </a:extLst>
          </p:cNvPr>
          <p:cNvSpPr txBox="1"/>
          <p:nvPr/>
        </p:nvSpPr>
        <p:spPr>
          <a:xfrm>
            <a:off x="13925472" y="5525258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A4A4B76-FC6D-451C-9AD1-1C06ADEE41D9}"/>
              </a:ext>
            </a:extLst>
          </p:cNvPr>
          <p:cNvSpPr txBox="1"/>
          <p:nvPr/>
        </p:nvSpPr>
        <p:spPr>
          <a:xfrm>
            <a:off x="12311186" y="4493717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7EF2AB7-752E-4FBF-BD44-94BC2C5A351B}"/>
              </a:ext>
            </a:extLst>
          </p:cNvPr>
          <p:cNvSpPr txBox="1"/>
          <p:nvPr/>
        </p:nvSpPr>
        <p:spPr>
          <a:xfrm>
            <a:off x="18560272" y="3467735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92F61FB-1632-47A1-B4F0-E0C6A1F2B120}"/>
              </a:ext>
            </a:extLst>
          </p:cNvPr>
          <p:cNvSpPr txBox="1"/>
          <p:nvPr/>
        </p:nvSpPr>
        <p:spPr>
          <a:xfrm>
            <a:off x="20176639" y="4477426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466ABC0-8EE3-4880-92E0-889FC6751700}"/>
              </a:ext>
            </a:extLst>
          </p:cNvPr>
          <p:cNvSpPr txBox="1"/>
          <p:nvPr/>
        </p:nvSpPr>
        <p:spPr>
          <a:xfrm>
            <a:off x="21716076" y="5334973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18BBA9F-CD14-474E-8766-4C1D75C0166E}"/>
              </a:ext>
            </a:extLst>
          </p:cNvPr>
          <p:cNvSpPr txBox="1"/>
          <p:nvPr/>
        </p:nvSpPr>
        <p:spPr>
          <a:xfrm>
            <a:off x="22796357" y="7161912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04DF1E3-D2FF-4538-BA86-D095DB8BCF6C}"/>
              </a:ext>
            </a:extLst>
          </p:cNvPr>
          <p:cNvSpPr txBox="1"/>
          <p:nvPr/>
        </p:nvSpPr>
        <p:spPr>
          <a:xfrm>
            <a:off x="19492065" y="7118717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F9A233C-8405-49A3-84F3-1528FCC882F4}"/>
              </a:ext>
            </a:extLst>
          </p:cNvPr>
          <p:cNvSpPr txBox="1"/>
          <p:nvPr/>
        </p:nvSpPr>
        <p:spPr>
          <a:xfrm>
            <a:off x="14196168" y="8225258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39220A1-FD40-4791-8CE1-F48F112F173A}"/>
              </a:ext>
            </a:extLst>
          </p:cNvPr>
          <p:cNvSpPr txBox="1"/>
          <p:nvPr/>
        </p:nvSpPr>
        <p:spPr>
          <a:xfrm>
            <a:off x="8405667" y="7539345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4C6A92B-B110-4E7C-A1D4-B6C66A2EF234}"/>
              </a:ext>
            </a:extLst>
          </p:cNvPr>
          <p:cNvSpPr txBox="1"/>
          <p:nvPr/>
        </p:nvSpPr>
        <p:spPr>
          <a:xfrm>
            <a:off x="15404661" y="6462735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67688480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Table 3">
            <a:extLst>
              <a:ext uri="{FF2B5EF4-FFF2-40B4-BE49-F238E27FC236}">
                <a16:creationId xmlns:a16="http://schemas.microsoft.com/office/drawing/2014/main" id="{1A8704CC-9CCA-478F-9598-97105A802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122785"/>
              </p:ext>
            </p:extLst>
          </p:nvPr>
        </p:nvGraphicFramePr>
        <p:xfrm>
          <a:off x="1533849" y="819757"/>
          <a:ext cx="3600000" cy="8107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8765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  <p:graphicFrame>
        <p:nvGraphicFramePr>
          <p:cNvPr id="96" name="Table 3">
            <a:extLst>
              <a:ext uri="{FF2B5EF4-FFF2-40B4-BE49-F238E27FC236}">
                <a16:creationId xmlns:a16="http://schemas.microsoft.com/office/drawing/2014/main" id="{70DC4D0C-4FB3-4193-AF33-FB00079D5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44619"/>
              </p:ext>
            </p:extLst>
          </p:nvPr>
        </p:nvGraphicFramePr>
        <p:xfrm>
          <a:off x="6185361" y="819757"/>
          <a:ext cx="3600000" cy="34747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8765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</a:tbl>
          </a:graphicData>
        </a:graphic>
      </p:graphicFrame>
      <p:graphicFrame>
        <p:nvGraphicFramePr>
          <p:cNvPr id="111" name="Table 3">
            <a:extLst>
              <a:ext uri="{FF2B5EF4-FFF2-40B4-BE49-F238E27FC236}">
                <a16:creationId xmlns:a16="http://schemas.microsoft.com/office/drawing/2014/main" id="{3AA61514-EDDA-43D6-9889-9247893BC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260733"/>
              </p:ext>
            </p:extLst>
          </p:nvPr>
        </p:nvGraphicFramePr>
        <p:xfrm>
          <a:off x="17844054" y="819757"/>
          <a:ext cx="5400000" cy="3962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frekuensi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rata-rata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noProof="1"/>
                        <a:t>0.0741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noProof="1"/>
                        <a:t>0.0741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0.0926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0.1852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</a:tbl>
          </a:graphicData>
        </a:graphic>
      </p:graphicFrame>
      <p:graphicFrame>
        <p:nvGraphicFramePr>
          <p:cNvPr id="112" name="Table 3">
            <a:extLst>
              <a:ext uri="{FF2B5EF4-FFF2-40B4-BE49-F238E27FC236}">
                <a16:creationId xmlns:a16="http://schemas.microsoft.com/office/drawing/2014/main" id="{FAFE6B98-BAFE-4CEF-AC0D-5F6EA79B8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02781"/>
              </p:ext>
            </p:extLst>
          </p:nvPr>
        </p:nvGraphicFramePr>
        <p:xfrm>
          <a:off x="11522804" y="819757"/>
          <a:ext cx="5400000" cy="85953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frekuensi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rata-rata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noProof="1"/>
                        <a:t>0.0556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noProof="1"/>
                        <a:t>0.0741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  <p:sp>
        <p:nvSpPr>
          <p:cNvPr id="113" name="TextBox 112">
            <a:extLst>
              <a:ext uri="{FF2B5EF4-FFF2-40B4-BE49-F238E27FC236}">
                <a16:creationId xmlns:a16="http://schemas.microsoft.com/office/drawing/2014/main" id="{11A537BA-72F9-4521-BEAA-D713F2D5A8DE}"/>
              </a:ext>
            </a:extLst>
          </p:cNvPr>
          <p:cNvSpPr txBox="1"/>
          <p:nvPr/>
        </p:nvSpPr>
        <p:spPr>
          <a:xfrm>
            <a:off x="928770" y="10361322"/>
            <a:ext cx="1055737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Diperoleh </a:t>
            </a:r>
            <a:r>
              <a:rPr lang="en-US" sz="4800" i="1" noProof="1">
                <a:solidFill>
                  <a:srgbClr val="000000"/>
                </a:solidFill>
              </a:rPr>
              <a:t>average bit length 3.907407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5829067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8750427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187849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8235343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0574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E4F26F-C1CE-47D7-B375-BD897136D921}"/>
              </a:ext>
            </a:extLst>
          </p:cNvPr>
          <p:cNvSpPr/>
          <p:nvPr/>
        </p:nvSpPr>
        <p:spPr>
          <a:xfrm>
            <a:off x="1863318" y="10385624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2E178-DE1C-4041-8C05-882B5FBF6655}"/>
              </a:ext>
            </a:extLst>
          </p:cNvPr>
          <p:cNvSpPr txBox="1"/>
          <p:nvPr/>
        </p:nvSpPr>
        <p:spPr>
          <a:xfrm>
            <a:off x="1639956" y="12095361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1915631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0574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E4F26F-C1CE-47D7-B375-BD897136D921}"/>
              </a:ext>
            </a:extLst>
          </p:cNvPr>
          <p:cNvSpPr/>
          <p:nvPr/>
        </p:nvSpPr>
        <p:spPr>
          <a:xfrm>
            <a:off x="1863318" y="10385624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2E178-DE1C-4041-8C05-882B5FBF6655}"/>
              </a:ext>
            </a:extLst>
          </p:cNvPr>
          <p:cNvSpPr txBox="1"/>
          <p:nvPr/>
        </p:nvSpPr>
        <p:spPr>
          <a:xfrm>
            <a:off x="1639956" y="12095361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0F7D29-43B2-40E1-9A49-07E26B9CE4C1}"/>
              </a:ext>
            </a:extLst>
          </p:cNvPr>
          <p:cNvSpPr/>
          <p:nvPr/>
        </p:nvSpPr>
        <p:spPr>
          <a:xfrm>
            <a:off x="9247614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0F85C0-1A61-4CE7-AF60-35F42F437194}"/>
              </a:ext>
            </a:extLst>
          </p:cNvPr>
          <p:cNvSpPr txBox="1"/>
          <p:nvPr/>
        </p:nvSpPr>
        <p:spPr>
          <a:xfrm>
            <a:off x="10903657" y="8688512"/>
            <a:ext cx="28123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7037728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0574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E4F26F-C1CE-47D7-B375-BD897136D921}"/>
              </a:ext>
            </a:extLst>
          </p:cNvPr>
          <p:cNvSpPr/>
          <p:nvPr/>
        </p:nvSpPr>
        <p:spPr>
          <a:xfrm>
            <a:off x="1863318" y="10385624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2E178-DE1C-4041-8C05-882B5FBF6655}"/>
              </a:ext>
            </a:extLst>
          </p:cNvPr>
          <p:cNvSpPr txBox="1"/>
          <p:nvPr/>
        </p:nvSpPr>
        <p:spPr>
          <a:xfrm>
            <a:off x="1639956" y="12095361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0F7D29-43B2-40E1-9A49-07E26B9CE4C1}"/>
              </a:ext>
            </a:extLst>
          </p:cNvPr>
          <p:cNvSpPr/>
          <p:nvPr/>
        </p:nvSpPr>
        <p:spPr>
          <a:xfrm>
            <a:off x="9247614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0F85C0-1A61-4CE7-AF60-35F42F437194}"/>
              </a:ext>
            </a:extLst>
          </p:cNvPr>
          <p:cNvSpPr txBox="1"/>
          <p:nvPr/>
        </p:nvSpPr>
        <p:spPr>
          <a:xfrm>
            <a:off x="9247614" y="8947366"/>
            <a:ext cx="28123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2BBBB4-104F-41FB-B1FD-BB0B4D7870EE}"/>
              </a:ext>
            </a:extLst>
          </p:cNvPr>
          <p:cNvSpPr/>
          <p:nvPr/>
        </p:nvSpPr>
        <p:spPr>
          <a:xfrm>
            <a:off x="5534169" y="10350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0CAAD2-3403-4B6B-BE21-CA835EACD073}"/>
              </a:ext>
            </a:extLst>
          </p:cNvPr>
          <p:cNvSpPr txBox="1"/>
          <p:nvPr/>
        </p:nvSpPr>
        <p:spPr>
          <a:xfrm>
            <a:off x="5096846" y="12067816"/>
            <a:ext cx="32321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</a:t>
            </a:r>
            <a:r>
              <a:rPr lang="en-US" dirty="0" err="1">
                <a:solidFill>
                  <a:srgbClr val="00B0F0"/>
                </a:solidFill>
              </a:rPr>
              <a:t>Bo,Suk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7770299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5E54C855EC78418D00BFDBA37285E2" ma:contentTypeVersion="10" ma:contentTypeDescription="Create a new document." ma:contentTypeScope="" ma:versionID="6f573b1a45794110d2113225073deebc">
  <xsd:schema xmlns:xsd="http://www.w3.org/2001/XMLSchema" xmlns:xs="http://www.w3.org/2001/XMLSchema" xmlns:p="http://schemas.microsoft.com/office/2006/metadata/properties" xmlns:ns2="e5222402-7b9f-4113-8b8c-ea94d66e8e91" xmlns:ns3="77543c93-e606-407f-9220-765fca0937f2" targetNamespace="http://schemas.microsoft.com/office/2006/metadata/properties" ma:root="true" ma:fieldsID="09add58877d63566cf6918206b064d01" ns2:_="" ns3:_="">
    <xsd:import namespace="e5222402-7b9f-4113-8b8c-ea94d66e8e91"/>
    <xsd:import namespace="77543c93-e606-407f-9220-765fca0937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222402-7b9f-4113-8b8c-ea94d66e8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543c93-e606-407f-9220-765fca0937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24D49F-F276-498D-A24D-B13464F5F0F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F189A91-6186-401E-99D4-B55CF2D4C0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222402-7b9f-4113-8b8c-ea94d66e8e91"/>
    <ds:schemaRef ds:uri="77543c93-e606-407f-9220-765fca0937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F2CD51-6DB2-48C4-8BB2-FE46CBA753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2578</Words>
  <Application>Microsoft Office PowerPoint</Application>
  <PresentationFormat>Custom</PresentationFormat>
  <Paragraphs>662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Helvetica Neue</vt:lpstr>
      <vt:lpstr>Helvetica Neue Medium</vt:lpstr>
      <vt:lpstr>21_BasicWhite</vt:lpstr>
      <vt:lpstr>Latihan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Bubble Sort Algorithm</dc:title>
  <dc:creator>LENOVO</dc:creator>
  <cp:lastModifiedBy>Surya Dharma</cp:lastModifiedBy>
  <cp:revision>89</cp:revision>
  <dcterms:modified xsi:type="dcterms:W3CDTF">2022-02-22T09:45:48Z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0x010100C95E54C855EC78418D00BFDBA37285E2</vt:lpwstr>
  </property>
</Properties>
</file>