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302" r:id="rId12"/>
    <p:sldId id="264" r:id="rId13"/>
    <p:sldId id="266" r:id="rId14"/>
    <p:sldId id="267" r:id="rId15"/>
    <p:sldId id="268" r:id="rId16"/>
    <p:sldId id="299" r:id="rId17"/>
    <p:sldId id="269" r:id="rId18"/>
    <p:sldId id="270" r:id="rId19"/>
    <p:sldId id="300" r:id="rId20"/>
    <p:sldId id="271" r:id="rId21"/>
    <p:sldId id="30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5" r:id="rId30"/>
    <p:sldId id="279" r:id="rId31"/>
    <p:sldId id="287" r:id="rId32"/>
    <p:sldId id="280" r:id="rId33"/>
    <p:sldId id="281" r:id="rId34"/>
    <p:sldId id="282" r:id="rId35"/>
    <p:sldId id="288" r:id="rId36"/>
    <p:sldId id="283" r:id="rId37"/>
    <p:sldId id="290" r:id="rId38"/>
    <p:sldId id="289" r:id="rId39"/>
    <p:sldId id="291" r:id="rId40"/>
    <p:sldId id="292" r:id="rId41"/>
    <p:sldId id="293" r:id="rId42"/>
    <p:sldId id="258" r:id="rId43"/>
    <p:sldId id="295" r:id="rId44"/>
    <p:sldId id="296" r:id="rId45"/>
    <p:sldId id="294" r:id="rId46"/>
    <p:sldId id="297" r:id="rId47"/>
    <p:sldId id="298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2" d="100"/>
          <a:sy n="32" d="100"/>
        </p:scale>
        <p:origin x="7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48C48-C9E6-4914-9F9A-094D278B6610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E979-4042-4626-8692-3B2E7D7DF9A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45452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993489-0D73-426A-A831-DB2755EAF3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8773F-1D82-4E06-A0CB-DEF3E054B48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86423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622582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7541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622582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B9434-131A-4D3B-99E0-82BFFF7FAC05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608B32-6F9B-4294-A798-E365107F89FE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1868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3F9026-844C-42A5-8FC4-F566348CDA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EC021-46C8-432F-B652-E3A7177C37CC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6659E-D49E-489C-8409-F7FD22A04FA8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BC9429-C45B-4412-8A61-6685C609E814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83533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641547-470A-4245-A0B4-FFF2F216C13E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FA1D95-8038-48D0-88E9-F57A1F1E168B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74762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33F21-5E49-4765-8CFA-843BDEC3ACE6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324009-3AA9-4F4A-9D2D-BE78CD347B8C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8FA9D2-926B-4ABB-BD5D-D793B60A75BD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28540(D, Be, Ka,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3F42F3-D1CD-4673-A736-6F263C132440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66180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Be, Ka, Pu,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472AEA-119B-40FA-989F-7C29A3844222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BCBD6-B525-441B-826C-AD976BDDE555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28540(D, Be, Ka,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D59C3B-72ED-4FF1-80FB-A8DCC6B8487B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73813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Be, Ka, Pu,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472AEA-119B-40FA-989F-7C29A3844222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BCBD6-B525-441B-826C-AD976BDDE555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30320(D, Be, Ka,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D59C3B-72ED-4FF1-80FB-A8DCC6B8487B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4031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Be, Ka, Pu,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09FFCDD-9AD5-4543-86BA-4A8D6EDFEA7B}"/>
              </a:ext>
            </a:extLst>
          </p:cNvPr>
          <p:cNvSpPr/>
          <p:nvPr/>
        </p:nvSpPr>
        <p:spPr>
          <a:xfrm rot="16200000">
            <a:off x="4563356" y="387409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45F2172-968A-4E2B-B2AA-FEBA0C87AEB9}"/>
              </a:ext>
            </a:extLst>
          </p:cNvPr>
          <p:cNvSpPr/>
          <p:nvPr/>
        </p:nvSpPr>
        <p:spPr>
          <a:xfrm>
            <a:off x="7245836" y="5965721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92E1E8A-69E7-4AF0-A746-815D052E5810}"/>
              </a:ext>
            </a:extLst>
          </p:cNvPr>
          <p:cNvSpPr/>
          <p:nvPr/>
        </p:nvSpPr>
        <p:spPr>
          <a:xfrm rot="16200000">
            <a:off x="8386714" y="731315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B47B68-22F6-48BF-900B-67CFCE332EF3}"/>
              </a:ext>
            </a:extLst>
          </p:cNvPr>
          <p:cNvSpPr/>
          <p:nvPr/>
        </p:nvSpPr>
        <p:spPr>
          <a:xfrm>
            <a:off x="20289077" y="445446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8CDD05-1AD1-415F-927C-0690DC2168BE}"/>
              </a:ext>
            </a:extLst>
          </p:cNvPr>
          <p:cNvSpPr txBox="1"/>
          <p:nvPr/>
        </p:nvSpPr>
        <p:spPr>
          <a:xfrm>
            <a:off x="19770951" y="331612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34450(D, Be, Ka, Pu, Ba, Sum, M,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C28AEA8-E800-40F8-A7C2-6D8A34F17A26}"/>
              </a:ext>
            </a:extLst>
          </p:cNvPr>
          <p:cNvSpPr/>
          <p:nvPr/>
        </p:nvSpPr>
        <p:spPr>
          <a:xfrm>
            <a:off x="9270589" y="942550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5715148-BF8F-41B8-9D14-A14EF088D496}"/>
              </a:ext>
            </a:extLst>
          </p:cNvPr>
          <p:cNvSpPr/>
          <p:nvPr/>
        </p:nvSpPr>
        <p:spPr>
          <a:xfrm rot="13482191">
            <a:off x="12544787" y="944441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8F82A3B-8257-4EF2-BBF8-F6F8CC626CC9}"/>
              </a:ext>
            </a:extLst>
          </p:cNvPr>
          <p:cNvSpPr/>
          <p:nvPr/>
        </p:nvSpPr>
        <p:spPr>
          <a:xfrm rot="16200000">
            <a:off x="15674042" y="730382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4EC66C2-F379-460A-A90C-29253660EB61}"/>
              </a:ext>
            </a:extLst>
          </p:cNvPr>
          <p:cNvSpPr/>
          <p:nvPr/>
        </p:nvSpPr>
        <p:spPr>
          <a:xfrm rot="10800000">
            <a:off x="18198802" y="6142601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B20BCB-A8B0-4D44-B3F4-CE1E122703D1}"/>
              </a:ext>
            </a:extLst>
          </p:cNvPr>
          <p:cNvSpPr/>
          <p:nvPr/>
        </p:nvSpPr>
        <p:spPr>
          <a:xfrm rot="16200000">
            <a:off x="19274117" y="406128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E7BFA1-615E-45DE-8605-783EBDE4509E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37ADAB-8F57-4918-A45E-55D560A5063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6D6796-3BA5-4D93-84EC-AC2FAA1C2A49}"/>
              </a:ext>
            </a:extLst>
          </p:cNvPr>
          <p:cNvSpPr txBox="1"/>
          <p:nvPr/>
        </p:nvSpPr>
        <p:spPr>
          <a:xfrm>
            <a:off x="12658292" y="11781401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23260(D,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570984-D72E-4275-A6B6-0D3A95D301A1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3CF845-371A-4BCA-A965-FE8AAB80D31C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28540(D, Be, Ka,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31D1D4-16F2-4F8F-BD0C-1EEA9714BD75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081742-2DC1-4034-8ABD-11290F310A4F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30320(D, Be, Ka,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521F98-00D6-48B6-8EC3-9700DCF64A00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88288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18788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36563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96388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85146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0217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493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CB3969-02F8-41AE-B3B1-9D8F3523CCBC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F923-C14F-4E0A-89E1-53A851155EA8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70710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45282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F3CCE-4BA8-472D-AB4E-0B57C92969BF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D1663-DA0A-4884-BDBE-2AA54286651E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57241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F5EB37-288D-4F10-A68D-251F563CADC3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F6194-F236-4DAB-8BA6-40615455A2FD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5A4C5E-4A25-4E8B-846B-F68073B350A5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9FAB4-B699-4B58-8410-7545830A3258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41804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298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AEC412-C33E-4512-B529-311485014C80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42DE-B43F-4082-B16F-481B2B391C6B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3F838C-1173-423B-92C6-FA12470CF009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D6C2F-4EAB-4885-86AB-F71AE30B888F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1497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27873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4A2A3-2490-43A1-BDE6-39DBF0327E4D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BB167-72EF-4BDF-B140-16F52D07B4E5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87604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62074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7AA740-77E5-4466-964D-00CD314B7042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7675D-3D05-42EC-A3DF-C474C90C9D2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08914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163553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E24BA5-BA51-49A7-ACB9-4156AB7C98F7}"/>
              </a:ext>
            </a:extLst>
          </p:cNvPr>
          <p:cNvSpPr/>
          <p:nvPr/>
        </p:nvSpPr>
        <p:spPr>
          <a:xfrm>
            <a:off x="20275920" y="740781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83029-7384-4E6E-ABA3-0B8FC6FFA455}"/>
              </a:ext>
            </a:extLst>
          </p:cNvPr>
          <p:cNvSpPr txBox="1"/>
          <p:nvPr/>
        </p:nvSpPr>
        <p:spPr>
          <a:xfrm>
            <a:off x="21404879" y="8899382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24850(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026997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E24BA5-BA51-49A7-ACB9-4156AB7C98F7}"/>
              </a:ext>
            </a:extLst>
          </p:cNvPr>
          <p:cNvSpPr/>
          <p:nvPr/>
        </p:nvSpPr>
        <p:spPr>
          <a:xfrm>
            <a:off x="20275920" y="740781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83029-7384-4E6E-ABA3-0B8FC6FFA455}"/>
              </a:ext>
            </a:extLst>
          </p:cNvPr>
          <p:cNvSpPr txBox="1"/>
          <p:nvPr/>
        </p:nvSpPr>
        <p:spPr>
          <a:xfrm>
            <a:off x="21404879" y="8899382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24850(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BEF547-CA82-4883-81FC-BBBE7EA86558}"/>
              </a:ext>
            </a:extLst>
          </p:cNvPr>
          <p:cNvSpPr/>
          <p:nvPr/>
        </p:nvSpPr>
        <p:spPr>
          <a:xfrm>
            <a:off x="20275920" y="1036706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7D75B4-2BD1-4553-94C5-5B04AA758730}"/>
              </a:ext>
            </a:extLst>
          </p:cNvPr>
          <p:cNvSpPr txBox="1"/>
          <p:nvPr/>
        </p:nvSpPr>
        <p:spPr>
          <a:xfrm>
            <a:off x="21404879" y="11858625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29560(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T, Ci)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97DC5C6-39A1-4537-B6D0-FCCB2BE0F68F}"/>
              </a:ext>
            </a:extLst>
          </p:cNvPr>
          <p:cNvSpPr/>
          <p:nvPr/>
        </p:nvSpPr>
        <p:spPr>
          <a:xfrm>
            <a:off x="9492778" y="932001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40F658D-E905-49EA-B161-1EAA1447FE97}"/>
              </a:ext>
            </a:extLst>
          </p:cNvPr>
          <p:cNvSpPr/>
          <p:nvPr/>
        </p:nvSpPr>
        <p:spPr>
          <a:xfrm>
            <a:off x="21883971" y="944285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288FA93-CDEF-42B5-83FC-7A03CE79711D}"/>
              </a:ext>
            </a:extLst>
          </p:cNvPr>
          <p:cNvSpPr/>
          <p:nvPr/>
        </p:nvSpPr>
        <p:spPr>
          <a:xfrm rot="16200000">
            <a:off x="12004441" y="101710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BBDCD58-87E2-40C0-ABD3-3B165BEA74AC}"/>
              </a:ext>
            </a:extLst>
          </p:cNvPr>
          <p:cNvSpPr/>
          <p:nvPr/>
        </p:nvSpPr>
        <p:spPr>
          <a:xfrm rot="16200000">
            <a:off x="15706550" y="101710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D09C323-0240-4F41-9D5D-F65BCA1CA055}"/>
              </a:ext>
            </a:extLst>
          </p:cNvPr>
          <p:cNvSpPr/>
          <p:nvPr/>
        </p:nvSpPr>
        <p:spPr>
          <a:xfrm rot="13250233">
            <a:off x="19869733" y="939740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EF2485E-E42B-49B3-854B-C07874DB9F22}"/>
              </a:ext>
            </a:extLst>
          </p:cNvPr>
          <p:cNvSpPr/>
          <p:nvPr/>
        </p:nvSpPr>
        <p:spPr>
          <a:xfrm>
            <a:off x="9492778" y="607996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527249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C680F9-28F7-49A0-BEDF-828F44B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7" y="1587209"/>
            <a:ext cx="10727953" cy="12046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41003-AFD4-4B2C-8752-8CF532BA1E47}"/>
              </a:ext>
            </a:extLst>
          </p:cNvPr>
          <p:cNvSpPr txBox="1"/>
          <p:nvPr/>
        </p:nvSpPr>
        <p:spPr>
          <a:xfrm>
            <a:off x="1024980" y="442012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1c. Pseudocode Algoritma Dijkstra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61979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82583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97B576-FA49-4F2E-98FC-03C4F02802B8}"/>
              </a:ext>
            </a:extLst>
          </p:cNvPr>
          <p:cNvSpPr txBox="1"/>
          <p:nvPr/>
        </p:nvSpPr>
        <p:spPr>
          <a:xfrm>
            <a:off x="1278169" y="521583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5C5504E-2AF7-4CF9-90A9-B668DBDF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94517"/>
              </p:ext>
            </p:extLst>
          </p:nvPr>
        </p:nvGraphicFramePr>
        <p:xfrm>
          <a:off x="14872162" y="521583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55B563-3D50-47D3-B25D-C7A8C6516E88}"/>
              </a:ext>
            </a:extLst>
          </p:cNvPr>
          <p:cNvSpPr txBox="1"/>
          <p:nvPr/>
        </p:nvSpPr>
        <p:spPr>
          <a:xfrm>
            <a:off x="1278169" y="9105719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19682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BFDD1A-5414-4140-A2CE-7418A00E0BD4}"/>
              </a:ext>
            </a:extLst>
          </p:cNvPr>
          <p:cNvSpPr txBox="1"/>
          <p:nvPr/>
        </p:nvSpPr>
        <p:spPr>
          <a:xfrm>
            <a:off x="1079387" y="521583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0789DD4-9307-4EDB-B702-6533E925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20745"/>
              </p:ext>
            </p:extLst>
          </p:nvPr>
        </p:nvGraphicFramePr>
        <p:xfrm>
          <a:off x="6970645" y="1818419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ADBE7D9-6048-447A-A8FA-6A560FF2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80212"/>
              </p:ext>
            </p:extLst>
          </p:nvPr>
        </p:nvGraphicFramePr>
        <p:xfrm>
          <a:off x="649395" y="1818419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153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011" y="3119900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7800" y="3119900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1385" y="4526776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2960" y="4526776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5943" y="8547649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369" y="8547649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DA5C9-6450-481C-A0EC-5100ACC1DEB4}"/>
              </a:ext>
            </a:extLst>
          </p:cNvPr>
          <p:cNvSpPr txBox="1"/>
          <p:nvPr/>
        </p:nvSpPr>
        <p:spPr>
          <a:xfrm>
            <a:off x="7205292" y="9250401"/>
            <a:ext cx="54662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2E8597-6CED-4A35-9FD7-FA4843690104}"/>
              </a:ext>
            </a:extLst>
          </p:cNvPr>
          <p:cNvSpPr txBox="1"/>
          <p:nvPr/>
        </p:nvSpPr>
        <p:spPr>
          <a:xfrm>
            <a:off x="9461701" y="92036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4846" y="850178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272" y="850178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F41DA0-7150-4A69-9508-C16E3B803E0D}"/>
              </a:ext>
            </a:extLst>
          </p:cNvPr>
          <p:cNvSpPr txBox="1"/>
          <p:nvPr/>
        </p:nvSpPr>
        <p:spPr>
          <a:xfrm>
            <a:off x="4125793" y="9157764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9E14D-6AC4-4EDA-BE25-755FBB143518}"/>
              </a:ext>
            </a:extLst>
          </p:cNvPr>
          <p:cNvSpPr txBox="1"/>
          <p:nvPr/>
        </p:nvSpPr>
        <p:spPr>
          <a:xfrm>
            <a:off x="6426787" y="915776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315" y="763283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7741" y="763283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2EC8C3-B233-4DE8-BED2-9097912987A0}"/>
              </a:ext>
            </a:extLst>
          </p:cNvPr>
          <p:cNvSpPr txBox="1"/>
          <p:nvPr/>
        </p:nvSpPr>
        <p:spPr>
          <a:xfrm>
            <a:off x="14169130" y="8336270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99AFF-EEE7-4AA0-8E92-74EF14708DA5}"/>
              </a:ext>
            </a:extLst>
          </p:cNvPr>
          <p:cNvSpPr txBox="1"/>
          <p:nvPr/>
        </p:nvSpPr>
        <p:spPr>
          <a:xfrm>
            <a:off x="16430073" y="828881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272" y="7517809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196" y="7517809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7986" y="7624874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1412" y="7624874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A649DF-24A0-4528-A16A-71152251F802}"/>
              </a:ext>
            </a:extLst>
          </p:cNvPr>
          <p:cNvSpPr txBox="1"/>
          <p:nvPr/>
        </p:nvSpPr>
        <p:spPr>
          <a:xfrm>
            <a:off x="11112579" y="831334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1046F-A616-4503-B7F2-E89C20DFA794}"/>
              </a:ext>
            </a:extLst>
          </p:cNvPr>
          <p:cNvSpPr txBox="1"/>
          <p:nvPr/>
        </p:nvSpPr>
        <p:spPr>
          <a:xfrm>
            <a:off x="13354369" y="8297292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7882" y="655553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308" y="655553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008" y="65984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7434" y="65984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65770A-4BF3-4EE1-81C9-84886DF6E5A2}"/>
              </a:ext>
            </a:extLst>
          </p:cNvPr>
          <p:cNvSpPr txBox="1"/>
          <p:nvPr/>
        </p:nvSpPr>
        <p:spPr>
          <a:xfrm>
            <a:off x="17492697" y="7311931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92D0F4-8258-44FE-974E-2550C947D3C1}"/>
              </a:ext>
            </a:extLst>
          </p:cNvPr>
          <p:cNvSpPr txBox="1"/>
          <p:nvPr/>
        </p:nvSpPr>
        <p:spPr>
          <a:xfrm>
            <a:off x="19704214" y="73119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AFE9A-0133-4DC4-B799-3AE69A092980}"/>
              </a:ext>
            </a:extLst>
          </p:cNvPr>
          <p:cNvSpPr txBox="1"/>
          <p:nvPr/>
        </p:nvSpPr>
        <p:spPr>
          <a:xfrm>
            <a:off x="20446231" y="730224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76F8-A7DE-4F6C-B423-96D79D7C4049}"/>
              </a:ext>
            </a:extLst>
          </p:cNvPr>
          <p:cNvSpPr txBox="1"/>
          <p:nvPr/>
        </p:nvSpPr>
        <p:spPr>
          <a:xfrm>
            <a:off x="23000252" y="7403927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5461D-5114-4666-98E1-52590EA72881}"/>
              </a:ext>
            </a:extLst>
          </p:cNvPr>
          <p:cNvSpPr txBox="1"/>
          <p:nvPr/>
        </p:nvSpPr>
        <p:spPr>
          <a:xfrm>
            <a:off x="3810199" y="751780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r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86EC8-9725-4A2B-A9B4-F92C03A1A593}"/>
              </a:ext>
            </a:extLst>
          </p:cNvPr>
          <p:cNvSpPr txBox="1"/>
          <p:nvPr/>
        </p:nvSpPr>
        <p:spPr>
          <a:xfrm>
            <a:off x="16948960" y="553512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251" y="6555536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7690" y="655553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3585" y="645309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011" y="6453091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FD8E4D-FE45-4D5F-A58F-9A696781AFB9}"/>
              </a:ext>
            </a:extLst>
          </p:cNvPr>
          <p:cNvSpPr txBox="1"/>
          <p:nvPr/>
        </p:nvSpPr>
        <p:spPr>
          <a:xfrm>
            <a:off x="9591589" y="7109073"/>
            <a:ext cx="2741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B17873-497E-4528-96B0-E81EE627339E}"/>
              </a:ext>
            </a:extLst>
          </p:cNvPr>
          <p:cNvSpPr txBox="1"/>
          <p:nvPr/>
        </p:nvSpPr>
        <p:spPr>
          <a:xfrm>
            <a:off x="11755526" y="7109073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i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0773" y="670451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4199" y="6704511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E26D30-D85B-4AB8-B327-D7B310914F28}"/>
              </a:ext>
            </a:extLst>
          </p:cNvPr>
          <p:cNvSpPr txBox="1"/>
          <p:nvPr/>
        </p:nvSpPr>
        <p:spPr>
          <a:xfrm>
            <a:off x="969049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20CB-FCF8-49A4-BEB1-5A024BB85FD3}"/>
              </a:ext>
            </a:extLst>
          </p:cNvPr>
          <p:cNvSpPr txBox="1"/>
          <p:nvPr/>
        </p:nvSpPr>
        <p:spPr>
          <a:xfrm>
            <a:off x="3013492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29993" y="6503588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3917" y="6503588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170" y="557845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094" y="557845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011" y="5511806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0935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199" y="5511806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334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327" y="45278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251" y="45278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DDDE71-56D6-4F24-B2CA-FDDF7C28FDFE}"/>
              </a:ext>
            </a:extLst>
          </p:cNvPr>
          <p:cNvSpPr txBox="1"/>
          <p:nvPr/>
        </p:nvSpPr>
        <p:spPr>
          <a:xfrm>
            <a:off x="1131644" y="879391"/>
            <a:ext cx="38712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Huffman Tree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313967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629" y="2878124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8418" y="2878124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2003" y="4285000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3578" y="4285000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6561" y="83058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987" y="83058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5464" y="826000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890" y="826000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933" y="739105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8359" y="739105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890" y="72760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814" y="72760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8604" y="7383098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2030" y="7383098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8500" y="6313760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926" y="6313760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626" y="6356697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8052" y="6356697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869" y="6313760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8308" y="631376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4203" y="621131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629" y="6211315"/>
            <a:ext cx="603162" cy="6410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1391" y="646273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</p:cNvCxnSpPr>
          <p:nvPr/>
        </p:nvCxnSpPr>
        <p:spPr>
          <a:xfrm>
            <a:off x="2174817" y="6462735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30611" y="6261812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4535" y="6261812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788" y="5336674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712" y="5336674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629" y="527003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1553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817" y="5270030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952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945" y="4286057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869" y="4286057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A34CA7-736C-43E7-93C3-754DDE5CF6E4}"/>
              </a:ext>
            </a:extLst>
          </p:cNvPr>
          <p:cNvSpPr txBox="1"/>
          <p:nvPr/>
        </p:nvSpPr>
        <p:spPr>
          <a:xfrm>
            <a:off x="7585801" y="333467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C809A8-AB5A-46EA-AC46-698929F008A0}"/>
              </a:ext>
            </a:extLst>
          </p:cNvPr>
          <p:cNvSpPr txBox="1"/>
          <p:nvPr/>
        </p:nvSpPr>
        <p:spPr>
          <a:xfrm>
            <a:off x="3467175" y="436860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13621-84AF-4592-9CEE-8849AE852683}"/>
              </a:ext>
            </a:extLst>
          </p:cNvPr>
          <p:cNvSpPr txBox="1"/>
          <p:nvPr/>
        </p:nvSpPr>
        <p:spPr>
          <a:xfrm>
            <a:off x="1697373" y="559139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770BF1-D4DE-4255-88AA-845CEAB572DB}"/>
              </a:ext>
            </a:extLst>
          </p:cNvPr>
          <p:cNvSpPr txBox="1"/>
          <p:nvPr/>
        </p:nvSpPr>
        <p:spPr>
          <a:xfrm>
            <a:off x="690091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AD76BC-B7B3-4286-A84A-D7E72182A49A}"/>
              </a:ext>
            </a:extLst>
          </p:cNvPr>
          <p:cNvSpPr txBox="1"/>
          <p:nvPr/>
        </p:nvSpPr>
        <p:spPr>
          <a:xfrm>
            <a:off x="3574109" y="728384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C83510-B421-4324-A291-6725D36D219A}"/>
              </a:ext>
            </a:extLst>
          </p:cNvPr>
          <p:cNvSpPr txBox="1"/>
          <p:nvPr/>
        </p:nvSpPr>
        <p:spPr>
          <a:xfrm>
            <a:off x="5149194" y="726822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3FE650-514F-4DCE-91D2-5381C04BBC5E}"/>
              </a:ext>
            </a:extLst>
          </p:cNvPr>
          <p:cNvSpPr txBox="1"/>
          <p:nvPr/>
        </p:nvSpPr>
        <p:spPr>
          <a:xfrm>
            <a:off x="4107687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427EEB-FBD2-42FF-A8DA-44D6A963D52E}"/>
              </a:ext>
            </a:extLst>
          </p:cNvPr>
          <p:cNvSpPr txBox="1"/>
          <p:nvPr/>
        </p:nvSpPr>
        <p:spPr>
          <a:xfrm>
            <a:off x="7098784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444B2-F638-45B0-AF7C-CAE0A9465B4B}"/>
              </a:ext>
            </a:extLst>
          </p:cNvPr>
          <p:cNvSpPr txBox="1"/>
          <p:nvPr/>
        </p:nvSpPr>
        <p:spPr>
          <a:xfrm>
            <a:off x="9502674" y="701267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2FBC2-1243-45DB-AF25-01FD529257AD}"/>
              </a:ext>
            </a:extLst>
          </p:cNvPr>
          <p:cNvSpPr txBox="1"/>
          <p:nvPr/>
        </p:nvSpPr>
        <p:spPr>
          <a:xfrm>
            <a:off x="10396310" y="536432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CDA24A-0A6E-43A1-80FD-0E87C1DAF781}"/>
              </a:ext>
            </a:extLst>
          </p:cNvPr>
          <p:cNvSpPr txBox="1"/>
          <p:nvPr/>
        </p:nvSpPr>
        <p:spPr>
          <a:xfrm>
            <a:off x="11054974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3F9C51-7C2E-46A5-9D18-E1EBFC4B3B99}"/>
              </a:ext>
            </a:extLst>
          </p:cNvPr>
          <p:cNvSpPr txBox="1"/>
          <p:nvPr/>
        </p:nvSpPr>
        <p:spPr>
          <a:xfrm>
            <a:off x="12404710" y="654980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46154C-E926-4623-A0B2-00D5FCB6F3C2}"/>
              </a:ext>
            </a:extLst>
          </p:cNvPr>
          <p:cNvSpPr txBox="1"/>
          <p:nvPr/>
        </p:nvSpPr>
        <p:spPr>
          <a:xfrm>
            <a:off x="16760862" y="527783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784A36-CEC1-41FF-88AA-84189726CC59}"/>
              </a:ext>
            </a:extLst>
          </p:cNvPr>
          <p:cNvSpPr txBox="1"/>
          <p:nvPr/>
        </p:nvSpPr>
        <p:spPr>
          <a:xfrm>
            <a:off x="17469500" y="710234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91945B-A336-4570-9F32-C3F66349A8B4}"/>
              </a:ext>
            </a:extLst>
          </p:cNvPr>
          <p:cNvSpPr txBox="1"/>
          <p:nvPr/>
        </p:nvSpPr>
        <p:spPr>
          <a:xfrm>
            <a:off x="20466015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1FB89-96CE-4AD7-A45C-5413CDD825C4}"/>
              </a:ext>
            </a:extLst>
          </p:cNvPr>
          <p:cNvSpPr txBox="1"/>
          <p:nvPr/>
        </p:nvSpPr>
        <p:spPr>
          <a:xfrm>
            <a:off x="18402341" y="547250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80A655-456E-42FA-A81C-C01BFA3CC415}"/>
              </a:ext>
            </a:extLst>
          </p:cNvPr>
          <p:cNvSpPr txBox="1"/>
          <p:nvPr/>
        </p:nvSpPr>
        <p:spPr>
          <a:xfrm>
            <a:off x="5322390" y="5386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306CBE-AC68-4179-8312-6F512C0C8808}"/>
              </a:ext>
            </a:extLst>
          </p:cNvPr>
          <p:cNvSpPr txBox="1"/>
          <p:nvPr/>
        </p:nvSpPr>
        <p:spPr>
          <a:xfrm>
            <a:off x="2774511" y="72348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276430-BB7D-4270-9926-C99CBA19F053}"/>
              </a:ext>
            </a:extLst>
          </p:cNvPr>
          <p:cNvSpPr txBox="1"/>
          <p:nvPr/>
        </p:nvSpPr>
        <p:spPr>
          <a:xfrm>
            <a:off x="6934388" y="650234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1A40D-8AAB-47AD-B8AD-22F8C33A53A3}"/>
              </a:ext>
            </a:extLst>
          </p:cNvPr>
          <p:cNvSpPr txBox="1"/>
          <p:nvPr/>
        </p:nvSpPr>
        <p:spPr>
          <a:xfrm>
            <a:off x="6318835" y="907956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5B6FA4-17A4-4595-8F50-53DD634FA682}"/>
              </a:ext>
            </a:extLst>
          </p:cNvPr>
          <p:cNvSpPr txBox="1"/>
          <p:nvPr/>
        </p:nvSpPr>
        <p:spPr>
          <a:xfrm>
            <a:off x="9201598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8D6484-7C07-4D82-891F-522306B5C9A0}"/>
              </a:ext>
            </a:extLst>
          </p:cNvPr>
          <p:cNvSpPr txBox="1"/>
          <p:nvPr/>
        </p:nvSpPr>
        <p:spPr>
          <a:xfrm>
            <a:off x="11010827" y="687779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6CEEA7-34FD-441A-8714-69941A110BBC}"/>
              </a:ext>
            </a:extLst>
          </p:cNvPr>
          <p:cNvSpPr txBox="1"/>
          <p:nvPr/>
        </p:nvSpPr>
        <p:spPr>
          <a:xfrm>
            <a:off x="13193173" y="816736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5FFEF5-8CBE-4151-922B-3BC9183E251C}"/>
              </a:ext>
            </a:extLst>
          </p:cNvPr>
          <p:cNvSpPr txBox="1"/>
          <p:nvPr/>
        </p:nvSpPr>
        <p:spPr>
          <a:xfrm>
            <a:off x="16453085" y="817961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11AAB5-929A-4B30-A366-7F031AC69328}"/>
              </a:ext>
            </a:extLst>
          </p:cNvPr>
          <p:cNvSpPr txBox="1"/>
          <p:nvPr/>
        </p:nvSpPr>
        <p:spPr>
          <a:xfrm>
            <a:off x="13925472" y="55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4B76-FC6D-451C-9AD1-1C06ADEE41D9}"/>
              </a:ext>
            </a:extLst>
          </p:cNvPr>
          <p:cNvSpPr txBox="1"/>
          <p:nvPr/>
        </p:nvSpPr>
        <p:spPr>
          <a:xfrm>
            <a:off x="12311186" y="4493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EF2AB7-752E-4FBF-BD44-94BC2C5A351B}"/>
              </a:ext>
            </a:extLst>
          </p:cNvPr>
          <p:cNvSpPr txBox="1"/>
          <p:nvPr/>
        </p:nvSpPr>
        <p:spPr>
          <a:xfrm>
            <a:off x="18560272" y="3467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2F61FB-1632-47A1-B4F0-E0C6A1F2B120}"/>
              </a:ext>
            </a:extLst>
          </p:cNvPr>
          <p:cNvSpPr txBox="1"/>
          <p:nvPr/>
        </p:nvSpPr>
        <p:spPr>
          <a:xfrm>
            <a:off x="20176639" y="4477426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66ABC0-8EE3-4880-92E0-889FC6751700}"/>
              </a:ext>
            </a:extLst>
          </p:cNvPr>
          <p:cNvSpPr txBox="1"/>
          <p:nvPr/>
        </p:nvSpPr>
        <p:spPr>
          <a:xfrm>
            <a:off x="21716076" y="533497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8BBA9F-CD14-474E-8766-4C1D75C0166E}"/>
              </a:ext>
            </a:extLst>
          </p:cNvPr>
          <p:cNvSpPr txBox="1"/>
          <p:nvPr/>
        </p:nvSpPr>
        <p:spPr>
          <a:xfrm>
            <a:off x="22796357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4DF1E3-D2FF-4538-BA86-D095DB8BCF6C}"/>
              </a:ext>
            </a:extLst>
          </p:cNvPr>
          <p:cNvSpPr txBox="1"/>
          <p:nvPr/>
        </p:nvSpPr>
        <p:spPr>
          <a:xfrm>
            <a:off x="19492065" y="7118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9A233C-8405-49A3-84F3-1528FCC882F4}"/>
              </a:ext>
            </a:extLst>
          </p:cNvPr>
          <p:cNvSpPr txBox="1"/>
          <p:nvPr/>
        </p:nvSpPr>
        <p:spPr>
          <a:xfrm>
            <a:off x="14196168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9220A1-FD40-4791-8CE1-F48F112F173A}"/>
              </a:ext>
            </a:extLst>
          </p:cNvPr>
          <p:cNvSpPr txBox="1"/>
          <p:nvPr/>
        </p:nvSpPr>
        <p:spPr>
          <a:xfrm>
            <a:off x="8405667" y="753934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C6A92B-B110-4E7C-A1D4-B6C66A2EF234}"/>
              </a:ext>
            </a:extLst>
          </p:cNvPr>
          <p:cNvSpPr txBox="1"/>
          <p:nvPr/>
        </p:nvSpPr>
        <p:spPr>
          <a:xfrm>
            <a:off x="15404661" y="6462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768848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1A8704CC-9CCA-478F-9598-97105A80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22785"/>
              </p:ext>
            </p:extLst>
          </p:nvPr>
        </p:nvGraphicFramePr>
        <p:xfrm>
          <a:off x="1533849" y="819757"/>
          <a:ext cx="36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aphicFrame>
        <p:nvGraphicFramePr>
          <p:cNvPr id="96" name="Table 3">
            <a:extLst>
              <a:ext uri="{FF2B5EF4-FFF2-40B4-BE49-F238E27FC236}">
                <a16:creationId xmlns:a16="http://schemas.microsoft.com/office/drawing/2014/main" id="{70DC4D0C-4FB3-4193-AF33-FB00079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4619"/>
              </p:ext>
            </p:extLst>
          </p:nvPr>
        </p:nvGraphicFramePr>
        <p:xfrm>
          <a:off x="6185361" y="819757"/>
          <a:ext cx="3600000" cy="3474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3AA61514-EDDA-43D6-9889-9247893BC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0733"/>
              </p:ext>
            </p:extLst>
          </p:nvPr>
        </p:nvGraphicFramePr>
        <p:xfrm>
          <a:off x="17844054" y="819757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FAFE6B98-BAFE-4CEF-AC0D-5F6EA79B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781"/>
              </p:ext>
            </p:extLst>
          </p:nvPr>
        </p:nvGraphicFramePr>
        <p:xfrm>
          <a:off x="11522804" y="819757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11A537BA-72F9-4521-BEAA-D713F2D5A8DE}"/>
              </a:ext>
            </a:extLst>
          </p:cNvPr>
          <p:cNvSpPr txBox="1"/>
          <p:nvPr/>
        </p:nvSpPr>
        <p:spPr>
          <a:xfrm>
            <a:off x="928770" y="10361322"/>
            <a:ext cx="105573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Diperoleh </a:t>
            </a:r>
            <a:r>
              <a:rPr lang="en-US" sz="4800" i="1" noProof="1">
                <a:solidFill>
                  <a:srgbClr val="000000"/>
                </a:solidFill>
              </a:rPr>
              <a:t>average bit length 3.907407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8290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7504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2353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9156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10379-D404-48FC-8F48-3A6105B478CE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4E872-877B-40D9-8CC0-31921B3FC766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9465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E8AA58-0F47-46A7-939D-54E408753AC4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7D690-BD9F-4A74-9C8E-B4A249DE9104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03772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3001</Words>
  <Application>Microsoft Office PowerPoint</Application>
  <PresentationFormat>Custom</PresentationFormat>
  <Paragraphs>712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LENOVO</dc:creator>
  <cp:lastModifiedBy>Surya Dharma</cp:lastModifiedBy>
  <cp:revision>90</cp:revision>
  <dcterms:modified xsi:type="dcterms:W3CDTF">2022-02-24T04:33:31Z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