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2"/>
  </p:notesMasterIdLst>
  <p:sldIdLst>
    <p:sldId id="278" r:id="rId2"/>
    <p:sldId id="294" r:id="rId3"/>
    <p:sldId id="279" r:id="rId4"/>
    <p:sldId id="280" r:id="rId5"/>
    <p:sldId id="289" r:id="rId6"/>
    <p:sldId id="284" r:id="rId7"/>
    <p:sldId id="296" r:id="rId8"/>
    <p:sldId id="293" r:id="rId9"/>
    <p:sldId id="285" r:id="rId10"/>
    <p:sldId id="298" r:id="rId11"/>
    <p:sldId id="297" r:id="rId12"/>
    <p:sldId id="299" r:id="rId13"/>
    <p:sldId id="300" r:id="rId14"/>
    <p:sldId id="301" r:id="rId15"/>
    <p:sldId id="302" r:id="rId16"/>
    <p:sldId id="282" r:id="rId17"/>
    <p:sldId id="303" r:id="rId18"/>
    <p:sldId id="304" r:id="rId19"/>
    <p:sldId id="290" r:id="rId20"/>
    <p:sldId id="292" r:id="rId2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nta-ai/kalkulator-penjumlahan-penguranga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2596896"/>
            <a:ext cx="5385816" cy="1225296"/>
          </a:xfrm>
        </p:spPr>
        <p:txBody>
          <a:bodyPr/>
          <a:lstStyle/>
          <a:p>
            <a:r>
              <a:rPr lang="en-US" dirty="0"/>
              <a:t>KALKULATOR </a:t>
            </a:r>
            <a:r>
              <a:rPr lang="en-US" dirty="0" err="1"/>
              <a:t>sederhana</a:t>
            </a:r>
            <a:r>
              <a:rPr lang="en-US" dirty="0"/>
              <a:t> ASSEMBLY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coding program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BBF823-DDAF-04CA-4B19-AFA3DF513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027" y="1984248"/>
            <a:ext cx="8350898" cy="469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4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coding program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E4DFFC-BCCA-1035-13CB-568ABB1A9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354" y="1984248"/>
            <a:ext cx="8304244" cy="467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33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coding program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F3C318-04DF-086B-BCC2-BA157192A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483" y="1984248"/>
            <a:ext cx="8325986" cy="468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90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coding program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3FAD0-7B1F-5497-F1F0-48C2EC0D8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816" y="1984248"/>
            <a:ext cx="8321320" cy="468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17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coding program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4AD6B0-E281-4A27-779A-C339669C5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129" y="1984248"/>
            <a:ext cx="8332694" cy="468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87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coding program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541943-5951-B1DB-E181-8EAE9D617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304" y="1984248"/>
            <a:ext cx="8266343" cy="464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6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139" y="731520"/>
            <a:ext cx="8729721" cy="588963"/>
          </a:xfrm>
        </p:spPr>
        <p:txBody>
          <a:bodyPr/>
          <a:lstStyle/>
          <a:p>
            <a:r>
              <a:rPr lang="en-US" dirty="0">
                <a:latin typeface="+mj-lt"/>
              </a:rPr>
              <a:t>Program </a:t>
            </a:r>
            <a:r>
              <a:rPr lang="en-US" dirty="0" err="1">
                <a:latin typeface="+mj-lt"/>
              </a:rPr>
              <a:t>dijalankan</a:t>
            </a:r>
            <a:r>
              <a:rPr lang="en-US" dirty="0">
                <a:latin typeface="+mj-lt"/>
              </a:rPr>
              <a:t> di </a:t>
            </a:r>
            <a:r>
              <a:rPr lang="en-US" dirty="0" err="1">
                <a:latin typeface="+mj-lt"/>
              </a:rPr>
              <a:t>dosbox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31E689-03D1-C3BD-A68B-A3384251A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550" y="1577805"/>
            <a:ext cx="8582504" cy="482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139" y="731520"/>
            <a:ext cx="8729721" cy="588963"/>
          </a:xfrm>
        </p:spPr>
        <p:txBody>
          <a:bodyPr/>
          <a:lstStyle/>
          <a:p>
            <a:r>
              <a:rPr lang="en-US" dirty="0">
                <a:latin typeface="+mj-lt"/>
              </a:rPr>
              <a:t>Program </a:t>
            </a:r>
            <a:r>
              <a:rPr lang="en-US" dirty="0" err="1">
                <a:latin typeface="+mj-lt"/>
              </a:rPr>
              <a:t>dijalankan</a:t>
            </a:r>
            <a:r>
              <a:rPr lang="en-US" dirty="0">
                <a:latin typeface="+mj-lt"/>
              </a:rPr>
              <a:t> di </a:t>
            </a:r>
            <a:r>
              <a:rPr lang="en-US" dirty="0" err="1">
                <a:latin typeface="+mj-lt"/>
              </a:rPr>
              <a:t>dosbox</a:t>
            </a:r>
            <a:endParaRPr lang="en-US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E267CD-4A3F-EC38-50C2-1DDBA25FB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212" y="1450093"/>
            <a:ext cx="8817844" cy="496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32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139" y="731520"/>
            <a:ext cx="8729721" cy="588963"/>
          </a:xfrm>
        </p:spPr>
        <p:txBody>
          <a:bodyPr/>
          <a:lstStyle/>
          <a:p>
            <a:r>
              <a:rPr lang="en-US" dirty="0">
                <a:latin typeface="+mj-lt"/>
              </a:rPr>
              <a:t>Program </a:t>
            </a:r>
            <a:r>
              <a:rPr lang="en-US" dirty="0" err="1">
                <a:latin typeface="+mj-lt"/>
              </a:rPr>
              <a:t>dijalankan</a:t>
            </a:r>
            <a:r>
              <a:rPr lang="en-US" dirty="0">
                <a:latin typeface="+mj-lt"/>
              </a:rPr>
              <a:t> di </a:t>
            </a:r>
            <a:r>
              <a:rPr lang="en-US" dirty="0" err="1">
                <a:latin typeface="+mj-lt"/>
              </a:rPr>
              <a:t>dosbox</a:t>
            </a:r>
            <a:endParaRPr lang="en-US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363DB-36E0-DB7D-89C7-7D81E199A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958" y="1436914"/>
            <a:ext cx="8864082" cy="498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76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</a:t>
            </a:r>
            <a:r>
              <a:rPr lang="en-US" dirty="0" err="1"/>
              <a:t>github</a:t>
            </a:r>
            <a:br>
              <a:rPr lang="en-US" dirty="0"/>
            </a:b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A968F5-74AE-4F12-06E6-4CF85BFF9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143" y="2083642"/>
            <a:ext cx="7874001" cy="442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2989-3F0E-0634-E204-A0DDFD68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448318"/>
            <a:ext cx="5693664" cy="966237"/>
          </a:xfrm>
        </p:spPr>
        <p:txBody>
          <a:bodyPr/>
          <a:lstStyle/>
          <a:p>
            <a:r>
              <a:rPr lang="en-US" sz="2800" dirty="0"/>
              <a:t>DASAR SISTEM KOMPUTER</a:t>
            </a:r>
            <a:br>
              <a:rPr lang="en-US" sz="2800" dirty="0"/>
            </a:br>
            <a:r>
              <a:rPr lang="en-US" sz="2800" dirty="0"/>
              <a:t>KALKULATOR SEDERHANA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A494F-FF11-8B7D-A013-04BAE8ADE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453951"/>
            <a:ext cx="5693664" cy="3438849"/>
          </a:xfrm>
        </p:spPr>
        <p:txBody>
          <a:bodyPr/>
          <a:lstStyle/>
          <a:p>
            <a:r>
              <a:rPr lang="en-US" sz="2000" dirty="0"/>
              <a:t>Nama : Denta Septyan </a:t>
            </a:r>
            <a:r>
              <a:rPr lang="en-US" sz="2000" dirty="0" err="1"/>
              <a:t>Afandi</a:t>
            </a:r>
            <a:endParaRPr lang="en-US" sz="2000" dirty="0"/>
          </a:p>
          <a:p>
            <a:r>
              <a:rPr lang="en-US" sz="2000" dirty="0"/>
              <a:t>NIM : 2200018001</a:t>
            </a:r>
          </a:p>
          <a:p>
            <a:r>
              <a:rPr lang="en-US" sz="2000" dirty="0" err="1"/>
              <a:t>Kelas</a:t>
            </a:r>
            <a:r>
              <a:rPr lang="en-US" sz="2000" dirty="0"/>
              <a:t> : A</a:t>
            </a:r>
          </a:p>
          <a:p>
            <a:r>
              <a:rPr lang="en-US" sz="2000" dirty="0"/>
              <a:t>Link project </a:t>
            </a:r>
            <a:r>
              <a:rPr lang="en-US" sz="2000" dirty="0" err="1"/>
              <a:t>github</a:t>
            </a:r>
            <a:r>
              <a:rPr lang="en-US" sz="2000" dirty="0"/>
              <a:t> :</a:t>
            </a:r>
          </a:p>
          <a:p>
            <a:r>
              <a:rPr lang="en-US" sz="2000" dirty="0">
                <a:hlinkClick r:id="rId2"/>
              </a:rPr>
              <a:t>https://github.com/Denta-ai/kalkulator-penjumlahan-pengurangan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1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3B1425-B3C7-75CA-3B5B-5082F066E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064" y="2771192"/>
            <a:ext cx="1983128" cy="19169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r>
              <a:rPr lang="en-US" dirty="0"/>
              <a:t>Fitur </a:t>
            </a:r>
            <a:r>
              <a:rPr lang="en-US" dirty="0" err="1"/>
              <a:t>aplikasi</a:t>
            </a:r>
            <a:endParaRPr lang="en-US" dirty="0"/>
          </a:p>
          <a:p>
            <a:r>
              <a:rPr lang="en-US" dirty="0"/>
              <a:t>​Alur </a:t>
            </a:r>
            <a:r>
              <a:rPr lang="en-US" dirty="0" err="1"/>
              <a:t>kerja</a:t>
            </a:r>
            <a:endParaRPr lang="en-US" dirty="0"/>
          </a:p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sketsa,coding</a:t>
            </a:r>
            <a:r>
              <a:rPr lang="en-US" dirty="0"/>
              <a:t> dan </a:t>
            </a:r>
            <a:r>
              <a:rPr lang="en-US" dirty="0" err="1"/>
              <a:t>luaran</a:t>
            </a:r>
            <a:endParaRPr lang="en-US" dirty="0"/>
          </a:p>
          <a:p>
            <a:r>
              <a:rPr lang="en-US" dirty="0" err="1"/>
              <a:t>Tampilan</a:t>
            </a:r>
            <a:r>
              <a:rPr lang="en-US" dirty="0"/>
              <a:t> project di </a:t>
            </a:r>
            <a:r>
              <a:rPr lang="en-US" dirty="0" err="1"/>
              <a:t>Github</a:t>
            </a:r>
            <a:r>
              <a:rPr lang="en-US" dirty="0"/>
              <a:t>​​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903631"/>
            <a:ext cx="6766560" cy="768096"/>
          </a:xfrm>
        </p:spPr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248089"/>
            <a:ext cx="6766560" cy="1853101"/>
          </a:xfrm>
        </p:spPr>
        <p:txBody>
          <a:bodyPr/>
          <a:lstStyle/>
          <a:p>
            <a:pPr marL="45720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menghitung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matematika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sederhana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penjumlahan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pengurangan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syarat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berlaku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bilangan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positif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digit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saja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angka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sampai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9. Software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running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DOSBox.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</a:t>
            </a:r>
            <a:r>
              <a:rPr lang="en-US" dirty="0" err="1"/>
              <a:t>utama</a:t>
            </a:r>
            <a:r>
              <a:rPr lang="en-US" dirty="0"/>
              <a:t> APLIKASI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49B99446-8DB8-EAE8-ADEB-8E02F160B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/>
            <a:r>
              <a:rPr lang="en-US" dirty="0" err="1"/>
              <a:t>penjumlahan</a:t>
            </a:r>
            <a:endParaRPr lang="en-US" dirty="0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F1381C5-2C37-6542-2CC4-2EBF6B0C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 err="1"/>
              <a:t>pengurangan</a:t>
            </a:r>
            <a:endParaRPr lang="en-US" dirty="0"/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9348E88D-CFB1-4BF1-41EC-723BBD602A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dinamis</a:t>
            </a:r>
            <a:endParaRPr lang="en-US" dirty="0"/>
          </a:p>
        </p:txBody>
      </p:sp>
      <p:sp>
        <p:nvSpPr>
          <p:cNvPr id="141" name="Rectangle 140" descr="Timeline marker">
            <a:extLst>
              <a:ext uri="{FF2B5EF4-FFF2-40B4-BE49-F238E27FC236}">
                <a16:creationId xmlns:a16="http://schemas.microsoft.com/office/drawing/2014/main" id="{F2040969-B583-70C1-87C1-D19C7BB276E9}"/>
              </a:ext>
            </a:extLst>
          </p:cNvPr>
          <p:cNvSpPr/>
          <p:nvPr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 descr="Timeline marker">
            <a:extLst>
              <a:ext uri="{FF2B5EF4-FFF2-40B4-BE49-F238E27FC236}">
                <a16:creationId xmlns:a16="http://schemas.microsoft.com/office/drawing/2014/main" id="{916357F2-DD2F-AE73-F0FE-19F36A996C0A}"/>
              </a:ext>
            </a:extLst>
          </p:cNvPr>
          <p:cNvSpPr/>
          <p:nvPr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 descr="Timeline marker">
            <a:extLst>
              <a:ext uri="{FF2B5EF4-FFF2-40B4-BE49-F238E27FC236}">
                <a16:creationId xmlns:a16="http://schemas.microsoft.com/office/drawing/2014/main" id="{061F8191-7958-A3B6-D754-56FAB2742504}"/>
              </a:ext>
            </a:extLst>
          </p:cNvPr>
          <p:cNvSpPr/>
          <p:nvPr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aritmatika</a:t>
            </a:r>
            <a:r>
              <a:rPr lang="en-US" dirty="0"/>
              <a:t> </a:t>
            </a:r>
            <a:r>
              <a:rPr lang="en-US" dirty="0" err="1"/>
              <a:t>penjumlahan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(0-9)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1356484"/>
          </a:xfrm>
        </p:spPr>
        <p:txBody>
          <a:bodyPr/>
          <a:lstStyle/>
          <a:p>
            <a:pPr lvl="0"/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aritmatika</a:t>
            </a:r>
            <a:r>
              <a:rPr lang="en-US" dirty="0"/>
              <a:t> </a:t>
            </a:r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(0-9),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besar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/>
              <a:t>Kode program yang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dinamis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04165"/>
            <a:ext cx="10671048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Alur </a:t>
            </a:r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kerja</a:t>
            </a: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/flowchart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6EAA203-1BC9-5673-873A-4C4C1F5FF1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8125" y="1644906"/>
            <a:ext cx="5362920" cy="4598285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B3BEA4-60FC-82B4-DD98-DF1BBEBAB8F6}"/>
              </a:ext>
            </a:extLst>
          </p:cNvPr>
          <p:cNvSpPr txBox="1"/>
          <p:nvPr/>
        </p:nvSpPr>
        <p:spPr>
          <a:xfrm>
            <a:off x="6094476" y="3429000"/>
            <a:ext cx="56450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6"/>
                </a:solidFill>
              </a:rPr>
              <a:t>Misalkan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 err="1">
                <a:solidFill>
                  <a:schemeClr val="accent6"/>
                </a:solidFill>
              </a:rPr>
              <a:t>inputan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 err="1">
                <a:solidFill>
                  <a:schemeClr val="accent6"/>
                </a:solidFill>
              </a:rPr>
              <a:t>bilangan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 err="1">
                <a:solidFill>
                  <a:schemeClr val="accent6"/>
                </a:solidFill>
              </a:rPr>
              <a:t>pertama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 err="1">
                <a:solidFill>
                  <a:schemeClr val="accent6"/>
                </a:solidFill>
              </a:rPr>
              <a:t>adalah</a:t>
            </a:r>
            <a:r>
              <a:rPr lang="en-US" sz="2800" dirty="0">
                <a:solidFill>
                  <a:schemeClr val="accent6"/>
                </a:solidFill>
              </a:rPr>
              <a:t> 5 dan </a:t>
            </a:r>
            <a:r>
              <a:rPr lang="en-US" sz="2800" dirty="0" err="1">
                <a:solidFill>
                  <a:schemeClr val="accent6"/>
                </a:solidFill>
              </a:rPr>
              <a:t>bilangan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 err="1">
                <a:solidFill>
                  <a:schemeClr val="accent6"/>
                </a:solidFill>
              </a:rPr>
              <a:t>ke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 err="1">
                <a:solidFill>
                  <a:schemeClr val="accent6"/>
                </a:solidFill>
              </a:rPr>
              <a:t>dua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 err="1">
                <a:solidFill>
                  <a:schemeClr val="accent6"/>
                </a:solidFill>
              </a:rPr>
              <a:t>adalah</a:t>
            </a:r>
            <a:r>
              <a:rPr lang="en-US" sz="2800" dirty="0">
                <a:solidFill>
                  <a:schemeClr val="accent6"/>
                </a:solidFill>
              </a:rPr>
              <a:t> 4, </a:t>
            </a:r>
            <a:r>
              <a:rPr lang="en-US" sz="2800" dirty="0" err="1">
                <a:solidFill>
                  <a:schemeClr val="accent6"/>
                </a:solidFill>
              </a:rPr>
              <a:t>maka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 err="1">
                <a:solidFill>
                  <a:schemeClr val="accent6"/>
                </a:solidFill>
              </a:rPr>
              <a:t>hasil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 err="1">
                <a:solidFill>
                  <a:schemeClr val="accent6"/>
                </a:solidFill>
              </a:rPr>
              <a:t>penjumlahannya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 err="1">
                <a:solidFill>
                  <a:schemeClr val="accent6"/>
                </a:solidFill>
              </a:rPr>
              <a:t>adalah</a:t>
            </a:r>
            <a:r>
              <a:rPr lang="en-US" sz="2800" dirty="0">
                <a:solidFill>
                  <a:schemeClr val="accent6"/>
                </a:solidFill>
              </a:rPr>
              <a:t> 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F150E2-F244-3954-E736-F4B9E7ADC127}"/>
              </a:ext>
            </a:extLst>
          </p:cNvPr>
          <p:cNvSpPr txBox="1"/>
          <p:nvPr/>
        </p:nvSpPr>
        <p:spPr>
          <a:xfrm>
            <a:off x="6094476" y="2414923"/>
            <a:ext cx="5362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/>
                </a:solidFill>
                <a:latin typeface="+mj-lt"/>
              </a:rPr>
              <a:t>PENJUMLAHAN</a:t>
            </a: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68576"/>
            <a:ext cx="10671048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Alur </a:t>
            </a:r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kerja</a:t>
            </a: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/flowchart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B3BEA4-60FC-82B4-DD98-DF1BBEBAB8F6}"/>
              </a:ext>
            </a:extLst>
          </p:cNvPr>
          <p:cNvSpPr txBox="1"/>
          <p:nvPr/>
        </p:nvSpPr>
        <p:spPr>
          <a:xfrm>
            <a:off x="6094476" y="3429000"/>
            <a:ext cx="56450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6"/>
                </a:solidFill>
              </a:rPr>
              <a:t>Misalkan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 err="1">
                <a:solidFill>
                  <a:schemeClr val="accent6"/>
                </a:solidFill>
              </a:rPr>
              <a:t>inputan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 err="1">
                <a:solidFill>
                  <a:schemeClr val="accent6"/>
                </a:solidFill>
              </a:rPr>
              <a:t>bilangan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 err="1">
                <a:solidFill>
                  <a:schemeClr val="accent6"/>
                </a:solidFill>
              </a:rPr>
              <a:t>pertama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 err="1">
                <a:solidFill>
                  <a:schemeClr val="accent6"/>
                </a:solidFill>
              </a:rPr>
              <a:t>adalah</a:t>
            </a:r>
            <a:r>
              <a:rPr lang="en-US" sz="2800" dirty="0">
                <a:solidFill>
                  <a:schemeClr val="accent6"/>
                </a:solidFill>
              </a:rPr>
              <a:t> 6 dan </a:t>
            </a:r>
            <a:r>
              <a:rPr lang="en-US" sz="2800" dirty="0" err="1">
                <a:solidFill>
                  <a:schemeClr val="accent6"/>
                </a:solidFill>
              </a:rPr>
              <a:t>bilangan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 err="1">
                <a:solidFill>
                  <a:schemeClr val="accent6"/>
                </a:solidFill>
              </a:rPr>
              <a:t>ke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 err="1">
                <a:solidFill>
                  <a:schemeClr val="accent6"/>
                </a:solidFill>
              </a:rPr>
              <a:t>dua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 err="1">
                <a:solidFill>
                  <a:schemeClr val="accent6"/>
                </a:solidFill>
              </a:rPr>
              <a:t>adalah</a:t>
            </a:r>
            <a:r>
              <a:rPr lang="en-US" sz="2800" dirty="0">
                <a:solidFill>
                  <a:schemeClr val="accent6"/>
                </a:solidFill>
              </a:rPr>
              <a:t> 4, </a:t>
            </a:r>
            <a:r>
              <a:rPr lang="en-US" sz="2800" dirty="0" err="1">
                <a:solidFill>
                  <a:schemeClr val="accent6"/>
                </a:solidFill>
              </a:rPr>
              <a:t>maka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 err="1">
                <a:solidFill>
                  <a:schemeClr val="accent6"/>
                </a:solidFill>
              </a:rPr>
              <a:t>hasil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 err="1">
                <a:solidFill>
                  <a:schemeClr val="accent6"/>
                </a:solidFill>
              </a:rPr>
              <a:t>pengurangannya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 err="1">
                <a:solidFill>
                  <a:schemeClr val="accent6"/>
                </a:solidFill>
              </a:rPr>
              <a:t>adalah</a:t>
            </a:r>
            <a:r>
              <a:rPr lang="en-US" sz="2800" dirty="0">
                <a:solidFill>
                  <a:schemeClr val="accent6"/>
                </a:solidFill>
              </a:rPr>
              <a:t> 2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558EC72-0751-1CD4-E77B-71916324CE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1066" y="1644907"/>
            <a:ext cx="5771865" cy="4590489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5D3A9A-5872-2BF4-1281-ECAE01B8971B}"/>
              </a:ext>
            </a:extLst>
          </p:cNvPr>
          <p:cNvSpPr txBox="1"/>
          <p:nvPr/>
        </p:nvSpPr>
        <p:spPr>
          <a:xfrm>
            <a:off x="6176864" y="2351314"/>
            <a:ext cx="53184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/>
                </a:solidFill>
                <a:latin typeface="+mj-lt"/>
              </a:rPr>
              <a:t>PENGURANGAN</a:t>
            </a:r>
          </a:p>
        </p:txBody>
      </p:sp>
    </p:spTree>
    <p:extLst>
      <p:ext uri="{BB962C8B-B14F-4D97-AF65-F5344CB8AC3E}">
        <p14:creationId xmlns:p14="http://schemas.microsoft.com/office/powerpoint/2010/main" val="194458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1" y="139773"/>
            <a:ext cx="10136217" cy="1924159"/>
          </a:xfrm>
        </p:spPr>
        <p:txBody>
          <a:bodyPr/>
          <a:lstStyle/>
          <a:p>
            <a:r>
              <a:rPr lang="en-US" sz="2500" dirty="0" err="1"/>
              <a:t>Tampilan</a:t>
            </a:r>
            <a:r>
              <a:rPr lang="en-US" sz="2500" dirty="0"/>
              <a:t> </a:t>
            </a:r>
            <a:r>
              <a:rPr lang="en-US" sz="2500" dirty="0" err="1"/>
              <a:t>sketsa</a:t>
            </a:r>
            <a:r>
              <a:rPr lang="en-US" sz="2500" dirty="0"/>
              <a:t> dan </a:t>
            </a:r>
            <a:r>
              <a:rPr lang="en-US" sz="2500" dirty="0" err="1"/>
              <a:t>luaran</a:t>
            </a:r>
            <a:r>
              <a:rPr lang="en-US" sz="2500" dirty="0"/>
              <a:t> program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78162D-5429-CE8D-1061-BD504EA8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11" y="1751618"/>
            <a:ext cx="5562303" cy="45933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C5530D-E8A8-2F0B-08BD-32C4C3C76607}"/>
              </a:ext>
            </a:extLst>
          </p:cNvPr>
          <p:cNvSpPr txBox="1"/>
          <p:nvPr/>
        </p:nvSpPr>
        <p:spPr>
          <a:xfrm>
            <a:off x="7800392" y="3075057"/>
            <a:ext cx="3125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Software yang </a:t>
            </a:r>
            <a:r>
              <a:rPr lang="en-US" sz="2000" dirty="0" err="1">
                <a:solidFill>
                  <a:schemeClr val="accent6"/>
                </a:solidFill>
              </a:rPr>
              <a:t>digunakan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adalah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figma</a:t>
            </a: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coding program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0B1ACA1C-F86C-FB6A-8354-14AD58CD8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380" y="1990406"/>
            <a:ext cx="7949391" cy="447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{01F90E45-BD28-4EF8-9C05-A0B932BC0D05}tf78438558_win32</Template>
  <TotalTime>260</TotalTime>
  <Words>224</Words>
  <Application>Microsoft Office PowerPoint</Application>
  <PresentationFormat>Widescreen</PresentationFormat>
  <Paragraphs>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Calibri</vt:lpstr>
      <vt:lpstr>Sabon Next LT</vt:lpstr>
      <vt:lpstr>Times New Roman</vt:lpstr>
      <vt:lpstr>Office Theme</vt:lpstr>
      <vt:lpstr>KALKULATOR sederhana ASSEMBLY </vt:lpstr>
      <vt:lpstr>DASAR SISTEM KOMPUTER KALKULATOR SEDERHANA</vt:lpstr>
      <vt:lpstr>AGENDA</vt:lpstr>
      <vt:lpstr>Deskripsi aplikasi</vt:lpstr>
      <vt:lpstr>FITUR utama APLIKASI</vt:lpstr>
      <vt:lpstr>Alur kerja/flowchart</vt:lpstr>
      <vt:lpstr>Alur kerja/flowchart</vt:lpstr>
      <vt:lpstr>Tampilan sketsa dan luaran program</vt:lpstr>
      <vt:lpstr>Tampilan coding program</vt:lpstr>
      <vt:lpstr>Tampilan coding program</vt:lpstr>
      <vt:lpstr>Tampilan coding program</vt:lpstr>
      <vt:lpstr>Tampilan coding program</vt:lpstr>
      <vt:lpstr>Tampilan coding program</vt:lpstr>
      <vt:lpstr>Tampilan coding program</vt:lpstr>
      <vt:lpstr>Tampilan coding program</vt:lpstr>
      <vt:lpstr>Program dijalankan di dosbox</vt:lpstr>
      <vt:lpstr>Program dijalankan di dosbox</vt:lpstr>
      <vt:lpstr>Program dijalankan di dosbox</vt:lpstr>
      <vt:lpstr>Repository github 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KALKULATOR sederhana ASSEMBLY </dc:title>
  <dc:subject/>
  <dc:creator>lenovo.MP2BSGS6@outlook.com</dc:creator>
  <cp:lastModifiedBy>lenovo.MP2BSGS6@outlook.com</cp:lastModifiedBy>
  <cp:revision>4</cp:revision>
  <dcterms:created xsi:type="dcterms:W3CDTF">2022-12-31T05:31:26Z</dcterms:created>
  <dcterms:modified xsi:type="dcterms:W3CDTF">2022-12-31T13:36:53Z</dcterms:modified>
</cp:coreProperties>
</file>