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A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0"/>
    <p:restoredTop sz="94280"/>
  </p:normalViewPr>
  <p:slideViewPr>
    <p:cSldViewPr snapToGrid="0">
      <p:cViewPr varScale="1">
        <p:scale>
          <a:sx n="75" d="100"/>
          <a:sy n="75" d="100"/>
        </p:scale>
        <p:origin x="2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05805-AB04-1E4A-B568-512501181E98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C686-5BB3-2C4B-9D40-174C9A72C7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7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C686-5BB3-2C4B-9D40-174C9A72C7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6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1CCA8-F40C-28B2-5F8A-8985BC498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F235A-4FBF-DC42-49FC-9393E6802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9A4B4-FF18-04A4-253D-832483AC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A460C5-1399-C399-9252-492CF5AB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E8B73-AD03-681B-513B-52C4F43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6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A3192-CDF1-C73E-4818-C9950945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7AE65F-2FDE-2CEC-14DE-3A4059167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5D1650-F53A-EA26-49BD-D7E40A04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645AB-CF97-5FBD-1474-AF920F68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CBFF56-AD24-0CA0-65CD-28182F60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3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810E63-2876-60B4-F3BF-FA76D4518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214192-5A8F-4873-BF79-6D8D45F9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1A1F7-8E5E-FE33-47EB-463A4E35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456D7-4364-171B-C920-11C95EB9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933790-AFC8-85FB-28D7-BF9FBC3E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1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DAD50-CEFE-6738-63F4-0FEF35A2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AB8E4-285D-BC4D-94FD-DB9707CC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E3944-E8FF-313B-6693-EB16F7B3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F7FFF1-A282-8EC5-4731-1A7D0B67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5543E5-A108-B456-285E-AB470EA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12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82060-866F-35F9-1562-C30A63DA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DB809D-60C7-41B8-F59C-7FB34552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59A06-04E2-BA45-B046-BE630449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69708-7773-5DCD-FB25-8E9128C7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70AB8-6854-B41B-76CB-CAFAAFED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0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5AEF-20AC-3ACE-D51C-4119CBD6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65067-66A2-45D3-77C1-588FAD3F4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E27893-0AB2-3AF4-680D-B3B7D1D3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80DB0E-9B24-CEFB-4F55-1FC52144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F31ACE-603A-3859-0DDD-30551A84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919169-F16D-40F2-81C7-7CF33232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D52DD-02C0-4058-03B5-B60B7207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06DC75-1126-E730-5BC2-2EC516C6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A4E599-A538-89FF-F023-4CC00338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D938ED-BC72-264A-3CF2-BB15602BC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8D64F3-649D-30C4-E034-B6EB9A361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12ADE-4C51-55B9-175F-EC76CBEA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9956BB-1115-D8D6-17DA-588CF82C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D1A18E-1AEC-F913-46C8-B7428CBD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05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ABF0E-A1A4-5383-B67F-6B5C9125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437FF5-9675-9D2F-2067-89196DFF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F8EB94-0857-1074-9766-225A3D72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A3547B-9905-912D-53E4-5524F2EA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7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D8ED65-3485-96DC-A908-54E1E9C9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90B23F-2E30-B8A5-1019-CD0C4638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F42E9E-096C-EF31-5ECE-1DE28EF7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EF99B-1402-9C5F-001B-A22B4AB9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712D1-35F6-9ED9-209C-CD5FCF4B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5AE64A-DA0B-9954-EEEB-385A10088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EF9EE1-75C6-1616-E21F-CDCBFD7B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D5979-DC6C-BDEB-3F3A-76DE517A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F4EDB0-2540-03D8-4405-4A1A48CB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39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98E72-BB10-7A07-26DF-4971201E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1CDD1F-4C52-45F3-798F-77241306F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39CE91-4375-ED6B-0EBE-4126B5139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60724-3C29-E6D5-1923-C9E16FCC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C87CC5-015B-00ED-3CE5-76972214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B58D75-FE65-741F-5342-546BF358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82048B-54BD-AE0F-D476-03FC5354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3F3775-1FB7-2536-9E47-D5F5F52E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FB192-8EA2-6B2E-37BE-A85C19E26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B270-E666-0A45-8BDA-15BF55425A2A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FECB0-9B47-C746-F9CC-E2346AF8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48933-F38E-33DC-3B39-BF81ED867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6992-F3BB-4246-B56C-6B84E519F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1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AC9CB73-111B-B36B-C2ED-9936AFDC102C}"/>
              </a:ext>
            </a:extLst>
          </p:cNvPr>
          <p:cNvSpPr/>
          <p:nvPr/>
        </p:nvSpPr>
        <p:spPr>
          <a:xfrm>
            <a:off x="2875109" y="2152962"/>
            <a:ext cx="820323" cy="330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02EC78CD-B6B5-B4D2-9A1F-592EFD803AE8}"/>
              </a:ext>
            </a:extLst>
          </p:cNvPr>
          <p:cNvSpPr/>
          <p:nvPr/>
        </p:nvSpPr>
        <p:spPr>
          <a:xfrm>
            <a:off x="2994991" y="2298734"/>
            <a:ext cx="615668" cy="1443027"/>
          </a:xfrm>
          <a:prstGeom prst="roundRect">
            <a:avLst/>
          </a:prstGeom>
          <a:solidFill>
            <a:schemeClr val="bg1">
              <a:alpha val="73757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Sequences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90A0284-0DED-5EF6-D0C5-F97E2BC89F1C}"/>
              </a:ext>
            </a:extLst>
          </p:cNvPr>
          <p:cNvSpPr/>
          <p:nvPr/>
        </p:nvSpPr>
        <p:spPr>
          <a:xfrm>
            <a:off x="2994991" y="3968505"/>
            <a:ext cx="615668" cy="1443028"/>
          </a:xfrm>
          <a:prstGeom prst="roundRect">
            <a:avLst/>
          </a:prstGeom>
          <a:solidFill>
            <a:schemeClr val="bg1">
              <a:alpha val="73757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Structure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(nodes + edges)</a:t>
            </a:r>
          </a:p>
        </p:txBody>
      </p:sp>
      <p:pic>
        <p:nvPicPr>
          <p:cNvPr id="27" name="Graphique 26" descr="Base de données avec un remplissage uni">
            <a:extLst>
              <a:ext uri="{FF2B5EF4-FFF2-40B4-BE49-F238E27FC236}">
                <a16:creationId xmlns:a16="http://schemas.microsoft.com/office/drawing/2014/main" id="{E8BDD4D7-C5FD-16E1-2A61-1F0775F3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5532" y="2060721"/>
            <a:ext cx="330254" cy="330254"/>
          </a:xfrm>
          <a:prstGeom prst="rect">
            <a:avLst/>
          </a:prstGeom>
        </p:spPr>
      </p:pic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BE3CF11C-A75E-37ED-F65D-CE8A4A76B169}"/>
              </a:ext>
            </a:extLst>
          </p:cNvPr>
          <p:cNvSpPr/>
          <p:nvPr/>
        </p:nvSpPr>
        <p:spPr>
          <a:xfrm>
            <a:off x="3940914" y="2298734"/>
            <a:ext cx="1101535" cy="2238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BERT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C0D6F558-3AF3-3DEC-7392-E7FB28C800C0}"/>
              </a:ext>
            </a:extLst>
          </p:cNvPr>
          <p:cNvCxnSpPr>
            <a:cxnSpLocks/>
          </p:cNvCxnSpPr>
          <p:nvPr/>
        </p:nvCxnSpPr>
        <p:spPr>
          <a:xfrm>
            <a:off x="3818173" y="2410648"/>
            <a:ext cx="0" cy="1219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8923B9E-B8B0-2D8C-3401-5D6CE2AC227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610659" y="3020248"/>
            <a:ext cx="2159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A082FBB9-ABB9-3967-CF06-45221CC9BA6C}"/>
              </a:ext>
            </a:extLst>
          </p:cNvPr>
          <p:cNvSpPr/>
          <p:nvPr/>
        </p:nvSpPr>
        <p:spPr>
          <a:xfrm>
            <a:off x="3940914" y="2603534"/>
            <a:ext cx="1101535" cy="2238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ALBER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ABE8FD39-782E-94FD-CA6D-3D21E9CF777A}"/>
              </a:ext>
            </a:extLst>
          </p:cNvPr>
          <p:cNvSpPr/>
          <p:nvPr/>
        </p:nvSpPr>
        <p:spPr>
          <a:xfrm>
            <a:off x="3940914" y="2908334"/>
            <a:ext cx="1101535" cy="2238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BERT-BFD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1F0F6025-C038-92D7-7A53-FB613B9D1AFE}"/>
              </a:ext>
            </a:extLst>
          </p:cNvPr>
          <p:cNvSpPr/>
          <p:nvPr/>
        </p:nvSpPr>
        <p:spPr>
          <a:xfrm>
            <a:off x="3940914" y="3213134"/>
            <a:ext cx="1101535" cy="22382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XLNet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181B195-C1E0-2709-B03A-601D897B3D24}"/>
              </a:ext>
            </a:extLst>
          </p:cNvPr>
          <p:cNvSpPr/>
          <p:nvPr/>
        </p:nvSpPr>
        <p:spPr>
          <a:xfrm>
            <a:off x="3940914" y="3517934"/>
            <a:ext cx="1101535" cy="223827"/>
          </a:xfrm>
          <a:prstGeom prst="roundRect">
            <a:avLst/>
          </a:prstGeom>
          <a:solidFill>
            <a:srgbClr val="EEA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TF-IDF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71B2A27B-2602-86FC-287A-869907D99B56}"/>
              </a:ext>
            </a:extLst>
          </p:cNvPr>
          <p:cNvSpPr/>
          <p:nvPr/>
        </p:nvSpPr>
        <p:spPr>
          <a:xfrm>
            <a:off x="3940914" y="3968506"/>
            <a:ext cx="1101535" cy="2238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GNN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28A7484D-5FB8-E5E0-ECB6-299574EDD0F0}"/>
              </a:ext>
            </a:extLst>
          </p:cNvPr>
          <p:cNvSpPr/>
          <p:nvPr/>
        </p:nvSpPr>
        <p:spPr>
          <a:xfrm>
            <a:off x="3940914" y="4273306"/>
            <a:ext cx="1101535" cy="2238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DGCNN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F5525C0-405C-BE86-BC32-67C42DF4B3A4}"/>
              </a:ext>
            </a:extLst>
          </p:cNvPr>
          <p:cNvSpPr/>
          <p:nvPr/>
        </p:nvSpPr>
        <p:spPr>
          <a:xfrm>
            <a:off x="3940914" y="4578106"/>
            <a:ext cx="1101535" cy="2238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HGP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C2159AE6-B2F8-5C97-00F7-65E37B1F45F9}"/>
              </a:ext>
            </a:extLst>
          </p:cNvPr>
          <p:cNvSpPr/>
          <p:nvPr/>
        </p:nvSpPr>
        <p:spPr>
          <a:xfrm>
            <a:off x="3940914" y="4882906"/>
            <a:ext cx="1101535" cy="2238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GraphSAGE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D994ABA9-6420-44AB-FB89-6E73A291A59D}"/>
              </a:ext>
            </a:extLst>
          </p:cNvPr>
          <p:cNvSpPr/>
          <p:nvPr/>
        </p:nvSpPr>
        <p:spPr>
          <a:xfrm>
            <a:off x="3940914" y="5187706"/>
            <a:ext cx="1101535" cy="2238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GAT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E647D3F-59D5-ADEF-3575-922C22FD7EF9}"/>
              </a:ext>
            </a:extLst>
          </p:cNvPr>
          <p:cNvCxnSpPr>
            <a:cxnSpLocks/>
          </p:cNvCxnSpPr>
          <p:nvPr/>
        </p:nvCxnSpPr>
        <p:spPr>
          <a:xfrm>
            <a:off x="3818173" y="2410648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73CDFA0E-DC9E-058B-993D-5C5CB80F197E}"/>
              </a:ext>
            </a:extLst>
          </p:cNvPr>
          <p:cNvCxnSpPr>
            <a:cxnSpLocks/>
          </p:cNvCxnSpPr>
          <p:nvPr/>
        </p:nvCxnSpPr>
        <p:spPr>
          <a:xfrm>
            <a:off x="3818173" y="2715448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6BD0393-4780-1D18-46F2-38342012F6DF}"/>
              </a:ext>
            </a:extLst>
          </p:cNvPr>
          <p:cNvCxnSpPr>
            <a:cxnSpLocks/>
          </p:cNvCxnSpPr>
          <p:nvPr/>
        </p:nvCxnSpPr>
        <p:spPr>
          <a:xfrm>
            <a:off x="3818173" y="3020248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3C38A337-910B-C3E1-790B-33CF48C5E072}"/>
              </a:ext>
            </a:extLst>
          </p:cNvPr>
          <p:cNvCxnSpPr>
            <a:cxnSpLocks/>
          </p:cNvCxnSpPr>
          <p:nvPr/>
        </p:nvCxnSpPr>
        <p:spPr>
          <a:xfrm>
            <a:off x="3818173" y="3325048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FC84F205-0838-1841-07DC-BDFC27B16D4D}"/>
              </a:ext>
            </a:extLst>
          </p:cNvPr>
          <p:cNvCxnSpPr>
            <a:cxnSpLocks/>
          </p:cNvCxnSpPr>
          <p:nvPr/>
        </p:nvCxnSpPr>
        <p:spPr>
          <a:xfrm>
            <a:off x="3818173" y="3629848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BD4B54AD-56F8-5AEB-FBA3-31253F706AF4}"/>
              </a:ext>
            </a:extLst>
          </p:cNvPr>
          <p:cNvCxnSpPr>
            <a:cxnSpLocks/>
          </p:cNvCxnSpPr>
          <p:nvPr/>
        </p:nvCxnSpPr>
        <p:spPr>
          <a:xfrm>
            <a:off x="3818173" y="4085627"/>
            <a:ext cx="0" cy="1219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C90A7D24-5616-CC3D-7D78-C53EC8853E9E}"/>
              </a:ext>
            </a:extLst>
          </p:cNvPr>
          <p:cNvCxnSpPr>
            <a:cxnSpLocks/>
          </p:cNvCxnSpPr>
          <p:nvPr/>
        </p:nvCxnSpPr>
        <p:spPr>
          <a:xfrm>
            <a:off x="3610659" y="4695227"/>
            <a:ext cx="21599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5B3853EA-276A-177D-BE01-72D65E1A48F5}"/>
              </a:ext>
            </a:extLst>
          </p:cNvPr>
          <p:cNvCxnSpPr>
            <a:cxnSpLocks/>
          </p:cNvCxnSpPr>
          <p:nvPr/>
        </p:nvCxnSpPr>
        <p:spPr>
          <a:xfrm>
            <a:off x="3818173" y="4085627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F41D458-2A39-D4C0-FC96-F9091B1B54E8}"/>
              </a:ext>
            </a:extLst>
          </p:cNvPr>
          <p:cNvCxnSpPr>
            <a:cxnSpLocks/>
          </p:cNvCxnSpPr>
          <p:nvPr/>
        </p:nvCxnSpPr>
        <p:spPr>
          <a:xfrm>
            <a:off x="3818173" y="4390427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081562EF-45EB-8B83-04E1-C4A4867EF0AD}"/>
              </a:ext>
            </a:extLst>
          </p:cNvPr>
          <p:cNvCxnSpPr>
            <a:cxnSpLocks/>
          </p:cNvCxnSpPr>
          <p:nvPr/>
        </p:nvCxnSpPr>
        <p:spPr>
          <a:xfrm>
            <a:off x="3818173" y="4695227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DB3CE357-75C7-619B-8154-7234ABC34D0B}"/>
              </a:ext>
            </a:extLst>
          </p:cNvPr>
          <p:cNvCxnSpPr>
            <a:cxnSpLocks/>
          </p:cNvCxnSpPr>
          <p:nvPr/>
        </p:nvCxnSpPr>
        <p:spPr>
          <a:xfrm>
            <a:off x="3818173" y="5000027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C8AFD1F4-B6A9-F5F4-AB04-0644B6EB256F}"/>
              </a:ext>
            </a:extLst>
          </p:cNvPr>
          <p:cNvCxnSpPr>
            <a:cxnSpLocks/>
          </p:cNvCxnSpPr>
          <p:nvPr/>
        </p:nvCxnSpPr>
        <p:spPr>
          <a:xfrm>
            <a:off x="3818173" y="5304827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02249E18-6C64-EC23-DB2E-50E70BF63B6C}"/>
              </a:ext>
            </a:extLst>
          </p:cNvPr>
          <p:cNvSpPr/>
          <p:nvPr/>
        </p:nvSpPr>
        <p:spPr>
          <a:xfrm>
            <a:off x="5246254" y="2298734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90DC3314-9E63-5458-012E-2B32B6648445}"/>
              </a:ext>
            </a:extLst>
          </p:cNvPr>
          <p:cNvSpPr/>
          <p:nvPr/>
        </p:nvSpPr>
        <p:spPr>
          <a:xfrm>
            <a:off x="5246254" y="2603534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31395218-7E99-20E9-41D7-F661DB49D19E}"/>
              </a:ext>
            </a:extLst>
          </p:cNvPr>
          <p:cNvSpPr/>
          <p:nvPr/>
        </p:nvSpPr>
        <p:spPr>
          <a:xfrm>
            <a:off x="5246254" y="2908334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3E6E4D07-7F18-C19A-FA14-2FFBE567155F}"/>
              </a:ext>
            </a:extLst>
          </p:cNvPr>
          <p:cNvSpPr/>
          <p:nvPr/>
        </p:nvSpPr>
        <p:spPr>
          <a:xfrm>
            <a:off x="5246254" y="3213134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ysClr val="windowText" lastClr="000000"/>
                </a:solidFill>
              </a:rPr>
              <a:t>embedding</a:t>
            </a:r>
            <a:endParaRPr 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8C170502-1875-769B-7BEA-AE42956D211E}"/>
              </a:ext>
            </a:extLst>
          </p:cNvPr>
          <p:cNvSpPr/>
          <p:nvPr/>
        </p:nvSpPr>
        <p:spPr>
          <a:xfrm>
            <a:off x="5246254" y="3517934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0F74AC47-D2BD-0D88-D3DE-F78FAF5EFFCB}"/>
              </a:ext>
            </a:extLst>
          </p:cNvPr>
          <p:cNvSpPr/>
          <p:nvPr/>
        </p:nvSpPr>
        <p:spPr>
          <a:xfrm>
            <a:off x="5246254" y="3968506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1B00B924-5A7D-AA56-A805-D3A90332BF38}"/>
              </a:ext>
            </a:extLst>
          </p:cNvPr>
          <p:cNvSpPr/>
          <p:nvPr/>
        </p:nvSpPr>
        <p:spPr>
          <a:xfrm>
            <a:off x="5246254" y="4273306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ysClr val="windowText" lastClr="000000"/>
                </a:solidFill>
              </a:rPr>
              <a:t>embedding</a:t>
            </a:r>
            <a:endParaRPr 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07F7F2E3-8971-FD2E-333E-1CB0D77B8E99}"/>
              </a:ext>
            </a:extLst>
          </p:cNvPr>
          <p:cNvSpPr/>
          <p:nvPr/>
        </p:nvSpPr>
        <p:spPr>
          <a:xfrm>
            <a:off x="5246254" y="4578106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37C711E1-3D5E-E4B5-E1ED-6F8A70F79838}"/>
              </a:ext>
            </a:extLst>
          </p:cNvPr>
          <p:cNvSpPr/>
          <p:nvPr/>
        </p:nvSpPr>
        <p:spPr>
          <a:xfrm>
            <a:off x="5246254" y="4882906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embedding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DDE56CF0-96F7-5318-9B99-04B8C741FA0D}"/>
              </a:ext>
            </a:extLst>
          </p:cNvPr>
          <p:cNvSpPr/>
          <p:nvPr/>
        </p:nvSpPr>
        <p:spPr>
          <a:xfrm>
            <a:off x="5246254" y="5187706"/>
            <a:ext cx="1101535" cy="2238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ysClr val="windowText" lastClr="000000"/>
                </a:solidFill>
              </a:rPr>
              <a:t>embedding</a:t>
            </a:r>
            <a:endParaRPr lang="en-US" sz="13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27DD5F2D-F9CE-2ED1-ECEA-5CBCB2EDDC5B}"/>
              </a:ext>
            </a:extLst>
          </p:cNvPr>
          <p:cNvCxnSpPr>
            <a:cxnSpLocks/>
          </p:cNvCxnSpPr>
          <p:nvPr/>
        </p:nvCxnSpPr>
        <p:spPr>
          <a:xfrm>
            <a:off x="5037374" y="2410648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7A518D34-B202-DB80-8E65-C86D52CEC2E8}"/>
              </a:ext>
            </a:extLst>
          </p:cNvPr>
          <p:cNvCxnSpPr>
            <a:cxnSpLocks/>
          </p:cNvCxnSpPr>
          <p:nvPr/>
        </p:nvCxnSpPr>
        <p:spPr>
          <a:xfrm>
            <a:off x="5037374" y="2715448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5C63A07F-1777-F5DD-D05C-9D6E88234491}"/>
              </a:ext>
            </a:extLst>
          </p:cNvPr>
          <p:cNvCxnSpPr>
            <a:cxnSpLocks/>
          </p:cNvCxnSpPr>
          <p:nvPr/>
        </p:nvCxnSpPr>
        <p:spPr>
          <a:xfrm>
            <a:off x="5037374" y="3020248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68944030-A6FD-C33F-C49C-580B1DF64A97}"/>
              </a:ext>
            </a:extLst>
          </p:cNvPr>
          <p:cNvCxnSpPr>
            <a:cxnSpLocks/>
          </p:cNvCxnSpPr>
          <p:nvPr/>
        </p:nvCxnSpPr>
        <p:spPr>
          <a:xfrm>
            <a:off x="5037374" y="3325048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0BB1CFEC-A33F-CD30-65B7-C37B6187528B}"/>
              </a:ext>
            </a:extLst>
          </p:cNvPr>
          <p:cNvCxnSpPr>
            <a:cxnSpLocks/>
          </p:cNvCxnSpPr>
          <p:nvPr/>
        </p:nvCxnSpPr>
        <p:spPr>
          <a:xfrm>
            <a:off x="5037374" y="3629848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57F1A6C5-A722-0C33-B968-172D6DCFEF1C}"/>
              </a:ext>
            </a:extLst>
          </p:cNvPr>
          <p:cNvCxnSpPr>
            <a:cxnSpLocks/>
          </p:cNvCxnSpPr>
          <p:nvPr/>
        </p:nvCxnSpPr>
        <p:spPr>
          <a:xfrm>
            <a:off x="5037374" y="4085627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C908CEE3-56B3-DF04-A515-4D17F258ED70}"/>
              </a:ext>
            </a:extLst>
          </p:cNvPr>
          <p:cNvCxnSpPr>
            <a:cxnSpLocks/>
          </p:cNvCxnSpPr>
          <p:nvPr/>
        </p:nvCxnSpPr>
        <p:spPr>
          <a:xfrm>
            <a:off x="5037374" y="4390427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9E244435-ED21-67F7-7A76-3186936C28A3}"/>
              </a:ext>
            </a:extLst>
          </p:cNvPr>
          <p:cNvCxnSpPr>
            <a:cxnSpLocks/>
          </p:cNvCxnSpPr>
          <p:nvPr/>
        </p:nvCxnSpPr>
        <p:spPr>
          <a:xfrm>
            <a:off x="5037374" y="4695227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038AB070-E6BF-2806-DD6C-6CABB821AEFB}"/>
              </a:ext>
            </a:extLst>
          </p:cNvPr>
          <p:cNvCxnSpPr>
            <a:cxnSpLocks/>
          </p:cNvCxnSpPr>
          <p:nvPr/>
        </p:nvCxnSpPr>
        <p:spPr>
          <a:xfrm>
            <a:off x="5037374" y="5000027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F25CCC88-8123-59C6-67EE-F9323F4207AE}"/>
              </a:ext>
            </a:extLst>
          </p:cNvPr>
          <p:cNvCxnSpPr>
            <a:cxnSpLocks/>
          </p:cNvCxnSpPr>
          <p:nvPr/>
        </p:nvCxnSpPr>
        <p:spPr>
          <a:xfrm>
            <a:off x="5037374" y="5304827"/>
            <a:ext cx="2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E79DCE11-1F17-05F0-74F2-3443B524DBCC}"/>
              </a:ext>
            </a:extLst>
          </p:cNvPr>
          <p:cNvCxnSpPr>
            <a:cxnSpLocks/>
          </p:cNvCxnSpPr>
          <p:nvPr/>
        </p:nvCxnSpPr>
        <p:spPr>
          <a:xfrm>
            <a:off x="6475234" y="2410648"/>
            <a:ext cx="0" cy="28941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256F1F44-9861-A5D3-3A05-D0A0122901E1}"/>
              </a:ext>
            </a:extLst>
          </p:cNvPr>
          <p:cNvCxnSpPr>
            <a:cxnSpLocks/>
          </p:cNvCxnSpPr>
          <p:nvPr/>
        </p:nvCxnSpPr>
        <p:spPr>
          <a:xfrm>
            <a:off x="6349340" y="2410648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cteur droit avec flèche 171">
            <a:extLst>
              <a:ext uri="{FF2B5EF4-FFF2-40B4-BE49-F238E27FC236}">
                <a16:creationId xmlns:a16="http://schemas.microsoft.com/office/drawing/2014/main" id="{D586B4A3-4115-A3D5-3F1C-84FB141A2703}"/>
              </a:ext>
            </a:extLst>
          </p:cNvPr>
          <p:cNvCxnSpPr>
            <a:cxnSpLocks/>
          </p:cNvCxnSpPr>
          <p:nvPr/>
        </p:nvCxnSpPr>
        <p:spPr>
          <a:xfrm>
            <a:off x="6349340" y="2715448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171A708D-EDBE-75F9-BF8F-35A7138B455E}"/>
              </a:ext>
            </a:extLst>
          </p:cNvPr>
          <p:cNvCxnSpPr>
            <a:cxnSpLocks/>
          </p:cNvCxnSpPr>
          <p:nvPr/>
        </p:nvCxnSpPr>
        <p:spPr>
          <a:xfrm>
            <a:off x="6349340" y="3020248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E6975F8C-16F1-FD07-92B9-5E334BF4FE20}"/>
              </a:ext>
            </a:extLst>
          </p:cNvPr>
          <p:cNvCxnSpPr>
            <a:cxnSpLocks/>
          </p:cNvCxnSpPr>
          <p:nvPr/>
        </p:nvCxnSpPr>
        <p:spPr>
          <a:xfrm>
            <a:off x="6349340" y="3325048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9A5518DE-782A-36DE-C0DB-238523C80310}"/>
              </a:ext>
            </a:extLst>
          </p:cNvPr>
          <p:cNvCxnSpPr>
            <a:cxnSpLocks/>
          </p:cNvCxnSpPr>
          <p:nvPr/>
        </p:nvCxnSpPr>
        <p:spPr>
          <a:xfrm>
            <a:off x="6349340" y="3629848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6983985E-446E-1464-3A42-16B2A9DF1B43}"/>
              </a:ext>
            </a:extLst>
          </p:cNvPr>
          <p:cNvCxnSpPr>
            <a:cxnSpLocks/>
          </p:cNvCxnSpPr>
          <p:nvPr/>
        </p:nvCxnSpPr>
        <p:spPr>
          <a:xfrm>
            <a:off x="6349340" y="4085627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6097CBB0-C4B5-F8E6-EEAA-613438EC63ED}"/>
              </a:ext>
            </a:extLst>
          </p:cNvPr>
          <p:cNvCxnSpPr>
            <a:cxnSpLocks/>
          </p:cNvCxnSpPr>
          <p:nvPr/>
        </p:nvCxnSpPr>
        <p:spPr>
          <a:xfrm>
            <a:off x="6349340" y="4390427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droit avec flèche 178">
            <a:extLst>
              <a:ext uri="{FF2B5EF4-FFF2-40B4-BE49-F238E27FC236}">
                <a16:creationId xmlns:a16="http://schemas.microsoft.com/office/drawing/2014/main" id="{CFB8003F-43CD-C418-791B-4DF1CDA17C25}"/>
              </a:ext>
            </a:extLst>
          </p:cNvPr>
          <p:cNvCxnSpPr>
            <a:cxnSpLocks/>
          </p:cNvCxnSpPr>
          <p:nvPr/>
        </p:nvCxnSpPr>
        <p:spPr>
          <a:xfrm>
            <a:off x="6349340" y="4695227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B5ACEADD-FD8C-0B9B-20B5-74555FCECC36}"/>
              </a:ext>
            </a:extLst>
          </p:cNvPr>
          <p:cNvCxnSpPr>
            <a:cxnSpLocks/>
          </p:cNvCxnSpPr>
          <p:nvPr/>
        </p:nvCxnSpPr>
        <p:spPr>
          <a:xfrm>
            <a:off x="6349340" y="5000027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4444F7F5-3D99-F005-8F88-3A64063859CF}"/>
              </a:ext>
            </a:extLst>
          </p:cNvPr>
          <p:cNvCxnSpPr>
            <a:cxnSpLocks/>
          </p:cNvCxnSpPr>
          <p:nvPr/>
        </p:nvCxnSpPr>
        <p:spPr>
          <a:xfrm>
            <a:off x="6349340" y="5304827"/>
            <a:ext cx="12274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eur droit avec flèche 184">
            <a:extLst>
              <a:ext uri="{FF2B5EF4-FFF2-40B4-BE49-F238E27FC236}">
                <a16:creationId xmlns:a16="http://schemas.microsoft.com/office/drawing/2014/main" id="{50CD78CD-F5A2-CFB2-AEED-9DCEB41FC888}"/>
              </a:ext>
            </a:extLst>
          </p:cNvPr>
          <p:cNvCxnSpPr>
            <a:cxnSpLocks/>
          </p:cNvCxnSpPr>
          <p:nvPr/>
        </p:nvCxnSpPr>
        <p:spPr>
          <a:xfrm>
            <a:off x="6472081" y="3853713"/>
            <a:ext cx="12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CE34DBD5-4498-979E-F2B8-CD391A79998D}"/>
              </a:ext>
            </a:extLst>
          </p:cNvPr>
          <p:cNvSpPr/>
          <p:nvPr/>
        </p:nvSpPr>
        <p:spPr>
          <a:xfrm>
            <a:off x="6594822" y="2298734"/>
            <a:ext cx="264730" cy="31127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SVC</a:t>
            </a:r>
          </a:p>
        </p:txBody>
      </p:sp>
      <p:sp>
        <p:nvSpPr>
          <p:cNvPr id="188" name="Rectangle : coins arrondis 187">
            <a:extLst>
              <a:ext uri="{FF2B5EF4-FFF2-40B4-BE49-F238E27FC236}">
                <a16:creationId xmlns:a16="http://schemas.microsoft.com/office/drawing/2014/main" id="{FBA786D1-1B43-D7FA-A737-3DA0E2AAE626}"/>
              </a:ext>
            </a:extLst>
          </p:cNvPr>
          <p:cNvSpPr/>
          <p:nvPr/>
        </p:nvSpPr>
        <p:spPr>
          <a:xfrm>
            <a:off x="7004091" y="2298734"/>
            <a:ext cx="264730" cy="31127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Output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E628ECBB-20A0-7D3F-EE36-EDA3ADD9C226}"/>
              </a:ext>
            </a:extLst>
          </p:cNvPr>
          <p:cNvCxnSpPr>
            <a:cxnSpLocks/>
          </p:cNvCxnSpPr>
          <p:nvPr/>
        </p:nvCxnSpPr>
        <p:spPr>
          <a:xfrm>
            <a:off x="6855574" y="3854560"/>
            <a:ext cx="1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AA4CA5F-6398-B70C-A72D-00AA8642CB4D}"/>
              </a:ext>
            </a:extLst>
          </p:cNvPr>
          <p:cNvSpPr/>
          <p:nvPr/>
        </p:nvSpPr>
        <p:spPr>
          <a:xfrm>
            <a:off x="2875109" y="5677612"/>
            <a:ext cx="1409469" cy="223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Pretrained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E02E3229-5074-6CBE-4A48-FAE1DB11FD14}"/>
              </a:ext>
            </a:extLst>
          </p:cNvPr>
          <p:cNvSpPr/>
          <p:nvPr/>
        </p:nvSpPr>
        <p:spPr>
          <a:xfrm>
            <a:off x="4368795" y="5675631"/>
            <a:ext cx="1409469" cy="223827"/>
          </a:xfrm>
          <a:prstGeom prst="rect">
            <a:avLst/>
          </a:prstGeom>
          <a:solidFill>
            <a:srgbClr val="EEA6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No training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73CB2F0-D874-76BE-C050-B72772083433}"/>
              </a:ext>
            </a:extLst>
          </p:cNvPr>
          <p:cNvSpPr/>
          <p:nvPr/>
        </p:nvSpPr>
        <p:spPr>
          <a:xfrm>
            <a:off x="5862481" y="5673650"/>
            <a:ext cx="1409469" cy="2238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</a:rPr>
              <a:t>Trained</a:t>
            </a:r>
          </a:p>
        </p:txBody>
      </p: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8753E8E6-3180-13F7-42FA-7EE94FF22664}"/>
              </a:ext>
            </a:extLst>
          </p:cNvPr>
          <p:cNvCxnSpPr>
            <a:cxnSpLocks/>
          </p:cNvCxnSpPr>
          <p:nvPr/>
        </p:nvCxnSpPr>
        <p:spPr>
          <a:xfrm>
            <a:off x="2868537" y="5563244"/>
            <a:ext cx="4400284" cy="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120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</Words>
  <Application>Microsoft Macintosh PowerPoint</Application>
  <PresentationFormat>Grand écran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Dentan</dc:creator>
  <cp:lastModifiedBy>Jérémie Dentan</cp:lastModifiedBy>
  <cp:revision>4</cp:revision>
  <dcterms:created xsi:type="dcterms:W3CDTF">2023-01-24T14:01:12Z</dcterms:created>
  <dcterms:modified xsi:type="dcterms:W3CDTF">2023-01-24T17:28:21Z</dcterms:modified>
</cp:coreProperties>
</file>