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3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Stabilité : faire varier 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3924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                           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at first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                  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, the model </a:t>
            </a:r>
            <a:r>
              <a:rPr lang="fr-FR" dirty="0" err="1"/>
              <a:t>starts</a:t>
            </a:r>
            <a:r>
              <a:rPr lang="fr-FR" dirty="0"/>
              <a:t> to </a:t>
            </a:r>
            <a:r>
              <a:rPr lang="fr-FR" dirty="0" err="1"/>
              <a:t>lose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A187869-5B97-DD49-AF02-EE3E88FBF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82065"/>
              </p:ext>
            </p:extLst>
          </p:nvPr>
        </p:nvGraphicFramePr>
        <p:xfrm>
          <a:off x="6209414" y="1690688"/>
          <a:ext cx="5497032" cy="18401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2344">
                  <a:extLst>
                    <a:ext uri="{9D8B030D-6E8A-4147-A177-3AD203B41FA5}">
                      <a16:colId xmlns:a16="http://schemas.microsoft.com/office/drawing/2014/main" val="4020513725"/>
                    </a:ext>
                  </a:extLst>
                </a:gridCol>
                <a:gridCol w="1832344">
                  <a:extLst>
                    <a:ext uri="{9D8B030D-6E8A-4147-A177-3AD203B41FA5}">
                      <a16:colId xmlns:a16="http://schemas.microsoft.com/office/drawing/2014/main" val="2222928987"/>
                    </a:ext>
                  </a:extLst>
                </a:gridCol>
                <a:gridCol w="1832344">
                  <a:extLst>
                    <a:ext uri="{9D8B030D-6E8A-4147-A177-3AD203B41FA5}">
                      <a16:colId xmlns:a16="http://schemas.microsoft.com/office/drawing/2014/main" val="990616228"/>
                    </a:ext>
                  </a:extLst>
                </a:gridCol>
              </a:tblGrid>
              <a:tr h="310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Extra-link probability q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Model 20 epochs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Model 80 epochs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0295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0.15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77.0046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69.1981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3536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0.25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93.2172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92.2461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90400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0.35 (original model)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83.2934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84.7762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1462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0.45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52.1648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51.5637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02066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0.55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42.0210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41.8587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01637"/>
                  </a:ext>
                </a:extLst>
              </a:tr>
            </a:tbl>
          </a:graphicData>
        </a:graphic>
      </p:graphicFrame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036502-238A-B243-BA0D-A8E8E444B4C8}"/>
              </a:ext>
            </a:extLst>
          </p:cNvPr>
          <p:cNvGrpSpPr/>
          <p:nvPr/>
        </p:nvGrpSpPr>
        <p:grpSpPr>
          <a:xfrm>
            <a:off x="5986131" y="3879273"/>
            <a:ext cx="5684555" cy="2447517"/>
            <a:chOff x="5986131" y="3879273"/>
            <a:chExt cx="5684555" cy="24475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601112-F34F-084F-9801-A6E84B5B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1" y="3879273"/>
              <a:ext cx="5684555" cy="2447517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1186DD-C4C6-ED4C-8BE9-DEF09727A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886" y="5700485"/>
              <a:ext cx="48184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5B793F1-70E5-B34F-9A15-C85032598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214" y="3985523"/>
              <a:ext cx="0" cy="2105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4E2B-038D-0D48-A979-CD0A3A79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10" y="3172115"/>
            <a:ext cx="1407254" cy="3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EAFA25-EB81-474C-8AC2-0BD02702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24" y="1906116"/>
            <a:ext cx="2042968" cy="3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2-c\ </a:t>
            </a:r>
            <a:r>
              <a:rPr lang="fr-FR" dirty="0" err="1"/>
              <a:t>Stability</a:t>
            </a:r>
            <a:r>
              <a:rPr lang="fr-FR" dirty="0"/>
              <a:t>: size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856" cy="4139240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, the </a:t>
            </a:r>
            <a:r>
              <a:rPr lang="fr-FR" dirty="0" err="1"/>
              <a:t>bigger</a:t>
            </a:r>
            <a:r>
              <a:rPr lang="fr-FR" dirty="0"/>
              <a:t> the graph, the harder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model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A187869-5B97-DD49-AF02-EE3E88FBF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8896"/>
              </p:ext>
            </p:extLst>
          </p:nvPr>
        </p:nvGraphicFramePr>
        <p:xfrm>
          <a:off x="1859812" y="4231870"/>
          <a:ext cx="9154632" cy="1230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1544">
                  <a:extLst>
                    <a:ext uri="{9D8B030D-6E8A-4147-A177-3AD203B41FA5}">
                      <a16:colId xmlns:a16="http://schemas.microsoft.com/office/drawing/2014/main" val="4020513725"/>
                    </a:ext>
                  </a:extLst>
                </a:gridCol>
                <a:gridCol w="3051544">
                  <a:extLst>
                    <a:ext uri="{9D8B030D-6E8A-4147-A177-3AD203B41FA5}">
                      <a16:colId xmlns:a16="http://schemas.microsoft.com/office/drawing/2014/main" val="2222928987"/>
                    </a:ext>
                  </a:extLst>
                </a:gridCol>
                <a:gridCol w="3051544">
                  <a:extLst>
                    <a:ext uri="{9D8B030D-6E8A-4147-A177-3AD203B41FA5}">
                      <a16:colId xmlns:a16="http://schemas.microsoft.com/office/drawing/2014/main" val="990616228"/>
                    </a:ext>
                  </a:extLst>
                </a:gridCol>
              </a:tblGrid>
              <a:tr h="310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Community sizes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Model 20 epochs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Model 80 epochs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0295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Uniform between 5 and 35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83.2934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84.7762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3536"/>
                  </a:ext>
                </a:extLst>
              </a:tr>
              <a:tr h="22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Uniform between 35 and 65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68.4562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65.9456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90400"/>
                  </a:ext>
                </a:extLst>
              </a:tr>
              <a:tr h="3104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Uniform between 65 and 95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39.8145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33.6427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AEC2-7CDD-3B43-9FC1-0E8550D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66" y="2651125"/>
            <a:ext cx="3417267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45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First discussion: performance: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lap_pos_enc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Homothety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Increasing</a:t>
            </a:r>
            <a:r>
              <a:rPr lang="fr-FR" dirty="0"/>
              <a:t> the dimension of the </a:t>
            </a:r>
            <a:r>
              <a:rPr lang="fr-FR" dirty="0" err="1"/>
              <a:t>embedding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Second discussion: </a:t>
            </a:r>
            <a:r>
              <a:rPr lang="fr-FR" dirty="0" err="1"/>
              <a:t>stability</a:t>
            </a:r>
            <a:r>
              <a:rPr lang="fr-FR" dirty="0"/>
              <a:t>: </a:t>
            </a:r>
            <a:r>
              <a:rPr lang="fr-FR" dirty="0" err="1"/>
              <a:t>modify</a:t>
            </a:r>
            <a:r>
              <a:rPr lang="fr-FR"/>
              <a:t> the </a:t>
            </a:r>
            <a:r>
              <a:rPr lang="fr-FR" dirty="0"/>
              <a:t>dataset: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Presentation</a:t>
            </a:r>
            <a:r>
              <a:rPr lang="fr-FR" dirty="0"/>
              <a:t> of the dataset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Changind</a:t>
            </a:r>
            <a:r>
              <a:rPr lang="fr-FR" dirty="0"/>
              <a:t> the size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 err="1"/>
              <a:t>Two</a:t>
            </a:r>
            <a:r>
              <a:rPr lang="fr-FR" dirty="0"/>
              <a:t> discussions</a:t>
            </a:r>
          </a:p>
          <a:p>
            <a:pPr lvl="1"/>
            <a:r>
              <a:rPr lang="fr-FR" b="1" dirty="0"/>
              <a:t>Performance :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laplacian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(lap_pos_enc)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Train new networks on </a:t>
            </a:r>
            <a:r>
              <a:rPr lang="fr-FR" sz="1600" i="1" dirty="0" err="1"/>
              <a:t>GPUs</a:t>
            </a:r>
            <a:endParaRPr lang="fr-FR" sz="1600" i="1" dirty="0"/>
          </a:p>
          <a:p>
            <a:pPr lvl="1"/>
            <a:r>
              <a:rPr lang="fr-FR" b="1" dirty="0" err="1"/>
              <a:t>Stability</a:t>
            </a:r>
            <a:r>
              <a:rPr lang="fr-FR" b="1" dirty="0"/>
              <a:t> : </a:t>
            </a:r>
            <a:r>
              <a:rPr lang="fr-FR" dirty="0"/>
              <a:t>train a network and test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another</a:t>
            </a:r>
            <a:r>
              <a:rPr lang="fr-FR" dirty="0"/>
              <a:t> dataset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</a:t>
            </a:r>
            <a:r>
              <a:rPr lang="fr-FR" sz="1500" i="1" dirty="0" err="1"/>
              <a:t>Generate</a:t>
            </a:r>
            <a:r>
              <a:rPr lang="fr-FR" sz="1500" i="1" dirty="0"/>
              <a:t> new datasets on </a:t>
            </a:r>
            <a:r>
              <a:rPr lang="fr-FR" sz="1500" i="1" dirty="0" err="1"/>
              <a:t>CPUs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 1: </a:t>
            </a:r>
            <a:r>
              <a:rPr lang="fr-FR" sz="1600" i="1" dirty="0" err="1"/>
              <a:t>comparison</a:t>
            </a:r>
            <a:r>
              <a:rPr lang="fr-FR" sz="1600" i="1" dirty="0"/>
              <a:t> of the GPU </a:t>
            </a:r>
            <a:r>
              <a:rPr lang="fr-FR" sz="1600" i="1" dirty="0" err="1"/>
              <a:t>used</a:t>
            </a:r>
            <a:r>
              <a:rPr lang="fr-FR" sz="1600" i="1" dirty="0"/>
              <a:t>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 2: </a:t>
            </a:r>
            <a:r>
              <a:rPr lang="fr-FR" sz="1600" i="1" dirty="0" err="1"/>
              <a:t>presentation</a:t>
            </a:r>
            <a:r>
              <a:rPr lang="fr-FR" sz="1600" i="1" dirty="0"/>
              <a:t> of the CPU and computation time 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78527"/>
              </p:ext>
            </p:extLst>
          </p:nvPr>
        </p:nvGraphicFramePr>
        <p:xfrm>
          <a:off x="1646275" y="3280607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Paper’s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Material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166"/>
              </p:ext>
            </p:extLst>
          </p:nvPr>
        </p:nvGraphicFramePr>
        <p:xfrm>
          <a:off x="1646275" y="5187102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Datasets </a:t>
                      </a:r>
                      <a:r>
                        <a:rPr lang="fr-FR" dirty="0" err="1"/>
                        <a:t>created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Computation time/dataset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1-a\ Performance – </a:t>
            </a:r>
            <a:r>
              <a:rPr lang="fr-FR" sz="4000" dirty="0" err="1"/>
              <a:t>With</a:t>
            </a:r>
            <a:r>
              <a:rPr lang="fr-FR" sz="4000" dirty="0"/>
              <a:t> or </a:t>
            </a:r>
            <a:r>
              <a:rPr lang="fr-FR" sz="4000" dirty="0" err="1"/>
              <a:t>without</a:t>
            </a:r>
            <a:r>
              <a:rPr lang="fr-FR" sz="4000" dirty="0"/>
              <a:t> </a:t>
            </a:r>
            <a:r>
              <a:rPr lang="fr-FR" sz="4000" dirty="0" err="1"/>
              <a:t>embedding</a:t>
            </a:r>
            <a:r>
              <a:rPr lang="fr-FR" sz="4000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training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and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training</a:t>
            </a:r>
          </a:p>
          <a:p>
            <a:endParaRPr lang="fr-FR" dirty="0"/>
          </a:p>
          <a:p>
            <a:r>
              <a:rPr lang="fr-FR" dirty="0"/>
              <a:t>About 20% </a:t>
            </a:r>
            <a:r>
              <a:rPr lang="fr-FR" dirty="0" err="1"/>
              <a:t>accuracy</a:t>
            </a:r>
            <a:r>
              <a:rPr lang="fr-FR" dirty="0"/>
              <a:t> gap for the first </a:t>
            </a:r>
            <a:r>
              <a:rPr lang="fr-FR" dirty="0" err="1"/>
              <a:t>epoch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Performance –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 err="1"/>
              <a:t>Exponential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more </a:t>
            </a:r>
            <a:r>
              <a:rPr lang="fr-FR" dirty="0" err="1"/>
              <a:t>weight</a:t>
            </a:r>
            <a:r>
              <a:rPr lang="fr-FR" dirty="0"/>
              <a:t> to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Absolute</a:t>
            </a:r>
            <a:r>
              <a:rPr lang="fr-FR" dirty="0"/>
              <a:t> value: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symetry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C0C86-5A9E-F84E-AE69-FC914D6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189"/>
            <a:ext cx="8223942" cy="5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92A06-D05B-744C-9C07-7B1B280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4393791"/>
            <a:ext cx="6096006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Performance -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Performance - </a:t>
            </a:r>
            <a:r>
              <a:rPr lang="fr-FR" dirty="0" err="1"/>
              <a:t>Homothety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 err="1"/>
              <a:t>Homothety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In </a:t>
            </a:r>
            <a:r>
              <a:rPr lang="fr-FR" dirty="0" err="1"/>
              <a:t>theory</a:t>
            </a:r>
            <a:r>
              <a:rPr lang="fr-FR" dirty="0"/>
              <a:t>: no change due to the neural network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practice: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the signal </a:t>
            </a:r>
            <a:r>
              <a:rPr lang="fr-FR" dirty="0" err="1"/>
              <a:t>is</a:t>
            </a:r>
            <a:r>
              <a:rPr lang="fr-FR" dirty="0"/>
              <a:t> harder for the network to </a:t>
            </a:r>
            <a:r>
              <a:rPr lang="fr-FR" dirty="0" err="1"/>
              <a:t>pick</a:t>
            </a:r>
            <a:r>
              <a:rPr lang="fr-FR" dirty="0"/>
              <a:t> up information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The code of the </a:t>
            </a:r>
            <a:r>
              <a:rPr lang="fr-FR" dirty="0" err="1"/>
              <a:t>paper</a:t>
            </a:r>
            <a:r>
              <a:rPr lang="fr-FR" dirty="0"/>
              <a:t> uses the k=2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of the </a:t>
            </a:r>
            <a:r>
              <a:rPr lang="fr-FR" dirty="0" err="1"/>
              <a:t>Laplacian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performances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k=5 in the long </a:t>
            </a:r>
            <a:r>
              <a:rPr lang="fr-FR" dirty="0" err="1"/>
              <a:t>run</a:t>
            </a:r>
            <a:r>
              <a:rPr lang="fr-FR" dirty="0"/>
              <a:t>. Few changes for k&gt;5.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0E802-CE33-B64F-9D81-609DD55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2-a\ </a:t>
            </a:r>
            <a:r>
              <a:rPr lang="fr-FR" dirty="0" err="1"/>
              <a:t>Stability</a:t>
            </a:r>
            <a:r>
              <a:rPr lang="fr-FR" dirty="0"/>
              <a:t>: the PATTERN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98BF-A3EE-4D46-89BA-796AFCF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593958" cy="21190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 </a:t>
            </a:r>
            <a:r>
              <a:rPr lang="fr-FR" dirty="0" err="1"/>
              <a:t>communities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block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6th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extra-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  <a:p>
            <a:r>
              <a:rPr lang="fr-FR" dirty="0" err="1"/>
              <a:t>Communities</a:t>
            </a:r>
            <a:r>
              <a:rPr lang="fr-FR" dirty="0"/>
              <a:t>’ </a:t>
            </a:r>
            <a:r>
              <a:rPr lang="fr-FR" dirty="0" err="1"/>
              <a:t>average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20</a:t>
            </a:r>
          </a:p>
          <a:p>
            <a:r>
              <a:rPr lang="fr-FR" dirty="0"/>
              <a:t>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the dataset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the 6th </a:t>
            </a:r>
            <a:r>
              <a:rPr lang="fr-FR" dirty="0" err="1"/>
              <a:t>community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32586-EF0B-8547-AA5B-0E17EB5BD8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54142" y="1690688"/>
            <a:ext cx="3499658" cy="2618509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64E75-56D9-A840-A10D-DD730AD47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83379" y="4572849"/>
            <a:ext cx="7746075" cy="1791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874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515</Words>
  <Application>Microsoft Macintosh PowerPoint</Application>
  <PresentationFormat>Grand écran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Plan de la présentation</vt:lpstr>
      <vt:lpstr>Introduction</vt:lpstr>
      <vt:lpstr>1-a\ Performance – With or without embedding ? </vt:lpstr>
      <vt:lpstr>1-b\ Performance – Exponential factors</vt:lpstr>
      <vt:lpstr>1-b\ Performance - Exponential factors</vt:lpstr>
      <vt:lpstr>1-c\ Performance - Homothety</vt:lpstr>
      <vt:lpstr>1-d\ Performance - Dimension</vt:lpstr>
      <vt:lpstr>2-a\ Stability: the PATTERN dataset</vt:lpstr>
      <vt:lpstr>2-b\ Stabilité : faire varier q</vt:lpstr>
      <vt:lpstr>2-c\ Stability: size of the dataset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3</cp:revision>
  <dcterms:created xsi:type="dcterms:W3CDTF">2021-03-18T13:09:00Z</dcterms:created>
  <dcterms:modified xsi:type="dcterms:W3CDTF">2022-03-08T13:55:14Z</dcterms:modified>
</cp:coreProperties>
</file>