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0"/>
  </p:notesMasterIdLst>
  <p:sldIdLst>
    <p:sldId id="256" r:id="rId2"/>
    <p:sldId id="271" r:id="rId3"/>
    <p:sldId id="272" r:id="rId4"/>
    <p:sldId id="274" r:id="rId5"/>
    <p:sldId id="273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F6A68E5-0EF5-8490-9319-A2CB5EBA77D9}" name="Louis Proffit" initials="LP" userId="61195f1d460028d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D6F"/>
    <a:srgbClr val="F69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963A4-0A85-9847-962C-19A22009884F}" v="595" dt="2021-12-14T20:20:06.806"/>
    <p1510:client id="{799ADD22-2A35-8C45-A260-B740F649CBD7}" v="21" dt="2021-12-15T13:32:19.278"/>
    <p1510:client id="{A97C6F2A-1F1A-734D-A0D1-71FB0CAAD732}" v="798" dt="2021-12-14T19:07:32.075"/>
    <p1510:client id="{B1AE42AE-1C94-497C-BC8F-8F6BF1B8E128}" v="486" dt="2021-12-14T19:11:42.403"/>
    <p1510:client id="{EA974E94-4B2B-4BFC-85AE-9ADF30468511}" v="2" dt="2021-12-15T12:44:09.259"/>
    <p1510:client id="{EDE9BE1F-3B60-0545-B2A9-AC21E0C36886}" v="2096" dt="2021-12-15T13:41:26.366"/>
    <p1510:client id="{F054BF4C-F5D0-4836-B8BF-A300F3481083}" v="34" dt="2021-12-15T13:25:31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/>
    <p:restoredTop sz="94582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érémie Dentan" userId="ae48d0afa5885786" providerId="LiveId" clId="{EDE9BE1F-3B60-0545-B2A9-AC21E0C36886}"/>
    <pc:docChg chg="undo custSel addSld delSld modSld sldOrd">
      <pc:chgData name="Jérémie Dentan" userId="ae48d0afa5885786" providerId="LiveId" clId="{EDE9BE1F-3B60-0545-B2A9-AC21E0C36886}" dt="2021-12-15T13:46:25.563" v="2203" actId="2696"/>
      <pc:docMkLst>
        <pc:docMk/>
      </pc:docMkLst>
      <pc:sldChg chg="addSp delSp modSp mod">
        <pc:chgData name="Jérémie Dentan" userId="ae48d0afa5885786" providerId="LiveId" clId="{EDE9BE1F-3B60-0545-B2A9-AC21E0C36886}" dt="2021-12-15T13:40:42.478" v="2197" actId="1076"/>
        <pc:sldMkLst>
          <pc:docMk/>
          <pc:sldMk cId="3197645533" sldId="260"/>
        </pc:sldMkLst>
        <pc:spChg chg="mod">
          <ac:chgData name="Jérémie Dentan" userId="ae48d0afa5885786" providerId="LiveId" clId="{EDE9BE1F-3B60-0545-B2A9-AC21E0C36886}" dt="2021-12-15T08:43:46.870" v="1755" actId="20577"/>
          <ac:spMkLst>
            <pc:docMk/>
            <pc:sldMk cId="3197645533" sldId="260"/>
            <ac:spMk id="2" creationId="{65A53407-0375-3543-87F7-2D2825A17973}"/>
          </ac:spMkLst>
        </pc:spChg>
        <pc:picChg chg="add del mod">
          <ac:chgData name="Jérémie Dentan" userId="ae48d0afa5885786" providerId="LiveId" clId="{EDE9BE1F-3B60-0545-B2A9-AC21E0C36886}" dt="2021-12-15T13:40:35.571" v="2194" actId="478"/>
          <ac:picMkLst>
            <pc:docMk/>
            <pc:sldMk cId="3197645533" sldId="260"/>
            <ac:picMk id="3" creationId="{C241A423-1216-DD46-A4CD-CAB617C364EF}"/>
          </ac:picMkLst>
        </pc:picChg>
        <pc:picChg chg="add mod">
          <ac:chgData name="Jérémie Dentan" userId="ae48d0afa5885786" providerId="LiveId" clId="{EDE9BE1F-3B60-0545-B2A9-AC21E0C36886}" dt="2021-12-15T13:40:42.478" v="2197" actId="1076"/>
          <ac:picMkLst>
            <pc:docMk/>
            <pc:sldMk cId="3197645533" sldId="260"/>
            <ac:picMk id="4" creationId="{E08BE9BB-C561-AC41-B1D2-B6D5EB6FEF09}"/>
          </ac:picMkLst>
        </pc:picChg>
        <pc:picChg chg="del">
          <ac:chgData name="Jérémie Dentan" userId="ae48d0afa5885786" providerId="LiveId" clId="{EDE9BE1F-3B60-0545-B2A9-AC21E0C36886}" dt="2021-12-15T13:39:10.234" v="2184" actId="478"/>
          <ac:picMkLst>
            <pc:docMk/>
            <pc:sldMk cId="3197645533" sldId="260"/>
            <ac:picMk id="8" creationId="{45457AB8-D4D0-B14B-9AFC-4DF56017461D}"/>
          </ac:picMkLst>
        </pc:picChg>
      </pc:sldChg>
      <pc:sldChg chg="modSp mod ord">
        <pc:chgData name="Jérémie Dentan" userId="ae48d0afa5885786" providerId="LiveId" clId="{EDE9BE1F-3B60-0545-B2A9-AC21E0C36886}" dt="2021-12-15T13:00:41.412" v="2183" actId="20577"/>
        <pc:sldMkLst>
          <pc:docMk/>
          <pc:sldMk cId="979935177" sldId="261"/>
        </pc:sldMkLst>
        <pc:spChg chg="mod">
          <ac:chgData name="Jérémie Dentan" userId="ae48d0afa5885786" providerId="LiveId" clId="{EDE9BE1F-3B60-0545-B2A9-AC21E0C36886}" dt="2021-12-15T08:43:13.053" v="1673" actId="20577"/>
          <ac:spMkLst>
            <pc:docMk/>
            <pc:sldMk cId="979935177" sldId="261"/>
            <ac:spMk id="2" creationId="{65A53407-0375-3543-87F7-2D2825A17973}"/>
          </ac:spMkLst>
        </pc:spChg>
        <pc:graphicFrameChg chg="mod">
          <ac:chgData name="Jérémie Dentan" userId="ae48d0afa5885786" providerId="LiveId" clId="{EDE9BE1F-3B60-0545-B2A9-AC21E0C36886}" dt="2021-12-15T13:00:41.412" v="2183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addSp delSp modSp mod ord">
        <pc:chgData name="Jérémie Dentan" userId="ae48d0afa5885786" providerId="LiveId" clId="{EDE9BE1F-3B60-0545-B2A9-AC21E0C36886}" dt="2021-12-15T13:41:26.366" v="2202" actId="14100"/>
        <pc:sldMkLst>
          <pc:docMk/>
          <pc:sldMk cId="3764907444" sldId="266"/>
        </pc:sldMkLst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4" creationId="{D17E968F-DFA9-964D-9024-1CCF2F79210D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8" creationId="{3CE6D29C-B664-AB4F-9FF5-00B8596F9F08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11" creationId="{471BFFEE-9688-C946-9F5B-E9793350B602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12" creationId="{4785BB31-C0BB-8F41-BC0E-6E046CBAF657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0" creationId="{75C12509-B4BE-CF4D-8D8E-D282B6E2BDE5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1" creationId="{04B9550D-DD06-174F-A35C-54612952CD76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2" creationId="{71F6F803-DE83-6A47-9351-E6631DC3E493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5" creationId="{6D953296-87D1-0947-8EA8-DBA072E57670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6" creationId="{C35880F8-3201-5A46-ADAA-9A3B58C13B25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29" creationId="{FCED4384-3AE5-F748-A062-FD0E299EA69B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30" creationId="{12B21AB9-B593-2949-8D6E-33A182F47DCE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34" creationId="{D3B2FB04-0721-584F-9841-DB73089FF46C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45" creationId="{B4DFA0B5-0B8A-5E4F-8C6B-B0617535F56F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46" creationId="{16E460B3-5A59-6749-B449-788C9DFE11D3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0" creationId="{2876831E-648D-E34F-A230-A941A706A2E4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3" creationId="{5CCAAD86-F06B-8845-A9BB-F6CBF4B2F428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4" creationId="{CC338CC3-AD32-8D4F-A3D2-6086379C57CE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6" creationId="{5F6A4156-80B7-4047-B0A3-3F33C0E6DF1F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8" creationId="{F4087740-AB7D-544F-9A48-6C5C92B6A4A2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59" creationId="{54053C8A-CAC0-8141-8CF7-9F9842D8E345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0" creationId="{41B5651F-4F78-0046-97ED-C0B5CD96C0FB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1" creationId="{FDBA6C31-6499-9941-A865-8B2CDD512FA2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5" creationId="{C20DB0CA-5174-0A4F-A33C-F3B09ACAADE4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66" creationId="{373170D6-564A-DE40-9AAC-7FF8DD12627D}"/>
          </ac:spMkLst>
        </pc:spChg>
        <pc:spChg chg="add del mod">
          <ac:chgData name="Jérémie Dentan" userId="ae48d0afa5885786" providerId="LiveId" clId="{EDE9BE1F-3B60-0545-B2A9-AC21E0C36886}" dt="2021-12-15T13:39:39.790" v="2190"/>
          <ac:spMkLst>
            <pc:docMk/>
            <pc:sldMk cId="3764907444" sldId="266"/>
            <ac:spMk id="72" creationId="{13D34475-44A1-B042-B3B3-D6DC91ADCAB3}"/>
          </ac:spMkLst>
        </pc:sp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6" creationId="{F1EC78D2-D5CC-7142-903E-76CE91DC77C3}"/>
          </ac:graphicFrameMkLst>
        </pc:graphicFrame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13" creationId="{D8A62734-08B9-9846-8FEA-A89D8B472F55}"/>
          </ac:graphicFrameMkLst>
        </pc:graphicFrame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16" creationId="{53FB5E05-E482-1148-B5B6-4ABAE7D502AE}"/>
          </ac:graphicFrameMkLst>
        </pc:graphicFrameChg>
        <pc:graphicFrameChg chg="add del mod">
          <ac:chgData name="Jérémie Dentan" userId="ae48d0afa5885786" providerId="LiveId" clId="{EDE9BE1F-3B60-0545-B2A9-AC21E0C36886}" dt="2021-12-15T13:39:39.790" v="2190"/>
          <ac:graphicFrameMkLst>
            <pc:docMk/>
            <pc:sldMk cId="3764907444" sldId="266"/>
            <ac:graphicFrameMk id="62" creationId="{18EB0DCB-7C2A-6B4B-9E61-30DBE5DE2078}"/>
          </ac:graphicFrameMkLst>
        </pc:graphicFrameChg>
        <pc:picChg chg="add del mod">
          <ac:chgData name="Jérémie Dentan" userId="ae48d0afa5885786" providerId="LiveId" clId="{EDE9BE1F-3B60-0545-B2A9-AC21E0C36886}" dt="2021-12-15T13:40:47.501" v="2198" actId="478"/>
          <ac:picMkLst>
            <pc:docMk/>
            <pc:sldMk cId="3764907444" sldId="266"/>
            <ac:picMk id="3" creationId="{7BBC20BE-8C8A-2842-AC89-FCB8A48BE959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17" creationId="{D8221A76-AB4E-FE4D-8E84-8E6712406C8B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5" creationId="{B08E2AC8-BC35-F84D-9241-72B0927F5926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6" creationId="{64BB5069-1988-7948-AB73-341361A36E2E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7" creationId="{511791EA-55CA-7341-B254-A7B16EE77374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8" creationId="{E64D77D8-F128-A442-BD0D-62C7799158FA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39" creationId="{050E66F2-CF7B-3F40-846E-12F47B278C61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0" creationId="{704DA37C-6919-8149-939A-0C8A297D1608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1" creationId="{AE8F6E58-941A-984F-A360-029C098B3C07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2" creationId="{748B7DC3-EC3B-B245-A714-109851ADC99A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7" creationId="{FDAFDB29-E503-414C-83F8-5976E6DEED3F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48" creationId="{1EA94899-CDCF-CA45-8376-664BFE0C4C17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55" creationId="{12609DAD-9DA1-0340-8B44-8631496780B9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57" creationId="{90083902-595F-1044-AFE0-C2570147F285}"/>
          </ac:picMkLst>
        </pc:picChg>
        <pc:picChg chg="add del mod">
          <ac:chgData name="Jérémie Dentan" userId="ae48d0afa5885786" providerId="LiveId" clId="{EDE9BE1F-3B60-0545-B2A9-AC21E0C36886}" dt="2021-12-15T13:39:39.790" v="2190"/>
          <ac:picMkLst>
            <pc:docMk/>
            <pc:sldMk cId="3764907444" sldId="266"/>
            <ac:picMk id="69" creationId="{0F82C463-4A3B-C343-B5F0-3CA1608E75A9}"/>
          </ac:picMkLst>
        </pc:picChg>
        <pc:picChg chg="add mod">
          <ac:chgData name="Jérémie Dentan" userId="ae48d0afa5885786" providerId="LiveId" clId="{EDE9BE1F-3B60-0545-B2A9-AC21E0C36886}" dt="2021-12-15T13:41:26.366" v="2202" actId="14100"/>
          <ac:picMkLst>
            <pc:docMk/>
            <pc:sldMk cId="3764907444" sldId="266"/>
            <ac:picMk id="73" creationId="{A5E32742-8D1A-F142-A42A-93EB1B8A29F6}"/>
          </ac:picMkLst>
        </pc:picChg>
        <pc:picChg chg="del">
          <ac:chgData name="Jérémie Dentan" userId="ae48d0afa5885786" providerId="LiveId" clId="{EDE9BE1F-3B60-0545-B2A9-AC21E0C36886}" dt="2021-12-15T13:39:20.616" v="2188" actId="478"/>
          <ac:picMkLst>
            <pc:docMk/>
            <pc:sldMk cId="3764907444" sldId="266"/>
            <ac:picMk id="146" creationId="{348505EA-7004-A04D-AC43-37D4AEE7F5E4}"/>
          </ac:picMkLst>
        </pc:pic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5" creationId="{45ED939E-94D8-8246-960A-285D255EC7C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7" creationId="{26986E7B-62F7-1845-96CF-3E2DCCB9D644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9" creationId="{C1E20A85-8FBD-504C-945A-3D1FB0DB0539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0" creationId="{0BA30E71-556A-0B4D-BA0B-D196446B7668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4" creationId="{BBDC7CB2-3E42-1E4B-AEDC-0A74F594DED9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5" creationId="{0B07660B-4A1B-0D44-9BEE-9CD4B0D0ABF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8" creationId="{314F0765-B1D8-C643-A028-305522B5EC3A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19" creationId="{BCC6C32A-FCE7-0F46-B395-1439A2C44E39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3" creationId="{D870B0F8-FD79-5C47-832D-C2AFEF3D72DA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4" creationId="{CB6B7BE2-B81A-FC4E-AA9E-3D816910034C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7" creationId="{34B60066-A23B-5143-9346-15C20223B9CD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28" creationId="{F40AD1DE-31B8-FD4A-ADDE-6A567859BB8D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31" creationId="{37CA47A2-703A-0345-9E3A-46DD33861623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32" creationId="{15C35F91-A2AB-3E48-97C9-1988E48A7C75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33" creationId="{062F5BE1-4EB6-1E4D-A680-4D07DF98B26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43" creationId="{0ECF8E89-DBD5-3840-817C-12E6AD6139AE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44" creationId="{EBF54CDE-745F-A34F-91B8-6A65302A6CDA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49" creationId="{05ECF366-F1B5-0049-B605-DE5AB8435C15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51" creationId="{B5729AAD-1D66-6447-A0D9-B17A190BB510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52" creationId="{D4C42554-1768-0743-AB22-DBF01DCB275F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3" creationId="{1BC66C90-3A81-9C4C-A5D9-E59E7D02CBA7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4" creationId="{4709E0EF-B020-2343-832F-463991D8E7D6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7" creationId="{91261A6B-FCE4-2645-B694-73BDD0D2478C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68" creationId="{0565A8EC-7C8D-FE4B-A4E7-9AB6E278A520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70" creationId="{048882CD-FBCE-6841-822D-B638A0FE26A1}"/>
          </ac:cxnSpMkLst>
        </pc:cxnChg>
        <pc:cxnChg chg="add del mod">
          <ac:chgData name="Jérémie Dentan" userId="ae48d0afa5885786" providerId="LiveId" clId="{EDE9BE1F-3B60-0545-B2A9-AC21E0C36886}" dt="2021-12-15T13:39:39.790" v="2190"/>
          <ac:cxnSpMkLst>
            <pc:docMk/>
            <pc:sldMk cId="3764907444" sldId="266"/>
            <ac:cxnSpMk id="71" creationId="{8CDC19D5-BC84-E04D-BB26-8B74FFD96451}"/>
          </ac:cxnSpMkLst>
        </pc:cxnChg>
      </pc:sldChg>
      <pc:sldChg chg="modSp mod">
        <pc:chgData name="Jérémie Dentan" userId="ae48d0afa5885786" providerId="LiveId" clId="{EDE9BE1F-3B60-0545-B2A9-AC21E0C36886}" dt="2021-12-15T12:35:07.815" v="1989" actId="20577"/>
        <pc:sldMkLst>
          <pc:docMk/>
          <pc:sldMk cId="3419658635" sldId="267"/>
        </pc:sldMkLst>
        <pc:spChg chg="mod">
          <ac:chgData name="Jérémie Dentan" userId="ae48d0afa5885786" providerId="LiveId" clId="{EDE9BE1F-3B60-0545-B2A9-AC21E0C36886}" dt="2021-12-15T08:03:35.946" v="59" actId="20577"/>
          <ac:spMkLst>
            <pc:docMk/>
            <pc:sldMk cId="3419658635" sldId="267"/>
            <ac:spMk id="2" creationId="{ACDDF3C8-82EA-2747-A7F5-8DAB98EC4C5D}"/>
          </ac:spMkLst>
        </pc:spChg>
        <pc:spChg chg="mod">
          <ac:chgData name="Jérémie Dentan" userId="ae48d0afa5885786" providerId="LiveId" clId="{EDE9BE1F-3B60-0545-B2A9-AC21E0C36886}" dt="2021-12-15T12:35:07.815" v="1989" actId="20577"/>
          <ac:spMkLst>
            <pc:docMk/>
            <pc:sldMk cId="3419658635" sldId="267"/>
            <ac:spMk id="4" creationId="{47C93C96-EC02-9E43-A20B-D8A52D86A921}"/>
          </ac:spMkLst>
        </pc:spChg>
      </pc:sldChg>
      <pc:sldChg chg="addSp delSp modSp mod">
        <pc:chgData name="Jérémie Dentan" userId="ae48d0afa5885786" providerId="LiveId" clId="{EDE9BE1F-3B60-0545-B2A9-AC21E0C36886}" dt="2021-12-15T09:02:21.829" v="1882" actId="1037"/>
        <pc:sldMkLst>
          <pc:docMk/>
          <pc:sldMk cId="1506282685" sldId="268"/>
        </pc:sldMkLst>
        <pc:spChg chg="mod">
          <ac:chgData name="Jérémie Dentan" userId="ae48d0afa5885786" providerId="LiveId" clId="{EDE9BE1F-3B60-0545-B2A9-AC21E0C36886}" dt="2021-12-15T08:47:15.930" v="1801" actId="20577"/>
          <ac:spMkLst>
            <pc:docMk/>
            <pc:sldMk cId="1506282685" sldId="268"/>
            <ac:spMk id="10" creationId="{7F98981D-7F5E-4704-9505-8742C6FA23F2}"/>
          </ac:spMkLst>
        </pc:spChg>
        <pc:spChg chg="add mod">
          <ac:chgData name="Jérémie Dentan" userId="ae48d0afa5885786" providerId="LiveId" clId="{EDE9BE1F-3B60-0545-B2A9-AC21E0C36886}" dt="2021-12-15T09:01:34.807" v="1869" actId="1035"/>
          <ac:spMkLst>
            <pc:docMk/>
            <pc:sldMk cId="1506282685" sldId="268"/>
            <ac:spMk id="11" creationId="{29A8868F-347F-D94A-B8EB-21B76498BD68}"/>
          </ac:spMkLst>
        </pc:spChg>
        <pc:spChg chg="add del mod">
          <ac:chgData name="Jérémie Dentan" userId="ae48d0afa5885786" providerId="LiveId" clId="{EDE9BE1F-3B60-0545-B2A9-AC21E0C36886}" dt="2021-12-15T09:02:06.595" v="1874" actId="478"/>
          <ac:spMkLst>
            <pc:docMk/>
            <pc:sldMk cId="1506282685" sldId="268"/>
            <ac:spMk id="16" creationId="{57F72F5D-9A5E-E04A-9B7C-EBA2E2B980BD}"/>
          </ac:spMkLst>
        </pc:spChg>
        <pc:spChg chg="add mod">
          <ac:chgData name="Jérémie Dentan" userId="ae48d0afa5885786" providerId="LiveId" clId="{EDE9BE1F-3B60-0545-B2A9-AC21E0C36886}" dt="2021-12-15T09:02:21.829" v="1882" actId="1037"/>
          <ac:spMkLst>
            <pc:docMk/>
            <pc:sldMk cId="1506282685" sldId="268"/>
            <ac:spMk id="17" creationId="{07FE0E78-DD3E-2842-9AE1-44E0D61257C4}"/>
          </ac:spMkLst>
        </pc:spChg>
        <pc:grpChg chg="mod">
          <ac:chgData name="Jérémie Dentan" userId="ae48d0afa5885786" providerId="LiveId" clId="{EDE9BE1F-3B60-0545-B2A9-AC21E0C36886}" dt="2021-12-15T09:01:30.667" v="1864" actId="14100"/>
          <ac:grpSpMkLst>
            <pc:docMk/>
            <pc:sldMk cId="1506282685" sldId="268"/>
            <ac:grpSpMk id="5" creationId="{DD5A7EA7-99D8-0F4A-84D5-39516310635E}"/>
          </ac:grpSpMkLst>
        </pc:grpChg>
        <pc:picChg chg="add del mod">
          <ac:chgData name="Jérémie Dentan" userId="ae48d0afa5885786" providerId="LiveId" clId="{EDE9BE1F-3B60-0545-B2A9-AC21E0C36886}" dt="2021-12-15T08:48:35.190" v="1805" actId="478"/>
          <ac:picMkLst>
            <pc:docMk/>
            <pc:sldMk cId="1506282685" sldId="268"/>
            <ac:picMk id="6" creationId="{3B557999-B5C3-7D48-982E-F162A9A9FE09}"/>
          </ac:picMkLst>
        </pc:picChg>
        <pc:picChg chg="add del mod">
          <ac:chgData name="Jérémie Dentan" userId="ae48d0afa5885786" providerId="LiveId" clId="{EDE9BE1F-3B60-0545-B2A9-AC21E0C36886}" dt="2021-12-15T08:59:42.229" v="1814" actId="478"/>
          <ac:picMkLst>
            <pc:docMk/>
            <pc:sldMk cId="1506282685" sldId="268"/>
            <ac:picMk id="8" creationId="{DE412205-721E-2840-9661-BBD552BB10CF}"/>
          </ac:picMkLst>
        </pc:picChg>
        <pc:picChg chg="add mod">
          <ac:chgData name="Jérémie Dentan" userId="ae48d0afa5885786" providerId="LiveId" clId="{EDE9BE1F-3B60-0545-B2A9-AC21E0C36886}" dt="2021-12-15T09:01:19.272" v="1862" actId="14100"/>
          <ac:picMkLst>
            <pc:docMk/>
            <pc:sldMk cId="1506282685" sldId="268"/>
            <ac:picMk id="13" creationId="{FE47BE53-9D27-0340-A019-2D72010BCA0A}"/>
          </ac:picMkLst>
        </pc:picChg>
        <pc:picChg chg="add mod">
          <ac:chgData name="Jérémie Dentan" userId="ae48d0afa5885786" providerId="LiveId" clId="{EDE9BE1F-3B60-0545-B2A9-AC21E0C36886}" dt="2021-12-15T09:01:19.272" v="1862" actId="14100"/>
          <ac:picMkLst>
            <pc:docMk/>
            <pc:sldMk cId="1506282685" sldId="268"/>
            <ac:picMk id="15" creationId="{025487F6-75CF-9345-B971-7FBC8C9FA792}"/>
          </ac:picMkLst>
        </pc:picChg>
      </pc:sldChg>
      <pc:sldChg chg="modSp mod">
        <pc:chgData name="Jérémie Dentan" userId="ae48d0afa5885786" providerId="LiveId" clId="{EDE9BE1F-3B60-0545-B2A9-AC21E0C36886}" dt="2021-12-15T12:46:36.139" v="2029" actId="12100"/>
        <pc:sldMkLst>
          <pc:docMk/>
          <pc:sldMk cId="3349345218" sldId="269"/>
        </pc:sldMkLst>
        <pc:spChg chg="mod">
          <ac:chgData name="Jérémie Dentan" userId="ae48d0afa5885786" providerId="LiveId" clId="{EDE9BE1F-3B60-0545-B2A9-AC21E0C36886}" dt="2021-12-15T12:40:48.062" v="2028" actId="20577"/>
          <ac:spMkLst>
            <pc:docMk/>
            <pc:sldMk cId="3349345218" sldId="269"/>
            <ac:spMk id="3" creationId="{3E86FA36-5BBA-0348-91B3-2F0A8031567B}"/>
          </ac:spMkLst>
        </pc:spChg>
        <pc:graphicFrameChg chg="mod">
          <ac:chgData name="Jérémie Dentan" userId="ae48d0afa5885786" providerId="LiveId" clId="{EDE9BE1F-3B60-0545-B2A9-AC21E0C36886}" dt="2021-12-15T12:46:36.139" v="2029" actId="12100"/>
          <ac:graphicFrameMkLst>
            <pc:docMk/>
            <pc:sldMk cId="3349345218" sldId="269"/>
            <ac:graphicFrameMk id="3" creationId="{7D33AC73-A9E1-427B-BAF1-4F77C074705D}"/>
          </ac:graphicFrameMkLst>
        </pc:graphicFrameChg>
      </pc:sldChg>
      <pc:sldChg chg="modSp mod">
        <pc:chgData name="Jérémie Dentan" userId="ae48d0afa5885786" providerId="LiveId" clId="{EDE9BE1F-3B60-0545-B2A9-AC21E0C36886}" dt="2021-12-15T08:42:51.800" v="1660" actId="20577"/>
        <pc:sldMkLst>
          <pc:docMk/>
          <pc:sldMk cId="2049547301" sldId="270"/>
        </pc:sldMkLst>
        <pc:spChg chg="mod">
          <ac:chgData name="Jérémie Dentan" userId="ae48d0afa5885786" providerId="LiveId" clId="{EDE9BE1F-3B60-0545-B2A9-AC21E0C36886}" dt="2021-12-15T08:42:51.800" v="1660" actId="20577"/>
          <ac:spMkLst>
            <pc:docMk/>
            <pc:sldMk cId="2049547301" sldId="270"/>
            <ac:spMk id="3" creationId="{94034652-5144-4763-A5F8-126A078E3CAA}"/>
          </ac:spMkLst>
        </pc:spChg>
      </pc:sldChg>
      <pc:sldChg chg="modSp new mod">
        <pc:chgData name="Jérémie Dentan" userId="ae48d0afa5885786" providerId="LiveId" clId="{EDE9BE1F-3B60-0545-B2A9-AC21E0C36886}" dt="2021-12-15T12:57:42.272" v="2181" actId="313"/>
        <pc:sldMkLst>
          <pc:docMk/>
          <pc:sldMk cId="494489871" sldId="271"/>
        </pc:sldMkLst>
        <pc:spChg chg="mod">
          <ac:chgData name="Jérémie Dentan" userId="ae48d0afa5885786" providerId="LiveId" clId="{EDE9BE1F-3B60-0545-B2A9-AC21E0C36886}" dt="2021-12-15T12:56:50.764" v="2039" actId="20577"/>
          <ac:spMkLst>
            <pc:docMk/>
            <pc:sldMk cId="494489871" sldId="271"/>
            <ac:spMk id="2" creationId="{DB24E312-B622-5440-B577-99A3DF6A2554}"/>
          </ac:spMkLst>
        </pc:spChg>
        <pc:spChg chg="mod">
          <ac:chgData name="Jérémie Dentan" userId="ae48d0afa5885786" providerId="LiveId" clId="{EDE9BE1F-3B60-0545-B2A9-AC21E0C36886}" dt="2021-12-15T12:57:42.272" v="2181" actId="313"/>
          <ac:spMkLst>
            <pc:docMk/>
            <pc:sldMk cId="494489871" sldId="271"/>
            <ac:spMk id="3" creationId="{51A9876A-A1AC-3546-A1B4-23E8BE01BB3F}"/>
          </ac:spMkLst>
        </pc:spChg>
      </pc:sldChg>
      <pc:sldChg chg="del">
        <pc:chgData name="Jérémie Dentan" userId="ae48d0afa5885786" providerId="LiveId" clId="{EDE9BE1F-3B60-0545-B2A9-AC21E0C36886}" dt="2021-12-15T13:46:25.563" v="2203" actId="2696"/>
        <pc:sldMkLst>
          <pc:docMk/>
          <pc:sldMk cId="3115822797" sldId="272"/>
        </pc:sldMkLst>
      </pc:sldChg>
    </pc:docChg>
  </pc:docChgLst>
  <pc:docChgLst>
    <pc:chgData name="Louis Proffit" userId="61195f1d460028d5" providerId="LiveId" clId="{B1AE42AE-1C94-497C-BC8F-8F6BF1B8E128}"/>
    <pc:docChg chg="undo custSel addSld delSld modSld sldOrd">
      <pc:chgData name="Louis Proffit" userId="61195f1d460028d5" providerId="LiveId" clId="{B1AE42AE-1C94-497C-BC8F-8F6BF1B8E128}" dt="2021-12-14T19:11:42.403" v="487" actId="47"/>
      <pc:docMkLst>
        <pc:docMk/>
      </pc:docMkLst>
      <pc:sldChg chg="addCm delCm modCm">
        <pc:chgData name="Louis Proffit" userId="61195f1d460028d5" providerId="LiveId" clId="{B1AE42AE-1C94-497C-BC8F-8F6BF1B8E128}" dt="2021-12-14T17:48:42.941" v="51"/>
        <pc:sldMkLst>
          <pc:docMk/>
          <pc:sldMk cId="3438351672" sldId="256"/>
        </pc:sldMkLst>
      </pc:sldChg>
      <pc:sldChg chg="modSp mod">
        <pc:chgData name="Louis Proffit" userId="61195f1d460028d5" providerId="LiveId" clId="{B1AE42AE-1C94-497C-BC8F-8F6BF1B8E128}" dt="2021-12-14T19:11:16.767" v="486" actId="12100"/>
        <pc:sldMkLst>
          <pc:docMk/>
          <pc:sldMk cId="979935177" sldId="261"/>
        </pc:sldMkLst>
        <pc:graphicFrameChg chg="mod modGraphic">
          <ac:chgData name="Louis Proffit" userId="61195f1d460028d5" providerId="LiveId" clId="{B1AE42AE-1C94-497C-BC8F-8F6BF1B8E128}" dt="2021-12-14T19:11:16.767" v="486" actId="12100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addSp delSp modSp new del mod ord setBg">
        <pc:chgData name="Louis Proffit" userId="61195f1d460028d5" providerId="LiveId" clId="{B1AE42AE-1C94-497C-BC8F-8F6BF1B8E128}" dt="2021-12-14T19:11:42.403" v="487" actId="47"/>
        <pc:sldMkLst>
          <pc:docMk/>
          <pc:sldMk cId="3785299081" sldId="262"/>
        </pc:sldMkLst>
        <pc:spChg chg="mod">
          <ac:chgData name="Louis Proffit" userId="61195f1d460028d5" providerId="LiveId" clId="{B1AE42AE-1C94-497C-BC8F-8F6BF1B8E128}" dt="2021-12-14T17:48:00.729" v="39" actId="26606"/>
          <ac:spMkLst>
            <pc:docMk/>
            <pc:sldMk cId="3785299081" sldId="262"/>
            <ac:spMk id="2" creationId="{24FF2409-383E-42D1-8E94-0FAF86F8C10B}"/>
          </ac:spMkLst>
        </pc:spChg>
        <pc:spChg chg="add del mod">
          <ac:chgData name="Louis Proffit" userId="61195f1d460028d5" providerId="LiveId" clId="{B1AE42AE-1C94-497C-BC8F-8F6BF1B8E128}" dt="2021-12-14T17:48:00.729" v="39" actId="26606"/>
          <ac:spMkLst>
            <pc:docMk/>
            <pc:sldMk cId="3785299081" sldId="262"/>
            <ac:spMk id="3" creationId="{5B6D4456-7E81-4E6F-A09F-FB86EE22F089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9" creationId="{2B566528-1B12-4246-9431-5C2D7D081168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1" creationId="{2E80C965-DB6D-4F81-9E9E-B027384D0BD6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3" creationId="{A580F890-B085-4E95-96AA-55AEBEC5CE6E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5" creationId="{D3F51FEB-38FB-4F6C-9F7B-2F2AFAB65463}"/>
          </ac:spMkLst>
        </pc:spChg>
        <pc:spChg chg="add del">
          <ac:chgData name="Louis Proffit" userId="61195f1d460028d5" providerId="LiveId" clId="{B1AE42AE-1C94-497C-BC8F-8F6BF1B8E128}" dt="2021-12-14T17:47:48.271" v="35" actId="26606"/>
          <ac:spMkLst>
            <pc:docMk/>
            <pc:sldMk cId="3785299081" sldId="262"/>
            <ac:spMk id="17" creationId="{1E547BA6-BAE0-43BB-A7CA-60F69CE252F0}"/>
          </ac:spMkLst>
        </pc:spChg>
        <pc:spChg chg="add del">
          <ac:chgData name="Louis Proffit" userId="61195f1d460028d5" providerId="LiveId" clId="{B1AE42AE-1C94-497C-BC8F-8F6BF1B8E128}" dt="2021-12-14T17:47:50.436" v="37" actId="26606"/>
          <ac:spMkLst>
            <pc:docMk/>
            <pc:sldMk cId="3785299081" sldId="262"/>
            <ac:spMk id="19" creationId="{AE2B703B-46F9-481A-A605-82E2A828C4FA}"/>
          </ac:spMkLst>
        </pc:spChg>
        <pc:spChg chg="add del">
          <ac:chgData name="Louis Proffit" userId="61195f1d460028d5" providerId="LiveId" clId="{B1AE42AE-1C94-497C-BC8F-8F6BF1B8E128}" dt="2021-12-14T17:47:50.436" v="37" actId="26606"/>
          <ac:spMkLst>
            <pc:docMk/>
            <pc:sldMk cId="3785299081" sldId="262"/>
            <ac:spMk id="20" creationId="{F13BE4D7-0C3D-4906-B230-A1C5B4665CCF}"/>
          </ac:spMkLst>
        </pc:spChg>
        <pc:spChg chg="add del">
          <ac:chgData name="Louis Proffit" userId="61195f1d460028d5" providerId="LiveId" clId="{B1AE42AE-1C94-497C-BC8F-8F6BF1B8E128}" dt="2021-12-14T17:48:00.729" v="39" actId="26606"/>
          <ac:spMkLst>
            <pc:docMk/>
            <pc:sldMk cId="3785299081" sldId="262"/>
            <ac:spMk id="23" creationId="{2659FDB4-FCBE-4A89-B46D-43D4FA54464D}"/>
          </ac:spMkLst>
        </pc:spChg>
        <pc:graphicFrameChg chg="add del">
          <ac:chgData name="Louis Proffit" userId="61195f1d460028d5" providerId="LiveId" clId="{B1AE42AE-1C94-497C-BC8F-8F6BF1B8E128}" dt="2021-12-14T17:47:48.271" v="35" actId="26606"/>
          <ac:graphicFrameMkLst>
            <pc:docMk/>
            <pc:sldMk cId="3785299081" sldId="262"/>
            <ac:graphicFrameMk id="5" creationId="{B3BD94F5-BC4B-42B6-8CE8-77951F77B4CF}"/>
          </ac:graphicFrameMkLst>
        </pc:graphicFrameChg>
        <pc:graphicFrameChg chg="add del">
          <ac:chgData name="Louis Proffit" userId="61195f1d460028d5" providerId="LiveId" clId="{B1AE42AE-1C94-497C-BC8F-8F6BF1B8E128}" dt="2021-12-14T17:47:50.436" v="37" actId="26606"/>
          <ac:graphicFrameMkLst>
            <pc:docMk/>
            <pc:sldMk cId="3785299081" sldId="262"/>
            <ac:graphicFrameMk id="21" creationId="{4684BDBD-98E4-4EC7-B10F-01582E86F904}"/>
          </ac:graphicFrameMkLst>
        </pc:graphicFrameChg>
        <pc:graphicFrameChg chg="add del">
          <ac:chgData name="Louis Proffit" userId="61195f1d460028d5" providerId="LiveId" clId="{B1AE42AE-1C94-497C-BC8F-8F6BF1B8E128}" dt="2021-12-14T17:48:00.729" v="39" actId="26606"/>
          <ac:graphicFrameMkLst>
            <pc:docMk/>
            <pc:sldMk cId="3785299081" sldId="262"/>
            <ac:graphicFrameMk id="25" creationId="{D4EDF32A-5ACA-4220-8080-DFF61577A2A2}"/>
          </ac:graphicFrameMkLst>
        </pc:graphicFrameChg>
        <pc:cxnChg chg="add del">
          <ac:chgData name="Louis Proffit" userId="61195f1d460028d5" providerId="LiveId" clId="{B1AE42AE-1C94-497C-BC8F-8F6BF1B8E128}" dt="2021-12-14T17:48:00.729" v="39" actId="26606"/>
          <ac:cxnSpMkLst>
            <pc:docMk/>
            <pc:sldMk cId="3785299081" sldId="262"/>
            <ac:cxnSpMk id="24" creationId="{C8F51B3F-8331-4E4A-AE96-D47B1006EEAD}"/>
          </ac:cxnSpMkLst>
        </pc:cxnChg>
      </pc:sldChg>
      <pc:sldChg chg="addSp delSp modSp mod">
        <pc:chgData name="Louis Proffit" userId="61195f1d460028d5" providerId="LiveId" clId="{B1AE42AE-1C94-497C-BC8F-8F6BF1B8E128}" dt="2021-12-14T18:01:56.178" v="290" actId="1076"/>
        <pc:sldMkLst>
          <pc:docMk/>
          <pc:sldMk cId="636191167" sldId="265"/>
        </pc:sldMkLst>
        <pc:spChg chg="mod">
          <ac:chgData name="Louis Proffit" userId="61195f1d460028d5" providerId="LiveId" clId="{B1AE42AE-1C94-497C-BC8F-8F6BF1B8E128}" dt="2021-12-14T17:59:31.113" v="211" actId="1076"/>
          <ac:spMkLst>
            <pc:docMk/>
            <pc:sldMk cId="636191167" sldId="265"/>
            <ac:spMk id="6" creationId="{1DC489B7-25B4-AD4A-B6EA-E865BBC4A2D9}"/>
          </ac:spMkLst>
        </pc:spChg>
        <pc:spChg chg="del">
          <ac:chgData name="Louis Proffit" userId="61195f1d460028d5" providerId="LiveId" clId="{B1AE42AE-1C94-497C-BC8F-8F6BF1B8E128}" dt="2021-12-14T17:54:22.187" v="119" actId="478"/>
          <ac:spMkLst>
            <pc:docMk/>
            <pc:sldMk cId="636191167" sldId="265"/>
            <ac:spMk id="30" creationId="{38D80034-168F-EB41-B225-B2AB49461B31}"/>
          </ac:spMkLst>
        </pc:spChg>
        <pc:spChg chg="del">
          <ac:chgData name="Louis Proffit" userId="61195f1d460028d5" providerId="LiveId" clId="{B1AE42AE-1C94-497C-BC8F-8F6BF1B8E128}" dt="2021-12-14T17:56:32.465" v="159" actId="478"/>
          <ac:spMkLst>
            <pc:docMk/>
            <pc:sldMk cId="636191167" sldId="265"/>
            <ac:spMk id="54" creationId="{5903FC03-759A-B24D-8076-1EFF8BF771A6}"/>
          </ac:spMkLst>
        </pc:spChg>
        <pc:spChg chg="del">
          <ac:chgData name="Louis Proffit" userId="61195f1d460028d5" providerId="LiveId" clId="{B1AE42AE-1C94-497C-BC8F-8F6BF1B8E128}" dt="2021-12-14T17:56:34.592" v="161" actId="478"/>
          <ac:spMkLst>
            <pc:docMk/>
            <pc:sldMk cId="636191167" sldId="265"/>
            <ac:spMk id="55" creationId="{C2F784C3-1F70-E349-9D03-3221E4532E9A}"/>
          </ac:spMkLst>
        </pc:spChg>
        <pc:spChg chg="del">
          <ac:chgData name="Louis Proffit" userId="61195f1d460028d5" providerId="LiveId" clId="{B1AE42AE-1C94-497C-BC8F-8F6BF1B8E128}" dt="2021-12-14T17:54:28.270" v="124" actId="478"/>
          <ac:spMkLst>
            <pc:docMk/>
            <pc:sldMk cId="636191167" sldId="265"/>
            <ac:spMk id="56" creationId="{C9462664-D2F8-C84F-9833-1772EE074D2E}"/>
          </ac:spMkLst>
        </pc:spChg>
        <pc:spChg chg="del">
          <ac:chgData name="Louis Proffit" userId="61195f1d460028d5" providerId="LiveId" clId="{B1AE42AE-1C94-497C-BC8F-8F6BF1B8E128}" dt="2021-12-14T17:56:10.992" v="154" actId="478"/>
          <ac:spMkLst>
            <pc:docMk/>
            <pc:sldMk cId="636191167" sldId="265"/>
            <ac:spMk id="64" creationId="{BC2DE702-8545-FB4A-A246-A08629A91B66}"/>
          </ac:spMkLst>
        </pc:spChg>
        <pc:spChg chg="del">
          <ac:chgData name="Louis Proffit" userId="61195f1d460028d5" providerId="LiveId" clId="{B1AE42AE-1C94-497C-BC8F-8F6BF1B8E128}" dt="2021-12-14T17:54:14.901" v="113" actId="478"/>
          <ac:spMkLst>
            <pc:docMk/>
            <pc:sldMk cId="636191167" sldId="265"/>
            <ac:spMk id="72" creationId="{DDE4C0F9-AD31-CF4D-B548-E0527BA5AC5A}"/>
          </ac:spMkLst>
        </pc:spChg>
        <pc:spChg chg="del">
          <ac:chgData name="Louis Proffit" userId="61195f1d460028d5" providerId="LiveId" clId="{B1AE42AE-1C94-497C-BC8F-8F6BF1B8E128}" dt="2021-12-14T17:54:43.231" v="136" actId="478"/>
          <ac:spMkLst>
            <pc:docMk/>
            <pc:sldMk cId="636191167" sldId="265"/>
            <ac:spMk id="80" creationId="{8C262586-D006-9949-B656-AE36D660E1E7}"/>
          </ac:spMkLst>
        </pc:spChg>
        <pc:spChg chg="del">
          <ac:chgData name="Louis Proffit" userId="61195f1d460028d5" providerId="LiveId" clId="{B1AE42AE-1C94-497C-BC8F-8F6BF1B8E128}" dt="2021-12-14T17:54:40.272" v="133" actId="478"/>
          <ac:spMkLst>
            <pc:docMk/>
            <pc:sldMk cId="636191167" sldId="265"/>
            <ac:spMk id="101" creationId="{AA4A76AD-78BC-A143-B6A7-1BCF6251ADA9}"/>
          </ac:spMkLst>
        </pc:spChg>
        <pc:spChg chg="mod">
          <ac:chgData name="Louis Proffit" userId="61195f1d460028d5" providerId="LiveId" clId="{B1AE42AE-1C94-497C-BC8F-8F6BF1B8E128}" dt="2021-12-14T17:59:46.453" v="212" actId="1076"/>
          <ac:spMkLst>
            <pc:docMk/>
            <pc:sldMk cId="636191167" sldId="265"/>
            <ac:spMk id="106" creationId="{0F42B9FB-C671-0549-AEDD-D53D8DFA2CBD}"/>
          </ac:spMkLst>
        </pc:spChg>
        <pc:spChg chg="del mod">
          <ac:chgData name="Louis Proffit" userId="61195f1d460028d5" providerId="LiveId" clId="{B1AE42AE-1C94-497C-BC8F-8F6BF1B8E128}" dt="2021-12-14T17:58:14.426" v="180" actId="478"/>
          <ac:spMkLst>
            <pc:docMk/>
            <pc:sldMk cId="636191167" sldId="265"/>
            <ac:spMk id="112" creationId="{D0B644AC-B89C-094E-A3EC-4AE3687124C9}"/>
          </ac:spMkLst>
        </pc:spChg>
        <pc:spChg chg="mod">
          <ac:chgData name="Louis Proffit" userId="61195f1d460028d5" providerId="LiveId" clId="{B1AE42AE-1C94-497C-BC8F-8F6BF1B8E128}" dt="2021-12-14T17:55:49.652" v="150" actId="14100"/>
          <ac:spMkLst>
            <pc:docMk/>
            <pc:sldMk cId="636191167" sldId="265"/>
            <ac:spMk id="113" creationId="{0B5999CF-EA39-E840-92AB-2314476B0A58}"/>
          </ac:spMkLst>
        </pc:spChg>
        <pc:spChg chg="mod">
          <ac:chgData name="Louis Proffit" userId="61195f1d460028d5" providerId="LiveId" clId="{B1AE42AE-1C94-497C-BC8F-8F6BF1B8E128}" dt="2021-12-14T17:57:28.573" v="173" actId="1076"/>
          <ac:spMkLst>
            <pc:docMk/>
            <pc:sldMk cId="636191167" sldId="265"/>
            <ac:spMk id="210" creationId="{DE623596-5884-F648-97BF-9B2E12F01159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2" creationId="{C7AFF999-36F7-DD4F-8BD1-89AB9C697E7D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3" creationId="{9DCAF478-B81C-2143-BA12-8F2F0E5FBF20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4" creationId="{C191DE4A-7514-1D47-ADF1-2164427104E3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215" creationId="{989D7268-FE7B-EC4E-9C3C-2A030DDB4895}"/>
          </ac:spMkLst>
        </pc:spChg>
        <pc:spChg chg="mod">
          <ac:chgData name="Louis Proffit" userId="61195f1d460028d5" providerId="LiveId" clId="{B1AE42AE-1C94-497C-BC8F-8F6BF1B8E128}" dt="2021-12-14T17:58:57.030" v="198" actId="1036"/>
          <ac:spMkLst>
            <pc:docMk/>
            <pc:sldMk cId="636191167" sldId="265"/>
            <ac:spMk id="230" creationId="{23337528-2DB1-E440-B655-49FA9371F42C}"/>
          </ac:spMkLst>
        </pc:spChg>
        <pc:spChg chg="mod">
          <ac:chgData name="Louis Proffit" userId="61195f1d460028d5" providerId="LiveId" clId="{B1AE42AE-1C94-497C-BC8F-8F6BF1B8E128}" dt="2021-12-14T17:59:08.692" v="209" actId="1036"/>
          <ac:spMkLst>
            <pc:docMk/>
            <pc:sldMk cId="636191167" sldId="265"/>
            <ac:spMk id="231" creationId="{519480D4-CA1D-964E-82E5-17DAE2CBACBC}"/>
          </ac:spMkLst>
        </pc:spChg>
        <pc:spChg chg="del">
          <ac:chgData name="Louis Proffit" userId="61195f1d460028d5" providerId="LiveId" clId="{B1AE42AE-1C94-497C-BC8F-8F6BF1B8E128}" dt="2021-12-14T17:54:34.553" v="129" actId="478"/>
          <ac:spMkLst>
            <pc:docMk/>
            <pc:sldMk cId="636191167" sldId="265"/>
            <ac:spMk id="232" creationId="{7FD91541-E372-8A4A-94F1-D79FA2CF3D08}"/>
          </ac:spMkLst>
        </pc:spChg>
        <pc:spChg chg="mod">
          <ac:chgData name="Louis Proffit" userId="61195f1d460028d5" providerId="LiveId" clId="{B1AE42AE-1C94-497C-BC8F-8F6BF1B8E128}" dt="2021-12-14T17:59:50.744" v="213" actId="1076"/>
          <ac:spMkLst>
            <pc:docMk/>
            <pc:sldMk cId="636191167" sldId="265"/>
            <ac:spMk id="242" creationId="{E7D376EF-51D8-7048-B725-7E496F82B675}"/>
          </ac:spMkLst>
        </pc:spChg>
        <pc:spChg chg="mod">
          <ac:chgData name="Louis Proffit" userId="61195f1d460028d5" providerId="LiveId" clId="{B1AE42AE-1C94-497C-BC8F-8F6BF1B8E128}" dt="2021-12-14T18:01:56.178" v="290" actId="1076"/>
          <ac:spMkLst>
            <pc:docMk/>
            <pc:sldMk cId="636191167" sldId="265"/>
            <ac:spMk id="1073" creationId="{22293C76-F4B7-6440-B751-606F5A6A5C23}"/>
          </ac:spMkLst>
        </pc:spChg>
        <pc:graphicFrameChg chg="del">
          <ac:chgData name="Louis Proffit" userId="61195f1d460028d5" providerId="LiveId" clId="{B1AE42AE-1C94-497C-BC8F-8F6BF1B8E128}" dt="2021-12-14T17:54:19.329" v="117" actId="478"/>
          <ac:graphicFrameMkLst>
            <pc:docMk/>
            <pc:sldMk cId="636191167" sldId="265"/>
            <ac:graphicFrameMk id="34" creationId="{56AFB619-D3E0-A943-90DE-73E0C4096C16}"/>
          </ac:graphicFrameMkLst>
        </pc:graphicFrameChg>
        <pc:graphicFrameChg chg="del">
          <ac:chgData name="Louis Proffit" userId="61195f1d460028d5" providerId="LiveId" clId="{B1AE42AE-1C94-497C-BC8F-8F6BF1B8E128}" dt="2021-12-14T17:56:43.821" v="163" actId="478"/>
          <ac:graphicFrameMkLst>
            <pc:docMk/>
            <pc:sldMk cId="636191167" sldId="265"/>
            <ac:graphicFrameMk id="40" creationId="{B557302A-5E71-4C42-A5A9-62E095091283}"/>
          </ac:graphicFrameMkLst>
        </pc:graphicFrameChg>
        <pc:graphicFrameChg chg="del">
          <ac:chgData name="Louis Proffit" userId="61195f1d460028d5" providerId="LiveId" clId="{B1AE42AE-1C94-497C-BC8F-8F6BF1B8E128}" dt="2021-12-14T17:56:46.540" v="164" actId="478"/>
          <ac:graphicFrameMkLst>
            <pc:docMk/>
            <pc:sldMk cId="636191167" sldId="265"/>
            <ac:graphicFrameMk id="41" creationId="{D2F8F438-79D9-A94F-86BB-CED12A3D18C9}"/>
          </ac:graphicFrameMkLst>
        </pc:graphicFrameChg>
        <pc:graphicFrameChg chg="del">
          <ac:chgData name="Louis Proffit" userId="61195f1d460028d5" providerId="LiveId" clId="{B1AE42AE-1C94-497C-BC8F-8F6BF1B8E128}" dt="2021-12-14T17:54:25.706" v="122" actId="478"/>
          <ac:graphicFrameMkLst>
            <pc:docMk/>
            <pc:sldMk cId="636191167" sldId="265"/>
            <ac:graphicFrameMk id="43" creationId="{C9410C8D-5D77-8949-8DAC-3E94FFB076E0}"/>
          </ac:graphicFrameMkLst>
        </pc:graphicFrameChg>
        <pc:graphicFrameChg chg="mod modGraphic">
          <ac:chgData name="Louis Proffit" userId="61195f1d460028d5" providerId="LiveId" clId="{B1AE42AE-1C94-497C-BC8F-8F6BF1B8E128}" dt="2021-12-14T18:01:42.684" v="287" actId="20577"/>
          <ac:graphicFrameMkLst>
            <pc:docMk/>
            <pc:sldMk cId="636191167" sldId="265"/>
            <ac:graphicFrameMk id="74" creationId="{EF84924E-1CFB-3841-8C8A-D56360B12069}"/>
          </ac:graphicFrameMkLst>
        </pc:graphicFrameChg>
        <pc:graphicFrameChg chg="add del mod">
          <ac:chgData name="Louis Proffit" userId="61195f1d460028d5" providerId="LiveId" clId="{B1AE42AE-1C94-497C-BC8F-8F6BF1B8E128}" dt="2021-12-14T17:58:17.903" v="181" actId="478"/>
          <ac:graphicFrameMkLst>
            <pc:docMk/>
            <pc:sldMk cId="636191167" sldId="265"/>
            <ac:graphicFrameMk id="114" creationId="{F28120F8-79CF-4F07-B784-8593265052A1}"/>
          </ac:graphicFrameMkLst>
        </pc:graphicFrameChg>
        <pc:graphicFrameChg chg="mod modGraphic">
          <ac:chgData name="Louis Proffit" userId="61195f1d460028d5" providerId="LiveId" clId="{B1AE42AE-1C94-497C-BC8F-8F6BF1B8E128}" dt="2021-12-14T18:01:18.399" v="271" actId="20577"/>
          <ac:graphicFrameMkLst>
            <pc:docMk/>
            <pc:sldMk cId="636191167" sldId="265"/>
            <ac:graphicFrameMk id="225" creationId="{C85BD624-AC7D-AC4C-9D61-06A7AC5EE895}"/>
          </ac:graphicFrameMkLst>
        </pc:graphicFrameChg>
        <pc:graphicFrameChg chg="del">
          <ac:chgData name="Louis Proffit" userId="61195f1d460028d5" providerId="LiveId" clId="{B1AE42AE-1C94-497C-BC8F-8F6BF1B8E128}" dt="2021-12-14T17:54:31.973" v="126" actId="478"/>
          <ac:graphicFrameMkLst>
            <pc:docMk/>
            <pc:sldMk cId="636191167" sldId="265"/>
            <ac:graphicFrameMk id="226" creationId="{2C886050-AA55-3342-B184-8E251CA44798}"/>
          </ac:graphicFrameMkLst>
        </pc:graphicFrameChg>
        <pc:picChg chg="mod">
          <ac:chgData name="Louis Proffit" userId="61195f1d460028d5" providerId="LiveId" clId="{B1AE42AE-1C94-497C-BC8F-8F6BF1B8E128}" dt="2021-12-14T17:55:52.726" v="151" actId="1076"/>
          <ac:picMkLst>
            <pc:docMk/>
            <pc:sldMk cId="636191167" sldId="265"/>
            <ac:picMk id="117" creationId="{736B90F9-D36D-D54E-A8C4-D5831706FEFD}"/>
          </ac:picMkLst>
        </pc:picChg>
        <pc:picChg chg="del">
          <ac:chgData name="Louis Proffit" userId="61195f1d460028d5" providerId="LiveId" clId="{B1AE42AE-1C94-497C-BC8F-8F6BF1B8E128}" dt="2021-12-14T17:54:16.769" v="115" actId="478"/>
          <ac:picMkLst>
            <pc:docMk/>
            <pc:sldMk cId="636191167" sldId="265"/>
            <ac:picMk id="119" creationId="{436AC6B6-25D9-4C4E-BF66-8F650F365D20}"/>
          </ac:picMkLst>
        </pc:picChg>
        <pc:picChg chg="del">
          <ac:chgData name="Louis Proffit" userId="61195f1d460028d5" providerId="LiveId" clId="{B1AE42AE-1C94-497C-BC8F-8F6BF1B8E128}" dt="2021-12-14T17:56:12.288" v="155" actId="478"/>
          <ac:picMkLst>
            <pc:docMk/>
            <pc:sldMk cId="636191167" sldId="265"/>
            <ac:picMk id="121" creationId="{DBF87FF1-829D-DB4B-ABC3-25E3E76D9825}"/>
          </ac:picMkLst>
        </pc:picChg>
        <pc:picChg chg="del">
          <ac:chgData name="Louis Proffit" userId="61195f1d460028d5" providerId="LiveId" clId="{B1AE42AE-1C94-497C-BC8F-8F6BF1B8E128}" dt="2021-12-14T17:54:41.577" v="135" actId="478"/>
          <ac:picMkLst>
            <pc:docMk/>
            <pc:sldMk cId="636191167" sldId="265"/>
            <ac:picMk id="129" creationId="{FC0CD34A-1727-C34C-97CD-F8EAC5043EF8}"/>
          </ac:picMkLst>
        </pc:picChg>
        <pc:picChg chg="mod">
          <ac:chgData name="Louis Proffit" userId="61195f1d460028d5" providerId="LiveId" clId="{B1AE42AE-1C94-497C-BC8F-8F6BF1B8E128}" dt="2021-12-14T18:01:49.147" v="289" actId="1076"/>
          <ac:picMkLst>
            <pc:docMk/>
            <pc:sldMk cId="636191167" sldId="265"/>
            <ac:picMk id="132" creationId="{367CE5C8-D896-6B4E-B51E-4DC370DAE9E3}"/>
          </ac:picMkLst>
        </pc:picChg>
        <pc:picChg chg="mod">
          <ac:chgData name="Louis Proffit" userId="61195f1d460028d5" providerId="LiveId" clId="{B1AE42AE-1C94-497C-BC8F-8F6BF1B8E128}" dt="2021-12-14T18:01:47.580" v="288" actId="1076"/>
          <ac:picMkLst>
            <pc:docMk/>
            <pc:sldMk cId="636191167" sldId="265"/>
            <ac:picMk id="133" creationId="{1667D62C-408D-0548-A888-F552F52B6F48}"/>
          </ac:picMkLst>
        </pc:picChg>
        <pc:picChg chg="mod">
          <ac:chgData name="Louis Proffit" userId="61195f1d460028d5" providerId="LiveId" clId="{B1AE42AE-1C94-497C-BC8F-8F6BF1B8E128}" dt="2021-12-14T17:57:31.266" v="174" actId="1076"/>
          <ac:picMkLst>
            <pc:docMk/>
            <pc:sldMk cId="636191167" sldId="265"/>
            <ac:picMk id="211" creationId="{5A812884-0697-1D47-8E90-20B084A14CEA}"/>
          </ac:picMkLst>
        </pc:picChg>
        <pc:picChg chg="del">
          <ac:chgData name="Louis Proffit" userId="61195f1d460028d5" providerId="LiveId" clId="{B1AE42AE-1C94-497C-BC8F-8F6BF1B8E128}" dt="2021-12-14T17:54:36.161" v="131" actId="478"/>
          <ac:picMkLst>
            <pc:docMk/>
            <pc:sldMk cId="636191167" sldId="265"/>
            <ac:picMk id="239" creationId="{89182E8F-37FD-6748-8FDB-2947A29BFBE0}"/>
          </ac:picMkLst>
        </pc:picChg>
        <pc:cxnChg chg="del">
          <ac:chgData name="Louis Proffit" userId="61195f1d460028d5" providerId="LiveId" clId="{B1AE42AE-1C94-497C-BC8F-8F6BF1B8E128}" dt="2021-12-14T17:54:15.992" v="114" actId="478"/>
          <ac:cxnSpMkLst>
            <pc:docMk/>
            <pc:sldMk cId="636191167" sldId="265"/>
            <ac:cxnSpMk id="15" creationId="{B9638CA9-D598-9144-A2FE-7C02BCB3F705}"/>
          </ac:cxnSpMkLst>
        </pc:cxnChg>
        <pc:cxnChg chg="del">
          <ac:chgData name="Louis Proffit" userId="61195f1d460028d5" providerId="LiveId" clId="{B1AE42AE-1C94-497C-BC8F-8F6BF1B8E128}" dt="2021-12-14T17:54:20.481" v="118" actId="478"/>
          <ac:cxnSpMkLst>
            <pc:docMk/>
            <pc:sldMk cId="636191167" sldId="265"/>
            <ac:cxnSpMk id="20" creationId="{199F7C53-16D2-A342-9ABB-4C5216564878}"/>
          </ac:cxnSpMkLst>
        </pc:cxnChg>
        <pc:cxnChg chg="del">
          <ac:chgData name="Louis Proffit" userId="61195f1d460028d5" providerId="LiveId" clId="{B1AE42AE-1C94-497C-BC8F-8F6BF1B8E128}" dt="2021-12-14T17:56:49.214" v="165" actId="478"/>
          <ac:cxnSpMkLst>
            <pc:docMk/>
            <pc:sldMk cId="636191167" sldId="265"/>
            <ac:cxnSpMk id="36" creationId="{673C2186-5D2B-FE47-931D-A10484B2D29D}"/>
          </ac:cxnSpMkLst>
        </pc:cxnChg>
        <pc:cxnChg chg="del">
          <ac:chgData name="Louis Proffit" userId="61195f1d460028d5" providerId="LiveId" clId="{B1AE42AE-1C94-497C-BC8F-8F6BF1B8E128}" dt="2021-12-14T17:54:23.384" v="120" actId="478"/>
          <ac:cxnSpMkLst>
            <pc:docMk/>
            <pc:sldMk cId="636191167" sldId="265"/>
            <ac:cxnSpMk id="37" creationId="{A4523D67-F20B-C047-9CAA-831A56F1C05F}"/>
          </ac:cxnSpMkLst>
        </pc:cxnChg>
        <pc:cxnChg chg="del">
          <ac:chgData name="Louis Proffit" userId="61195f1d460028d5" providerId="LiveId" clId="{B1AE42AE-1C94-497C-BC8F-8F6BF1B8E128}" dt="2021-12-14T17:56:49.591" v="166" actId="478"/>
          <ac:cxnSpMkLst>
            <pc:docMk/>
            <pc:sldMk cId="636191167" sldId="265"/>
            <ac:cxnSpMk id="38" creationId="{FC7918D2-CE56-614E-86D1-544E356DACD6}"/>
          </ac:cxnSpMkLst>
        </pc:cxnChg>
        <pc:cxnChg chg="add del mod">
          <ac:chgData name="Louis Proffit" userId="61195f1d460028d5" providerId="LiveId" clId="{B1AE42AE-1C94-497C-BC8F-8F6BF1B8E128}" dt="2021-12-14T17:56:26.677" v="158" actId="478"/>
          <ac:cxnSpMkLst>
            <pc:docMk/>
            <pc:sldMk cId="636191167" sldId="265"/>
            <ac:cxnSpMk id="48" creationId="{B92BA3B4-1B55-B046-A43C-B2985E8E0210}"/>
          </ac:cxnSpMkLst>
        </pc:cxnChg>
        <pc:cxnChg chg="del">
          <ac:chgData name="Louis Proffit" userId="61195f1d460028d5" providerId="LiveId" clId="{B1AE42AE-1C94-497C-BC8F-8F6BF1B8E128}" dt="2021-12-14T17:56:46.540" v="164" actId="478"/>
          <ac:cxnSpMkLst>
            <pc:docMk/>
            <pc:sldMk cId="636191167" sldId="265"/>
            <ac:cxnSpMk id="49" creationId="{1CEBB5C4-DA86-2F46-8C95-B6F738C1533F}"/>
          </ac:cxnSpMkLst>
        </pc:cxnChg>
        <pc:cxnChg chg="del">
          <ac:chgData name="Louis Proffit" userId="61195f1d460028d5" providerId="LiveId" clId="{B1AE42AE-1C94-497C-BC8F-8F6BF1B8E128}" dt="2021-12-14T17:54:26.381" v="123" actId="478"/>
          <ac:cxnSpMkLst>
            <pc:docMk/>
            <pc:sldMk cId="636191167" sldId="265"/>
            <ac:cxnSpMk id="50" creationId="{86238AE6-B9AC-D54A-844E-B271ADF030DE}"/>
          </ac:cxnSpMkLst>
        </pc:cxnChg>
        <pc:cxnChg chg="del">
          <ac:chgData name="Louis Proffit" userId="61195f1d460028d5" providerId="LiveId" clId="{B1AE42AE-1C94-497C-BC8F-8F6BF1B8E128}" dt="2021-12-14T17:56:41.464" v="162" actId="478"/>
          <ac:cxnSpMkLst>
            <pc:docMk/>
            <pc:sldMk cId="636191167" sldId="265"/>
            <ac:cxnSpMk id="51" creationId="{23E66026-0AAB-9148-8F03-2F7639B2CB09}"/>
          </ac:cxnSpMkLst>
        </pc:cxnChg>
        <pc:cxnChg chg="mod">
          <ac:chgData name="Louis Proffit" userId="61195f1d460028d5" providerId="LiveId" clId="{B1AE42AE-1C94-497C-BC8F-8F6BF1B8E128}" dt="2021-12-14T18:00:05.072" v="219" actId="1037"/>
          <ac:cxnSpMkLst>
            <pc:docMk/>
            <pc:sldMk cId="636191167" sldId="265"/>
            <ac:cxnSpMk id="58" creationId="{3E693A53-96AD-DF46-906E-5E94CF350E1C}"/>
          </ac:cxnSpMkLst>
        </pc:cxnChg>
        <pc:cxnChg chg="del">
          <ac:chgData name="Louis Proffit" userId="61195f1d460028d5" providerId="LiveId" clId="{B1AE42AE-1C94-497C-BC8F-8F6BF1B8E128}" dt="2021-12-14T17:54:28.947" v="125" actId="478"/>
          <ac:cxnSpMkLst>
            <pc:docMk/>
            <pc:sldMk cId="636191167" sldId="265"/>
            <ac:cxnSpMk id="59" creationId="{D6A34165-2ACD-A049-A064-C4C30CCE11AE}"/>
          </ac:cxnSpMkLst>
        </pc:cxnChg>
        <pc:cxnChg chg="mod">
          <ac:chgData name="Louis Proffit" userId="61195f1d460028d5" providerId="LiveId" clId="{B1AE42AE-1C94-497C-BC8F-8F6BF1B8E128}" dt="2021-12-14T18:01:30.791" v="280" actId="1038"/>
          <ac:cxnSpMkLst>
            <pc:docMk/>
            <pc:sldMk cId="636191167" sldId="265"/>
            <ac:cxnSpMk id="60" creationId="{237524BD-5FD1-5E43-A66F-E60383040229}"/>
          </ac:cxnSpMkLst>
        </pc:cxnChg>
        <pc:cxnChg chg="del">
          <ac:chgData name="Louis Proffit" userId="61195f1d460028d5" providerId="LiveId" clId="{B1AE42AE-1C94-497C-BC8F-8F6BF1B8E128}" dt="2021-12-14T17:54:17.362" v="116" actId="478"/>
          <ac:cxnSpMkLst>
            <pc:docMk/>
            <pc:sldMk cId="636191167" sldId="265"/>
            <ac:cxnSpMk id="76" creationId="{047CB619-139C-2845-85E6-468E9AC70F4E}"/>
          </ac:cxnSpMkLst>
        </pc:cxnChg>
        <pc:cxnChg chg="del">
          <ac:chgData name="Louis Proffit" userId="61195f1d460028d5" providerId="LiveId" clId="{B1AE42AE-1C94-497C-BC8F-8F6BF1B8E128}" dt="2021-12-14T17:54:43.938" v="137" actId="478"/>
          <ac:cxnSpMkLst>
            <pc:docMk/>
            <pc:sldMk cId="636191167" sldId="265"/>
            <ac:cxnSpMk id="83" creationId="{C92A3D56-1C8A-8745-82CF-280074C23F7B}"/>
          </ac:cxnSpMkLst>
        </pc:cxnChg>
        <pc:cxnChg chg="del mod">
          <ac:chgData name="Louis Proffit" userId="61195f1d460028d5" providerId="LiveId" clId="{B1AE42AE-1C94-497C-BC8F-8F6BF1B8E128}" dt="2021-12-14T17:54:46.843" v="138" actId="478"/>
          <ac:cxnSpMkLst>
            <pc:docMk/>
            <pc:sldMk cId="636191167" sldId="265"/>
            <ac:cxnSpMk id="91" creationId="{2FBCFB12-3A9A-ED44-A842-ABC7D94242B4}"/>
          </ac:cxnSpMkLst>
        </pc:cxnChg>
        <pc:cxnChg chg="del">
          <ac:chgData name="Louis Proffit" userId="61195f1d460028d5" providerId="LiveId" clId="{B1AE42AE-1C94-497C-BC8F-8F6BF1B8E128}" dt="2021-12-14T17:54:37.242" v="132" actId="478"/>
          <ac:cxnSpMkLst>
            <pc:docMk/>
            <pc:sldMk cId="636191167" sldId="265"/>
            <ac:cxnSpMk id="93" creationId="{3DBEB532-E71D-B349-84CB-0142A60B0E43}"/>
          </ac:cxnSpMkLst>
        </pc:cxnChg>
        <pc:cxnChg chg="del mod">
          <ac:chgData name="Louis Proffit" userId="61195f1d460028d5" providerId="LiveId" clId="{B1AE42AE-1C94-497C-BC8F-8F6BF1B8E128}" dt="2021-12-14T17:54:24.078" v="121" actId="478"/>
          <ac:cxnSpMkLst>
            <pc:docMk/>
            <pc:sldMk cId="636191167" sldId="265"/>
            <ac:cxnSpMk id="97" creationId="{63FC338C-53A6-6541-B435-0A7A1441C5DF}"/>
          </ac:cxnSpMkLst>
        </pc:cxnChg>
        <pc:cxnChg chg="del">
          <ac:chgData name="Louis Proffit" userId="61195f1d460028d5" providerId="LiveId" clId="{B1AE42AE-1C94-497C-BC8F-8F6BF1B8E128}" dt="2021-12-14T17:54:40.967" v="134" actId="478"/>
          <ac:cxnSpMkLst>
            <pc:docMk/>
            <pc:sldMk cId="636191167" sldId="265"/>
            <ac:cxnSpMk id="123" creationId="{F8EE3A0D-7B15-DC4E-9047-53F10B00FD10}"/>
          </ac:cxnSpMkLst>
        </pc:cxnChg>
        <pc:cxnChg chg="del mod">
          <ac:chgData name="Louis Proffit" userId="61195f1d460028d5" providerId="LiveId" clId="{B1AE42AE-1C94-497C-BC8F-8F6BF1B8E128}" dt="2021-12-14T17:56:33.549" v="160" actId="478"/>
          <ac:cxnSpMkLst>
            <pc:docMk/>
            <pc:sldMk cId="636191167" sldId="265"/>
            <ac:cxnSpMk id="135" creationId="{72507C90-3339-8545-8E3E-EF54CEDBC9F2}"/>
          </ac:cxnSpMkLst>
        </pc:cxnChg>
        <pc:cxnChg chg="mod">
          <ac:chgData name="Louis Proffit" userId="61195f1d460028d5" providerId="LiveId" clId="{B1AE42AE-1C94-497C-BC8F-8F6BF1B8E128}" dt="2021-12-14T17:57:28.573" v="173" actId="1076"/>
          <ac:cxnSpMkLst>
            <pc:docMk/>
            <pc:sldMk cId="636191167" sldId="265"/>
            <ac:cxnSpMk id="158" creationId="{FAAFDE8A-4AE6-444A-B263-D45B301EE486}"/>
          </ac:cxnSpMkLst>
        </pc:cxnChg>
        <pc:cxnChg chg="mod">
          <ac:chgData name="Louis Proffit" userId="61195f1d460028d5" providerId="LiveId" clId="{B1AE42AE-1C94-497C-BC8F-8F6BF1B8E128}" dt="2021-12-14T18:00:05.072" v="219" actId="1037"/>
          <ac:cxnSpMkLst>
            <pc:docMk/>
            <pc:sldMk cId="636191167" sldId="265"/>
            <ac:cxnSpMk id="227" creationId="{453D282C-1998-8D45-AA8C-7C5A21AC72E0}"/>
          </ac:cxnSpMkLst>
        </pc:cxnChg>
        <pc:cxnChg chg="del">
          <ac:chgData name="Louis Proffit" userId="61195f1d460028d5" providerId="LiveId" clId="{B1AE42AE-1C94-497C-BC8F-8F6BF1B8E128}" dt="2021-12-14T17:54:32.717" v="127" actId="478"/>
          <ac:cxnSpMkLst>
            <pc:docMk/>
            <pc:sldMk cId="636191167" sldId="265"/>
            <ac:cxnSpMk id="228" creationId="{CD54B130-3CC3-FE42-886A-F8F2AF7379CC}"/>
          </ac:cxnSpMkLst>
        </pc:cxnChg>
        <pc:cxnChg chg="mod">
          <ac:chgData name="Louis Proffit" userId="61195f1d460028d5" providerId="LiveId" clId="{B1AE42AE-1C94-497C-BC8F-8F6BF1B8E128}" dt="2021-12-14T18:01:30.791" v="280" actId="1038"/>
          <ac:cxnSpMkLst>
            <pc:docMk/>
            <pc:sldMk cId="636191167" sldId="265"/>
            <ac:cxnSpMk id="229" creationId="{14D8C908-59A4-8747-8388-9B2FC8430D08}"/>
          </ac:cxnSpMkLst>
        </pc:cxnChg>
        <pc:cxnChg chg="del">
          <ac:chgData name="Louis Proffit" userId="61195f1d460028d5" providerId="LiveId" clId="{B1AE42AE-1C94-497C-BC8F-8F6BF1B8E128}" dt="2021-12-14T17:54:35.272" v="130" actId="478"/>
          <ac:cxnSpMkLst>
            <pc:docMk/>
            <pc:sldMk cId="636191167" sldId="265"/>
            <ac:cxnSpMk id="234" creationId="{A7EA1911-8BE2-8F4F-ABB8-0E501BC05897}"/>
          </ac:cxnSpMkLst>
        </pc:cxnChg>
        <pc:cxnChg chg="del mod">
          <ac:chgData name="Louis Proffit" userId="61195f1d460028d5" providerId="LiveId" clId="{B1AE42AE-1C94-497C-BC8F-8F6BF1B8E128}" dt="2021-12-14T17:54:33.781" v="128" actId="478"/>
          <ac:cxnSpMkLst>
            <pc:docMk/>
            <pc:sldMk cId="636191167" sldId="265"/>
            <ac:cxnSpMk id="236" creationId="{D9707D5F-C607-FB49-B03F-76AD0FF74F85}"/>
          </ac:cxnSpMkLst>
        </pc:cxnChg>
        <pc:cxnChg chg="mod">
          <ac:chgData name="Louis Proffit" userId="61195f1d460028d5" providerId="LiveId" clId="{B1AE42AE-1C94-497C-BC8F-8F6BF1B8E128}" dt="2021-12-14T17:59:08.692" v="209" actId="1036"/>
          <ac:cxnSpMkLst>
            <pc:docMk/>
            <pc:sldMk cId="636191167" sldId="265"/>
            <ac:cxnSpMk id="237" creationId="{88F55EDF-A7D8-DC46-8A6C-D9268AC12C95}"/>
          </ac:cxnSpMkLst>
        </pc:cxnChg>
        <pc:cxnChg chg="mod">
          <ac:chgData name="Louis Proffit" userId="61195f1d460028d5" providerId="LiveId" clId="{B1AE42AE-1C94-497C-BC8F-8F6BF1B8E128}" dt="2021-12-14T17:59:46.453" v="212" actId="1076"/>
          <ac:cxnSpMkLst>
            <pc:docMk/>
            <pc:sldMk cId="636191167" sldId="265"/>
            <ac:cxnSpMk id="240" creationId="{7E71E521-5E17-184D-A288-0A69711C4F17}"/>
          </ac:cxnSpMkLst>
        </pc:cxnChg>
        <pc:cxnChg chg="mod">
          <ac:chgData name="Louis Proffit" userId="61195f1d460028d5" providerId="LiveId" clId="{B1AE42AE-1C94-497C-BC8F-8F6BF1B8E128}" dt="2021-12-14T17:59:46.453" v="212" actId="1076"/>
          <ac:cxnSpMkLst>
            <pc:docMk/>
            <pc:sldMk cId="636191167" sldId="265"/>
            <ac:cxnSpMk id="241" creationId="{D6352B32-EED8-B640-B47F-22CA8FB864CC}"/>
          </ac:cxnSpMkLst>
        </pc:cxnChg>
      </pc:sldChg>
      <pc:sldChg chg="addSp delSp modSp mod setBg modClrScheme chgLayout">
        <pc:chgData name="Louis Proffit" userId="61195f1d460028d5" providerId="LiveId" clId="{B1AE42AE-1C94-497C-BC8F-8F6BF1B8E128}" dt="2021-12-14T19:09:58.415" v="480" actId="1076"/>
        <pc:sldMkLst>
          <pc:docMk/>
          <pc:sldMk cId="1506282685" sldId="268"/>
        </pc:sldMkLst>
        <pc:spChg chg="mod ord">
          <ac:chgData name="Louis Proffit" userId="61195f1d460028d5" providerId="LiveId" clId="{B1AE42AE-1C94-497C-BC8F-8F6BF1B8E128}" dt="2021-12-14T18:15:17.072" v="423" actId="700"/>
          <ac:spMkLst>
            <pc:docMk/>
            <pc:sldMk cId="1506282685" sldId="268"/>
            <ac:spMk id="2" creationId="{6A4A9901-CC8E-F545-9036-410F22588750}"/>
          </ac:spMkLst>
        </pc:spChg>
        <pc:spChg chg="del">
          <ac:chgData name="Louis Proffit" userId="61195f1d460028d5" providerId="LiveId" clId="{B1AE42AE-1C94-497C-BC8F-8F6BF1B8E128}" dt="2021-12-14T18:08:26.963" v="293" actId="478"/>
          <ac:spMkLst>
            <pc:docMk/>
            <pc:sldMk cId="1506282685" sldId="268"/>
            <ac:spMk id="3" creationId="{8D774AA2-B698-7A49-B1A8-90AA74BA8EAE}"/>
          </ac:spMkLst>
        </pc:spChg>
        <pc:spChg chg="add del mod">
          <ac:chgData name="Louis Proffit" userId="61195f1d460028d5" providerId="LiveId" clId="{B1AE42AE-1C94-497C-BC8F-8F6BF1B8E128}" dt="2021-12-14T18:08:30.069" v="295"/>
          <ac:spMkLst>
            <pc:docMk/>
            <pc:sldMk cId="1506282685" sldId="268"/>
            <ac:spMk id="7" creationId="{F165411B-2D56-4E0F-8830-F5DC254740AE}"/>
          </ac:spMkLst>
        </pc:spChg>
        <pc:spChg chg="add mod ord">
          <ac:chgData name="Louis Proffit" userId="61195f1d460028d5" providerId="LiveId" clId="{B1AE42AE-1C94-497C-BC8F-8F6BF1B8E128}" dt="2021-12-14T18:17:57.552" v="429" actId="1076"/>
          <ac:spMkLst>
            <pc:docMk/>
            <pc:sldMk cId="1506282685" sldId="268"/>
            <ac:spMk id="10" creationId="{7F98981D-7F5E-4704-9505-8742C6FA23F2}"/>
          </ac:spMkLst>
        </pc:spChg>
        <pc:spChg chg="add del mod ord">
          <ac:chgData name="Louis Proffit" userId="61195f1d460028d5" providerId="LiveId" clId="{B1AE42AE-1C94-497C-BC8F-8F6BF1B8E128}" dt="2021-12-14T18:15:17.072" v="423" actId="700"/>
          <ac:spMkLst>
            <pc:docMk/>
            <pc:sldMk cId="1506282685" sldId="268"/>
            <ac:spMk id="11" creationId="{38537ACE-300D-4023-BA48-FEEDF0696D38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12" creationId="{4B6C1541-E281-4CD5-A444-D6AA3A1D69F8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15" creationId="{201CC55D-ED54-4C5C-95E6-10947BD1103B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21" creationId="{3873B707-463F-40B0-8227-E8CC6C67EB25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23" creationId="{C13237C8-E62C-4F0D-A318-BD6FB6C2D138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24" creationId="{201CC55D-ED54-4C5C-95E6-10947BD1103B}"/>
          </ac:spMkLst>
        </pc:spChg>
        <pc:spChg chg="add del">
          <ac:chgData name="Louis Proffit" userId="61195f1d460028d5" providerId="LiveId" clId="{B1AE42AE-1C94-497C-BC8F-8F6BF1B8E128}" dt="2021-12-14T18:08:45.044" v="297" actId="26606"/>
          <ac:spMkLst>
            <pc:docMk/>
            <pc:sldMk cId="1506282685" sldId="268"/>
            <ac:spMk id="25" creationId="{19C9EAEA-39D0-4B0E-A0EB-51E7B26740B1}"/>
          </ac:spMkLst>
        </pc:spChg>
        <pc:spChg chg="add del">
          <ac:chgData name="Louis Proffit" userId="61195f1d460028d5" providerId="LiveId" clId="{B1AE42AE-1C94-497C-BC8F-8F6BF1B8E128}" dt="2021-12-14T18:14:50.389" v="416" actId="26606"/>
          <ac:spMkLst>
            <pc:docMk/>
            <pc:sldMk cId="1506282685" sldId="268"/>
            <ac:spMk id="27" creationId="{33CD251C-A887-4D2F-925B-FC097198538B}"/>
          </ac:spMkLst>
        </pc:spChg>
        <pc:spChg chg="add del">
          <ac:chgData name="Louis Proffit" userId="61195f1d460028d5" providerId="LiveId" clId="{B1AE42AE-1C94-497C-BC8F-8F6BF1B8E128}" dt="2021-12-14T18:14:50.389" v="416" actId="26606"/>
          <ac:spMkLst>
            <pc:docMk/>
            <pc:sldMk cId="1506282685" sldId="268"/>
            <ac:spMk id="29" creationId="{3B2069EE-A08E-44F0-B3F9-3CF8CC2DCAD5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33" creationId="{3873B707-463F-40B0-8227-E8CC6C67EB25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35" creationId="{C13237C8-E62C-4F0D-A318-BD6FB6C2D138}"/>
          </ac:spMkLst>
        </pc:spChg>
        <pc:spChg chg="add del">
          <ac:chgData name="Louis Proffit" userId="61195f1d460028d5" providerId="LiveId" clId="{B1AE42AE-1C94-497C-BC8F-8F6BF1B8E128}" dt="2021-12-14T18:15:13.011" v="419" actId="26606"/>
          <ac:spMkLst>
            <pc:docMk/>
            <pc:sldMk cId="1506282685" sldId="268"/>
            <ac:spMk id="37" creationId="{19C9EAEA-39D0-4B0E-A0EB-51E7B26740B1}"/>
          </ac:spMkLst>
        </pc:spChg>
        <pc:grpChg chg="add del">
          <ac:chgData name="Louis Proffit" userId="61195f1d460028d5" providerId="LiveId" clId="{B1AE42AE-1C94-497C-BC8F-8F6BF1B8E128}" dt="2021-12-14T18:08:45.044" v="297" actId="26606"/>
          <ac:grpSpMkLst>
            <pc:docMk/>
            <pc:sldMk cId="1506282685" sldId="268"/>
            <ac:grpSpMk id="17" creationId="{1DE889C7-FAD6-4397-98E2-05D503484459}"/>
          </ac:grpSpMkLst>
        </pc:grpChg>
        <pc:grpChg chg="add del">
          <ac:chgData name="Louis Proffit" userId="61195f1d460028d5" providerId="LiveId" clId="{B1AE42AE-1C94-497C-BC8F-8F6BF1B8E128}" dt="2021-12-14T18:15:13.011" v="419" actId="26606"/>
          <ac:grpSpMkLst>
            <pc:docMk/>
            <pc:sldMk cId="1506282685" sldId="268"/>
            <ac:grpSpMk id="26" creationId="{1DE889C7-FAD6-4397-98E2-05D503484459}"/>
          </ac:grpSpMkLst>
        </pc:grpChg>
        <pc:grpChg chg="add del">
          <ac:chgData name="Louis Proffit" userId="61195f1d460028d5" providerId="LiveId" clId="{B1AE42AE-1C94-497C-BC8F-8F6BF1B8E128}" dt="2021-12-14T18:14:50.389" v="416" actId="26606"/>
          <ac:grpSpMkLst>
            <pc:docMk/>
            <pc:sldMk cId="1506282685" sldId="268"/>
            <ac:grpSpMk id="31" creationId="{C9888C69-11CC-40BA-BABF-F9B7E11C9156}"/>
          </ac:grpSpMkLst>
        </pc:grpChg>
        <pc:picChg chg="add del mod">
          <ac:chgData name="Louis Proffit" userId="61195f1d460028d5" providerId="LiveId" clId="{B1AE42AE-1C94-497C-BC8F-8F6BF1B8E128}" dt="2021-12-14T18:08:29.426" v="294" actId="21"/>
          <ac:picMkLst>
            <pc:docMk/>
            <pc:sldMk cId="1506282685" sldId="268"/>
            <ac:picMk id="5" creationId="{39C3ED20-AFC8-4B5D-A7D6-CF057AEA25B9}"/>
          </ac:picMkLst>
        </pc:picChg>
        <pc:picChg chg="add del mod ord">
          <ac:chgData name="Louis Proffit" userId="61195f1d460028d5" providerId="LiveId" clId="{B1AE42AE-1C94-497C-BC8F-8F6BF1B8E128}" dt="2021-12-14T18:14:08.473" v="314" actId="21"/>
          <ac:picMkLst>
            <pc:docMk/>
            <pc:sldMk cId="1506282685" sldId="268"/>
            <ac:picMk id="8" creationId="{EB9E657E-0720-40F3-8369-6357E6142099}"/>
          </ac:picMkLst>
        </pc:picChg>
        <pc:picChg chg="add del mod">
          <ac:chgData name="Louis Proffit" userId="61195f1d460028d5" providerId="LiveId" clId="{B1AE42AE-1C94-497C-BC8F-8F6BF1B8E128}" dt="2021-12-14T19:09:58.415" v="480" actId="1076"/>
          <ac:picMkLst>
            <pc:docMk/>
            <pc:sldMk cId="1506282685" sldId="268"/>
            <ac:picMk id="20" creationId="{D6048A06-1661-45C7-BD30-6D854557381C}"/>
          </ac:picMkLst>
        </pc:picChg>
        <pc:picChg chg="add del mod ord">
          <ac:chgData name="Louis Proffit" userId="61195f1d460028d5" providerId="LiveId" clId="{B1AE42AE-1C94-497C-BC8F-8F6BF1B8E128}" dt="2021-12-14T18:15:15.780" v="421"/>
          <ac:picMkLst>
            <pc:docMk/>
            <pc:sldMk cId="1506282685" sldId="268"/>
            <ac:picMk id="22" creationId="{41B14ECE-5552-4E9D-887F-F36AC55136E8}"/>
          </ac:picMkLst>
        </pc:picChg>
      </pc:sldChg>
      <pc:sldChg chg="modSp mod">
        <pc:chgData name="Louis Proffit" userId="61195f1d460028d5" providerId="LiveId" clId="{B1AE42AE-1C94-497C-BC8F-8F6BF1B8E128}" dt="2021-12-14T18:53:46.393" v="441" actId="20577"/>
        <pc:sldMkLst>
          <pc:docMk/>
          <pc:sldMk cId="3349345218" sldId="269"/>
        </pc:sldMkLst>
        <pc:spChg chg="mod">
          <ac:chgData name="Louis Proffit" userId="61195f1d460028d5" providerId="LiveId" clId="{B1AE42AE-1C94-497C-BC8F-8F6BF1B8E128}" dt="2021-12-14T18:53:46.393" v="441" actId="20577"/>
          <ac:spMkLst>
            <pc:docMk/>
            <pc:sldMk cId="3349345218" sldId="269"/>
            <ac:spMk id="2" creationId="{73082478-56DF-1E4D-AA6A-9F8D342C81BE}"/>
          </ac:spMkLst>
        </pc:spChg>
      </pc:sldChg>
      <pc:sldChg chg="modSp new mod">
        <pc:chgData name="Louis Proffit" userId="61195f1d460028d5" providerId="LiveId" clId="{B1AE42AE-1C94-497C-BC8F-8F6BF1B8E128}" dt="2021-12-14T19:09:49.290" v="477" actId="20577"/>
        <pc:sldMkLst>
          <pc:docMk/>
          <pc:sldMk cId="2049547301" sldId="270"/>
        </pc:sldMkLst>
        <pc:spChg chg="mod">
          <ac:chgData name="Louis Proffit" userId="61195f1d460028d5" providerId="LiveId" clId="{B1AE42AE-1C94-497C-BC8F-8F6BF1B8E128}" dt="2021-12-14T19:08:23.995" v="466" actId="20577"/>
          <ac:spMkLst>
            <pc:docMk/>
            <pc:sldMk cId="2049547301" sldId="270"/>
            <ac:spMk id="2" creationId="{0BD754FB-0F26-44A2-AD43-F73C169C5995}"/>
          </ac:spMkLst>
        </pc:spChg>
        <pc:spChg chg="mod">
          <ac:chgData name="Louis Proffit" userId="61195f1d460028d5" providerId="LiveId" clId="{B1AE42AE-1C94-497C-BC8F-8F6BF1B8E128}" dt="2021-12-14T19:09:49.290" v="477" actId="20577"/>
          <ac:spMkLst>
            <pc:docMk/>
            <pc:sldMk cId="2049547301" sldId="270"/>
            <ac:spMk id="3" creationId="{94034652-5144-4763-A5F8-126A078E3CAA}"/>
          </ac:spMkLst>
        </pc:spChg>
      </pc:sldChg>
    </pc:docChg>
  </pc:docChgLst>
  <pc:docChgLst>
    <pc:chgData name="Louis Proffit" userId="61195f1d460028d5" providerId="LiveId" clId="{F054BF4C-F5D0-4836-B8BF-A300F3481083}"/>
    <pc:docChg chg="addSld modSld">
      <pc:chgData name="Louis Proffit" userId="61195f1d460028d5" providerId="LiveId" clId="{F054BF4C-F5D0-4836-B8BF-A300F3481083}" dt="2021-12-15T13:25:31.347" v="33" actId="20577"/>
      <pc:docMkLst>
        <pc:docMk/>
      </pc:docMkLst>
      <pc:sldChg chg="addSp modSp mod">
        <pc:chgData name="Louis Proffit" userId="61195f1d460028d5" providerId="LiveId" clId="{F054BF4C-F5D0-4836-B8BF-A300F3481083}" dt="2021-12-15T12:52:32.191" v="15" actId="12100"/>
        <pc:sldMkLst>
          <pc:docMk/>
          <pc:sldMk cId="3349345218" sldId="269"/>
        </pc:sldMkLst>
        <pc:graphicFrameChg chg="add mod modGraphic">
          <ac:chgData name="Louis Proffit" userId="61195f1d460028d5" providerId="LiveId" clId="{F054BF4C-F5D0-4836-B8BF-A300F3481083}" dt="2021-12-15T12:52:32.191" v="15" actId="12100"/>
          <ac:graphicFrameMkLst>
            <pc:docMk/>
            <pc:sldMk cId="3349345218" sldId="269"/>
            <ac:graphicFrameMk id="3" creationId="{7D33AC73-A9E1-427B-BAF1-4F77C074705D}"/>
          </ac:graphicFrameMkLst>
        </pc:graphicFrameChg>
        <pc:graphicFrameChg chg="mod">
          <ac:chgData name="Louis Proffit" userId="61195f1d460028d5" providerId="LiveId" clId="{F054BF4C-F5D0-4836-B8BF-A300F3481083}" dt="2021-12-15T12:45:07.815" v="3"/>
          <ac:graphicFrameMkLst>
            <pc:docMk/>
            <pc:sldMk cId="3349345218" sldId="269"/>
            <ac:graphicFrameMk id="4" creationId="{1FCF192F-5F03-4387-B585-38B3FBA84ED5}"/>
          </ac:graphicFrameMkLst>
        </pc:graphicFrameChg>
      </pc:sldChg>
      <pc:sldChg chg="modSp new mod">
        <pc:chgData name="Louis Proffit" userId="61195f1d460028d5" providerId="LiveId" clId="{F054BF4C-F5D0-4836-B8BF-A300F3481083}" dt="2021-12-15T13:25:31.347" v="33" actId="20577"/>
        <pc:sldMkLst>
          <pc:docMk/>
          <pc:sldMk cId="3115822797" sldId="272"/>
        </pc:sldMkLst>
        <pc:spChg chg="mod">
          <ac:chgData name="Louis Proffit" userId="61195f1d460028d5" providerId="LiveId" clId="{F054BF4C-F5D0-4836-B8BF-A300F3481083}" dt="2021-12-15T13:25:27.616" v="20" actId="20577"/>
          <ac:spMkLst>
            <pc:docMk/>
            <pc:sldMk cId="3115822797" sldId="272"/>
            <ac:spMk id="2" creationId="{79798F4D-70D9-4456-B1D7-BCC089DA4160}"/>
          </ac:spMkLst>
        </pc:spChg>
        <pc:spChg chg="mod">
          <ac:chgData name="Louis Proffit" userId="61195f1d460028d5" providerId="LiveId" clId="{F054BF4C-F5D0-4836-B8BF-A300F3481083}" dt="2021-12-15T13:25:31.347" v="33" actId="20577"/>
          <ac:spMkLst>
            <pc:docMk/>
            <pc:sldMk cId="3115822797" sldId="272"/>
            <ac:spMk id="3" creationId="{3F402BF2-BDF8-443D-BE39-0CFE8735DF23}"/>
          </ac:spMkLst>
        </pc:spChg>
      </pc:sldChg>
    </pc:docChg>
  </pc:docChgLst>
  <pc:docChgLst>
    <pc:chgData name="Louis Proffit" userId="61195f1d460028d5" providerId="Windows Live" clId="Web-{EA974E94-4B2B-4BFC-85AE-9ADF30468511}"/>
    <pc:docChg chg="modSld">
      <pc:chgData name="Louis Proffit" userId="61195f1d460028d5" providerId="Windows Live" clId="Web-{EA974E94-4B2B-4BFC-85AE-9ADF30468511}" dt="2021-12-15T12:44:35.354" v="9" actId="20577"/>
      <pc:docMkLst>
        <pc:docMk/>
      </pc:docMkLst>
      <pc:sldChg chg="addSp delSp modSp">
        <pc:chgData name="Louis Proffit" userId="61195f1d460028d5" providerId="Windows Live" clId="Web-{EA974E94-4B2B-4BFC-85AE-9ADF30468511}" dt="2021-12-15T12:44:35.354" v="9" actId="20577"/>
        <pc:sldMkLst>
          <pc:docMk/>
          <pc:sldMk cId="3349345218" sldId="269"/>
        </pc:sldMkLst>
        <pc:spChg chg="del mod">
          <ac:chgData name="Louis Proffit" userId="61195f1d460028d5" providerId="Windows Live" clId="Web-{EA974E94-4B2B-4BFC-85AE-9ADF30468511}" dt="2021-12-15T12:44:09.259" v="2"/>
          <ac:spMkLst>
            <pc:docMk/>
            <pc:sldMk cId="3349345218" sldId="269"/>
            <ac:spMk id="3" creationId="{3E86FA36-5BBA-0348-91B3-2F0A8031567B}"/>
          </ac:spMkLst>
        </pc:spChg>
        <pc:graphicFrameChg chg="add mod ord modGraphic">
          <ac:chgData name="Louis Proffit" userId="61195f1d460028d5" providerId="Windows Live" clId="Web-{EA974E94-4B2B-4BFC-85AE-9ADF30468511}" dt="2021-12-15T12:44:35.354" v="9" actId="20577"/>
          <ac:graphicFrameMkLst>
            <pc:docMk/>
            <pc:sldMk cId="3349345218" sldId="269"/>
            <ac:graphicFrameMk id="4" creationId="{1FCF192F-5F03-4387-B585-38B3FBA84ED5}"/>
          </ac:graphicFrameMkLst>
        </pc:graphicFrameChg>
      </pc:sldChg>
    </pc:docChg>
  </pc:docChgLst>
  <pc:docChgLst>
    <pc:chgData name="Paul THERON" userId="483034b95bd36431" providerId="LiveId" clId="{799ADD22-2A35-8C45-A260-B740F649CBD7}"/>
    <pc:docChg chg="custSel modSld">
      <pc:chgData name="Paul THERON" userId="483034b95bd36431" providerId="LiveId" clId="{799ADD22-2A35-8C45-A260-B740F649CBD7}" dt="2021-12-15T13:32:19.278" v="20" actId="20577"/>
      <pc:docMkLst>
        <pc:docMk/>
      </pc:docMkLst>
      <pc:sldChg chg="modSp">
        <pc:chgData name="Paul THERON" userId="483034b95bd36431" providerId="LiveId" clId="{799ADD22-2A35-8C45-A260-B740F649CBD7}" dt="2021-12-15T12:49:41.419" v="15" actId="20577"/>
        <pc:sldMkLst>
          <pc:docMk/>
          <pc:sldMk cId="979935177" sldId="261"/>
        </pc:sldMkLst>
        <pc:graphicFrameChg chg="mod">
          <ac:chgData name="Paul THERON" userId="483034b95bd36431" providerId="LiveId" clId="{799ADD22-2A35-8C45-A260-B740F649CBD7}" dt="2021-12-15T12:49:41.419" v="15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modSp mod">
        <pc:chgData name="Paul THERON" userId="483034b95bd36431" providerId="LiveId" clId="{799ADD22-2A35-8C45-A260-B740F649CBD7}" dt="2021-12-15T12:49:21.643" v="14" actId="208"/>
        <pc:sldMkLst>
          <pc:docMk/>
          <pc:sldMk cId="1506282685" sldId="268"/>
        </pc:sldMkLst>
        <pc:spChg chg="mod">
          <ac:chgData name="Paul THERON" userId="483034b95bd36431" providerId="LiveId" clId="{799ADD22-2A35-8C45-A260-B740F649CBD7}" dt="2021-12-15T12:49:21.643" v="14" actId="208"/>
          <ac:spMkLst>
            <pc:docMk/>
            <pc:sldMk cId="1506282685" sldId="268"/>
            <ac:spMk id="4" creationId="{9FC3306D-F4EC-7947-92D4-35E3DAD2DAF8}"/>
          </ac:spMkLst>
        </pc:spChg>
        <pc:spChg chg="mod">
          <ac:chgData name="Paul THERON" userId="483034b95bd36431" providerId="LiveId" clId="{799ADD22-2A35-8C45-A260-B740F649CBD7}" dt="2021-12-15T12:49:16.295" v="13" actId="207"/>
          <ac:spMkLst>
            <pc:docMk/>
            <pc:sldMk cId="1506282685" sldId="268"/>
            <ac:spMk id="9" creationId="{8F6D9F42-3D55-7C46-B228-9B2C5823824C}"/>
          </ac:spMkLst>
        </pc:spChg>
      </pc:sldChg>
      <pc:sldChg chg="addSp delSp modSp mod">
        <pc:chgData name="Paul THERON" userId="483034b95bd36431" providerId="LiveId" clId="{799ADD22-2A35-8C45-A260-B740F649CBD7}" dt="2021-12-15T12:46:49.541" v="2" actId="478"/>
        <pc:sldMkLst>
          <pc:docMk/>
          <pc:sldMk cId="3349345218" sldId="269"/>
        </pc:sldMkLst>
        <pc:spChg chg="mod">
          <ac:chgData name="Paul THERON" userId="483034b95bd36431" providerId="LiveId" clId="{799ADD22-2A35-8C45-A260-B740F649CBD7}" dt="2021-12-15T12:46:44.533" v="0"/>
          <ac:spMkLst>
            <pc:docMk/>
            <pc:sldMk cId="3349345218" sldId="269"/>
            <ac:spMk id="6" creationId="{7AA24280-863C-C34B-AB1F-22EBF78ACE00}"/>
          </ac:spMkLst>
        </pc:spChg>
        <pc:spChg chg="mod">
          <ac:chgData name="Paul THERON" userId="483034b95bd36431" providerId="LiveId" clId="{799ADD22-2A35-8C45-A260-B740F649CBD7}" dt="2021-12-15T12:46:44.533" v="0"/>
          <ac:spMkLst>
            <pc:docMk/>
            <pc:sldMk cId="3349345218" sldId="269"/>
            <ac:spMk id="7" creationId="{A4A76453-5CD5-2947-A2C9-1D576B48ACA5}"/>
          </ac:spMkLst>
        </pc:spChg>
        <pc:grpChg chg="add del mod">
          <ac:chgData name="Paul THERON" userId="483034b95bd36431" providerId="LiveId" clId="{799ADD22-2A35-8C45-A260-B740F649CBD7}" dt="2021-12-15T12:46:49.541" v="2" actId="478"/>
          <ac:grpSpMkLst>
            <pc:docMk/>
            <pc:sldMk cId="3349345218" sldId="269"/>
            <ac:grpSpMk id="5" creationId="{F2340D3E-D4D1-FB4B-9335-FD7D1D829D79}"/>
          </ac:grpSpMkLst>
        </pc:grpChg>
      </pc:sldChg>
      <pc:sldChg chg="modSp mod">
        <pc:chgData name="Paul THERON" userId="483034b95bd36431" providerId="LiveId" clId="{799ADD22-2A35-8C45-A260-B740F649CBD7}" dt="2021-12-15T13:32:19.278" v="20" actId="20577"/>
        <pc:sldMkLst>
          <pc:docMk/>
          <pc:sldMk cId="3115822797" sldId="272"/>
        </pc:sldMkLst>
        <pc:spChg chg="mod">
          <ac:chgData name="Paul THERON" userId="483034b95bd36431" providerId="LiveId" clId="{799ADD22-2A35-8C45-A260-B740F649CBD7}" dt="2021-12-15T13:32:19.278" v="20" actId="20577"/>
          <ac:spMkLst>
            <pc:docMk/>
            <pc:sldMk cId="3115822797" sldId="272"/>
            <ac:spMk id="3" creationId="{3F402BF2-BDF8-443D-BE39-0CFE8735DF23}"/>
          </ac:spMkLst>
        </pc:spChg>
      </pc:sldChg>
    </pc:docChg>
  </pc:docChgLst>
  <pc:docChgLst>
    <pc:chgData name="Paul THERON" userId="483034b95bd36431" providerId="LiveId" clId="{507963A4-0A85-9847-962C-19A22009884F}"/>
    <pc:docChg chg="undo custSel addSld modSld sldOrd">
      <pc:chgData name="Paul THERON" userId="483034b95bd36431" providerId="LiveId" clId="{507963A4-0A85-9847-962C-19A22009884F}" dt="2021-12-14T20:20:06.806" v="598" actId="1076"/>
      <pc:docMkLst>
        <pc:docMk/>
      </pc:docMkLst>
      <pc:sldChg chg="addSp delSp modSp mod">
        <pc:chgData name="Paul THERON" userId="483034b95bd36431" providerId="LiveId" clId="{507963A4-0A85-9847-962C-19A22009884F}" dt="2021-12-14T17:53:18.169" v="2"/>
        <pc:sldMkLst>
          <pc:docMk/>
          <pc:sldMk cId="3438351672" sldId="256"/>
        </pc:sldMkLst>
        <pc:spChg chg="add del mod">
          <ac:chgData name="Paul THERON" userId="483034b95bd36431" providerId="LiveId" clId="{507963A4-0A85-9847-962C-19A22009884F}" dt="2021-12-14T17:53:18.169" v="2"/>
          <ac:spMkLst>
            <pc:docMk/>
            <pc:sldMk cId="3438351672" sldId="256"/>
            <ac:spMk id="3" creationId="{CEE5589F-EF99-F748-A987-A7DB85245BCA}"/>
          </ac:spMkLst>
        </pc:spChg>
      </pc:sldChg>
      <pc:sldChg chg="addSp delSp modSp mod">
        <pc:chgData name="Paul THERON" userId="483034b95bd36431" providerId="LiveId" clId="{507963A4-0A85-9847-962C-19A22009884F}" dt="2021-12-14T17:56:20.976" v="13" actId="478"/>
        <pc:sldMkLst>
          <pc:docMk/>
          <pc:sldMk cId="3197645533" sldId="260"/>
        </pc:sldMkLst>
        <pc:picChg chg="add del mod">
          <ac:chgData name="Paul THERON" userId="483034b95bd36431" providerId="LiveId" clId="{507963A4-0A85-9847-962C-19A22009884F}" dt="2021-12-14T17:56:20.976" v="13" actId="478"/>
          <ac:picMkLst>
            <pc:docMk/>
            <pc:sldMk cId="3197645533" sldId="260"/>
            <ac:picMk id="4" creationId="{FD061C1A-F101-4A46-9EB1-19D8CE47DF90}"/>
          </ac:picMkLst>
        </pc:picChg>
        <pc:picChg chg="mod">
          <ac:chgData name="Paul THERON" userId="483034b95bd36431" providerId="LiveId" clId="{507963A4-0A85-9847-962C-19A22009884F}" dt="2021-12-14T17:55:58.604" v="10" actId="1076"/>
          <ac:picMkLst>
            <pc:docMk/>
            <pc:sldMk cId="3197645533" sldId="260"/>
            <ac:picMk id="8" creationId="{45457AB8-D4D0-B14B-9AFC-4DF56017461D}"/>
          </ac:picMkLst>
        </pc:picChg>
      </pc:sldChg>
      <pc:sldChg chg="modSp">
        <pc:chgData name="Paul THERON" userId="483034b95bd36431" providerId="LiveId" clId="{507963A4-0A85-9847-962C-19A22009884F}" dt="2021-12-14T17:57:00.576" v="31" actId="20577"/>
        <pc:sldMkLst>
          <pc:docMk/>
          <pc:sldMk cId="979935177" sldId="261"/>
        </pc:sldMkLst>
        <pc:graphicFrameChg chg="mod">
          <ac:chgData name="Paul THERON" userId="483034b95bd36431" providerId="LiveId" clId="{507963A4-0A85-9847-962C-19A22009884F}" dt="2021-12-14T17:57:00.576" v="31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</pc:sldChg>
      <pc:sldChg chg="addSp delSp modSp new mod">
        <pc:chgData name="Paul THERON" userId="483034b95bd36431" providerId="LiveId" clId="{507963A4-0A85-9847-962C-19A22009884F}" dt="2021-12-14T18:39:08.593" v="420" actId="20577"/>
        <pc:sldMkLst>
          <pc:docMk/>
          <pc:sldMk cId="3419658635" sldId="267"/>
        </pc:sldMkLst>
        <pc:spChg chg="mod">
          <ac:chgData name="Paul THERON" userId="483034b95bd36431" providerId="LiveId" clId="{507963A4-0A85-9847-962C-19A22009884F}" dt="2021-12-14T17:59:06.004" v="88" actId="20577"/>
          <ac:spMkLst>
            <pc:docMk/>
            <pc:sldMk cId="3419658635" sldId="267"/>
            <ac:spMk id="2" creationId="{ACDDF3C8-82EA-2747-A7F5-8DAB98EC4C5D}"/>
          </ac:spMkLst>
        </pc:spChg>
        <pc:spChg chg="del">
          <ac:chgData name="Paul THERON" userId="483034b95bd36431" providerId="LiveId" clId="{507963A4-0A85-9847-962C-19A22009884F}" dt="2021-12-14T18:18:43.553" v="141" actId="478"/>
          <ac:spMkLst>
            <pc:docMk/>
            <pc:sldMk cId="3419658635" sldId="267"/>
            <ac:spMk id="3" creationId="{049D8896-27FF-E343-8BF0-BDE64B022ACC}"/>
          </ac:spMkLst>
        </pc:spChg>
        <pc:spChg chg="add mod">
          <ac:chgData name="Paul THERON" userId="483034b95bd36431" providerId="LiveId" clId="{507963A4-0A85-9847-962C-19A22009884F}" dt="2021-12-14T18:39:08.593" v="420" actId="20577"/>
          <ac:spMkLst>
            <pc:docMk/>
            <pc:sldMk cId="3419658635" sldId="267"/>
            <ac:spMk id="4" creationId="{47C93C96-EC02-9E43-A20B-D8A52D86A921}"/>
          </ac:spMkLst>
        </pc:spChg>
      </pc:sldChg>
      <pc:sldChg chg="addSp modSp new mod ord">
        <pc:chgData name="Paul THERON" userId="483034b95bd36431" providerId="LiveId" clId="{507963A4-0A85-9847-962C-19A22009884F}" dt="2021-12-14T20:20:06.806" v="598" actId="1076"/>
        <pc:sldMkLst>
          <pc:docMk/>
          <pc:sldMk cId="1506282685" sldId="268"/>
        </pc:sldMkLst>
        <pc:spChg chg="mod">
          <ac:chgData name="Paul THERON" userId="483034b95bd36431" providerId="LiveId" clId="{507963A4-0A85-9847-962C-19A22009884F}" dt="2021-12-14T17:59:44.639" v="103" actId="20577"/>
          <ac:spMkLst>
            <pc:docMk/>
            <pc:sldMk cId="1506282685" sldId="268"/>
            <ac:spMk id="2" creationId="{6A4A9901-CC8E-F545-9036-410F22588750}"/>
          </ac:spMkLst>
        </pc:spChg>
        <pc:spChg chg="mod">
          <ac:chgData name="Paul THERON" userId="483034b95bd36431" providerId="LiveId" clId="{507963A4-0A85-9847-962C-19A22009884F}" dt="2021-12-14T18:00:12.416" v="139" actId="1076"/>
          <ac:spMkLst>
            <pc:docMk/>
            <pc:sldMk cId="1506282685" sldId="268"/>
            <ac:spMk id="3" creationId="{8D774AA2-B698-7A49-B1A8-90AA74BA8EAE}"/>
          </ac:spMkLst>
        </pc:spChg>
        <pc:spChg chg="add mod">
          <ac:chgData name="Paul THERON" userId="483034b95bd36431" providerId="LiveId" clId="{507963A4-0A85-9847-962C-19A22009884F}" dt="2021-12-14T19:13:15.924" v="588" actId="1076"/>
          <ac:spMkLst>
            <pc:docMk/>
            <pc:sldMk cId="1506282685" sldId="268"/>
            <ac:spMk id="4" creationId="{9FC3306D-F4EC-7947-92D4-35E3DAD2DAF8}"/>
          </ac:spMkLst>
        </pc:spChg>
        <pc:spChg chg="add mod">
          <ac:chgData name="Paul THERON" userId="483034b95bd36431" providerId="LiveId" clId="{507963A4-0A85-9847-962C-19A22009884F}" dt="2021-12-14T19:13:10.541" v="586" actId="1076"/>
          <ac:spMkLst>
            <pc:docMk/>
            <pc:sldMk cId="1506282685" sldId="268"/>
            <ac:spMk id="9" creationId="{8F6D9F42-3D55-7C46-B228-9B2C5823824C}"/>
          </ac:spMkLst>
        </pc:spChg>
        <pc:spChg chg="mod">
          <ac:chgData name="Paul THERON" userId="483034b95bd36431" providerId="LiveId" clId="{507963A4-0A85-9847-962C-19A22009884F}" dt="2021-12-14T19:13:37.141" v="594" actId="170"/>
          <ac:spMkLst>
            <pc:docMk/>
            <pc:sldMk cId="1506282685" sldId="268"/>
            <ac:spMk id="10" creationId="{7F98981D-7F5E-4704-9505-8742C6FA23F2}"/>
          </ac:spMkLst>
        </pc:spChg>
        <pc:grpChg chg="add mod">
          <ac:chgData name="Paul THERON" userId="483034b95bd36431" providerId="LiveId" clId="{507963A4-0A85-9847-962C-19A22009884F}" dt="2021-12-14T20:20:06.806" v="598" actId="1076"/>
          <ac:grpSpMkLst>
            <pc:docMk/>
            <pc:sldMk cId="1506282685" sldId="268"/>
            <ac:grpSpMk id="5" creationId="{DD5A7EA7-99D8-0F4A-84D5-39516310635E}"/>
          </ac:grpSpMkLst>
        </pc:grpChg>
      </pc:sldChg>
      <pc:sldChg chg="modSp new mod">
        <pc:chgData name="Paul THERON" userId="483034b95bd36431" providerId="LiveId" clId="{507963A4-0A85-9847-962C-19A22009884F}" dt="2021-12-14T18:54:46.800" v="491" actId="20577"/>
        <pc:sldMkLst>
          <pc:docMk/>
          <pc:sldMk cId="3349345218" sldId="269"/>
        </pc:sldMkLst>
        <pc:spChg chg="mod">
          <ac:chgData name="Paul THERON" userId="483034b95bd36431" providerId="LiveId" clId="{507963A4-0A85-9847-962C-19A22009884F}" dt="2021-12-14T18:49:11.724" v="436" actId="20577"/>
          <ac:spMkLst>
            <pc:docMk/>
            <pc:sldMk cId="3349345218" sldId="269"/>
            <ac:spMk id="2" creationId="{73082478-56DF-1E4D-AA6A-9F8D342C81BE}"/>
          </ac:spMkLst>
        </pc:spChg>
        <pc:spChg chg="mod">
          <ac:chgData name="Paul THERON" userId="483034b95bd36431" providerId="LiveId" clId="{507963A4-0A85-9847-962C-19A22009884F}" dt="2021-12-14T18:54:46.800" v="491" actId="20577"/>
          <ac:spMkLst>
            <pc:docMk/>
            <pc:sldMk cId="3349345218" sldId="269"/>
            <ac:spMk id="3" creationId="{3E86FA36-5BBA-0348-91B3-2F0A8031567B}"/>
          </ac:spMkLst>
        </pc:spChg>
      </pc:sldChg>
      <pc:sldChg chg="modSp mod">
        <pc:chgData name="Paul THERON" userId="483034b95bd36431" providerId="LiveId" clId="{507963A4-0A85-9847-962C-19A22009884F}" dt="2021-12-14T19:11:14.465" v="574" actId="20577"/>
        <pc:sldMkLst>
          <pc:docMk/>
          <pc:sldMk cId="2049547301" sldId="270"/>
        </pc:sldMkLst>
        <pc:spChg chg="mod">
          <ac:chgData name="Paul THERON" userId="483034b95bd36431" providerId="LiveId" clId="{507963A4-0A85-9847-962C-19A22009884F}" dt="2021-12-14T19:11:14.465" v="574" actId="20577"/>
          <ac:spMkLst>
            <pc:docMk/>
            <pc:sldMk cId="2049547301" sldId="270"/>
            <ac:spMk id="3" creationId="{94034652-5144-4763-A5F8-126A078E3CAA}"/>
          </ac:spMkLst>
        </pc:spChg>
      </pc:sldChg>
    </pc:docChg>
  </pc:docChgLst>
  <pc:docChgLst>
    <pc:chgData name="Jérémie Dentan" userId="ae48d0afa5885786" providerId="LiveId" clId="{A97C6F2A-1F1A-734D-A0D1-71FB0CAAD732}"/>
    <pc:docChg chg="undo custSel addSld delSld modSld sldOrd">
      <pc:chgData name="Jérémie Dentan" userId="ae48d0afa5885786" providerId="LiveId" clId="{A97C6F2A-1F1A-734D-A0D1-71FB0CAAD732}" dt="2021-12-14T19:07:32.075" v="794" actId="947"/>
      <pc:docMkLst>
        <pc:docMk/>
      </pc:docMkLst>
      <pc:sldChg chg="addSp delSp modSp mod">
        <pc:chgData name="Jérémie Dentan" userId="ae48d0afa5885786" providerId="LiveId" clId="{A97C6F2A-1F1A-734D-A0D1-71FB0CAAD732}" dt="2021-12-14T17:59:39.430" v="494" actId="1076"/>
        <pc:sldMkLst>
          <pc:docMk/>
          <pc:sldMk cId="3197645533" sldId="260"/>
        </pc:sldMkLst>
        <pc:spChg chg="mod">
          <ac:chgData name="Jérémie Dentan" userId="ae48d0afa5885786" providerId="LiveId" clId="{A97C6F2A-1F1A-734D-A0D1-71FB0CAAD732}" dt="2021-12-14T17:45:59.519" v="21" actId="20577"/>
          <ac:spMkLst>
            <pc:docMk/>
            <pc:sldMk cId="3197645533" sldId="260"/>
            <ac:spMk id="2" creationId="{65A53407-0375-3543-87F7-2D2825A17973}"/>
          </ac:spMkLst>
        </pc:spChg>
        <pc:spChg chg="del">
          <ac:chgData name="Jérémie Dentan" userId="ae48d0afa5885786" providerId="LiveId" clId="{A97C6F2A-1F1A-734D-A0D1-71FB0CAAD732}" dt="2021-12-14T17:45:26.323" v="2" actId="478"/>
          <ac:spMkLst>
            <pc:docMk/>
            <pc:sldMk cId="3197645533" sldId="260"/>
            <ac:spMk id="6" creationId="{A9261FA9-C375-3242-B7BF-D7F579210C44}"/>
          </ac:spMkLst>
        </pc:spChg>
        <pc:picChg chg="add del mod">
          <ac:chgData name="Jérémie Dentan" userId="ae48d0afa5885786" providerId="LiveId" clId="{A97C6F2A-1F1A-734D-A0D1-71FB0CAAD732}" dt="2021-12-14T17:45:40.992" v="4" actId="478"/>
          <ac:picMkLst>
            <pc:docMk/>
            <pc:sldMk cId="3197645533" sldId="260"/>
            <ac:picMk id="7" creationId="{8AF06EB4-4108-1F4D-9F4E-328D239189ED}"/>
          </ac:picMkLst>
        </pc:picChg>
        <pc:picChg chg="add mod">
          <ac:chgData name="Jérémie Dentan" userId="ae48d0afa5885786" providerId="LiveId" clId="{A97C6F2A-1F1A-734D-A0D1-71FB0CAAD732}" dt="2021-12-14T17:59:39.430" v="494" actId="1076"/>
          <ac:picMkLst>
            <pc:docMk/>
            <pc:sldMk cId="3197645533" sldId="260"/>
            <ac:picMk id="8" creationId="{45457AB8-D4D0-B14B-9AFC-4DF56017461D}"/>
          </ac:picMkLst>
        </pc:picChg>
      </pc:sldChg>
      <pc:sldChg chg="addSp delSp modSp add mod ord">
        <pc:chgData name="Jérémie Dentan" userId="ae48d0afa5885786" providerId="LiveId" clId="{A97C6F2A-1F1A-734D-A0D1-71FB0CAAD732}" dt="2021-12-14T18:38:52.472" v="575" actId="20578"/>
        <pc:sldMkLst>
          <pc:docMk/>
          <pc:sldMk cId="979935177" sldId="261"/>
        </pc:sldMkLst>
        <pc:spChg chg="mod">
          <ac:chgData name="Jérémie Dentan" userId="ae48d0afa5885786" providerId="LiveId" clId="{A97C6F2A-1F1A-734D-A0D1-71FB0CAAD732}" dt="2021-12-14T17:46:32.148" v="31" actId="20577"/>
          <ac:spMkLst>
            <pc:docMk/>
            <pc:sldMk cId="979935177" sldId="261"/>
            <ac:spMk id="2" creationId="{65A53407-0375-3543-87F7-2D2825A17973}"/>
          </ac:spMkLst>
        </pc:spChg>
        <pc:graphicFrameChg chg="add mod modGraphic">
          <ac:chgData name="Jérémie Dentan" userId="ae48d0afa5885786" providerId="LiveId" clId="{A97C6F2A-1F1A-734D-A0D1-71FB0CAAD732}" dt="2021-12-14T17:52:51.324" v="463" actId="20577"/>
          <ac:graphicFrameMkLst>
            <pc:docMk/>
            <pc:sldMk cId="979935177" sldId="261"/>
            <ac:graphicFrameMk id="3" creationId="{66DD5554-1B3F-A048-98E1-39C997837C16}"/>
          </ac:graphicFrameMkLst>
        </pc:graphicFrameChg>
        <pc:picChg chg="del">
          <ac:chgData name="Jérémie Dentan" userId="ae48d0afa5885786" providerId="LiveId" clId="{A97C6F2A-1F1A-734D-A0D1-71FB0CAAD732}" dt="2021-12-14T17:46:25.796" v="24" actId="478"/>
          <ac:picMkLst>
            <pc:docMk/>
            <pc:sldMk cId="979935177" sldId="261"/>
            <ac:picMk id="8" creationId="{45457AB8-D4D0-B14B-9AFC-4DF56017461D}"/>
          </ac:picMkLst>
        </pc:picChg>
      </pc:sldChg>
      <pc:sldChg chg="modSp mod">
        <pc:chgData name="Jérémie Dentan" userId="ae48d0afa5885786" providerId="LiveId" clId="{A97C6F2A-1F1A-734D-A0D1-71FB0CAAD732}" dt="2021-12-14T18:39:31.898" v="578" actId="20577"/>
        <pc:sldMkLst>
          <pc:docMk/>
          <pc:sldMk cId="3785299081" sldId="262"/>
        </pc:sldMkLst>
        <pc:spChg chg="mod">
          <ac:chgData name="Jérémie Dentan" userId="ae48d0afa5885786" providerId="LiveId" clId="{A97C6F2A-1F1A-734D-A0D1-71FB0CAAD732}" dt="2021-12-14T18:39:31.898" v="578" actId="20577"/>
          <ac:spMkLst>
            <pc:docMk/>
            <pc:sldMk cId="3785299081" sldId="262"/>
            <ac:spMk id="3" creationId="{5B6D4456-7E81-4E6F-A09F-FB86EE22F089}"/>
          </ac:spMkLst>
        </pc:spChg>
      </pc:sldChg>
      <pc:sldChg chg="new del">
        <pc:chgData name="Jérémie Dentan" userId="ae48d0afa5885786" providerId="LiveId" clId="{A97C6F2A-1F1A-734D-A0D1-71FB0CAAD732}" dt="2021-12-14T17:53:12.195" v="466" actId="2696"/>
        <pc:sldMkLst>
          <pc:docMk/>
          <pc:sldMk cId="645188537" sldId="263"/>
        </pc:sldMkLst>
      </pc:sldChg>
      <pc:sldChg chg="add del">
        <pc:chgData name="Jérémie Dentan" userId="ae48d0afa5885786" providerId="LiveId" clId="{A97C6F2A-1F1A-734D-A0D1-71FB0CAAD732}" dt="2021-12-14T17:59:42.346" v="495" actId="2696"/>
        <pc:sldMkLst>
          <pc:docMk/>
          <pc:sldMk cId="3139565774" sldId="264"/>
        </pc:sldMkLst>
      </pc:sldChg>
      <pc:sldChg chg="modSp add del mod">
        <pc:chgData name="Jérémie Dentan" userId="ae48d0afa5885786" providerId="LiveId" clId="{A97C6F2A-1F1A-734D-A0D1-71FB0CAAD732}" dt="2021-12-14T18:02:43.546" v="515" actId="2696"/>
        <pc:sldMkLst>
          <pc:docMk/>
          <pc:sldMk cId="636191167" sldId="265"/>
        </pc:sldMkLst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5" creationId="{5778E6E0-47C0-F74F-B63F-A1E36C6176F7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6" creationId="{1DC489B7-25B4-AD4A-B6EA-E865BBC4A2D9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8" creationId="{56BEACBA-F889-1D4B-86D2-B6B0DD4665E6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8" creationId="{4BF1E3F0-22BC-4246-A9D0-B51C7DEB2878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9" creationId="{8FD523BB-E47E-D54C-8EF8-23BEB44C81C1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62" creationId="{EFC026C0-C025-E54A-BE60-004E2384CB50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70" creationId="{522613E6-4195-FC45-817E-3DA8CAAE9FFB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71" creationId="{E37ACF30-9570-E446-AC80-44A5D00A7864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79" creationId="{D3604A1A-7079-8A41-B199-63AFC00D4DFB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99" creationId="{3935E3B3-96A7-A746-8071-49AF902F0D05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00" creationId="{3EC88D7D-F6EC-134F-BDBE-87506792D6DD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06" creationId="{0F42B9FB-C671-0549-AEDD-D53D8DFA2CBD}"/>
          </ac:spMkLst>
        </pc:spChg>
        <pc:spChg chg="mod">
          <ac:chgData name="Jérémie Dentan" userId="ae48d0afa5885786" providerId="LiveId" clId="{A97C6F2A-1F1A-734D-A0D1-71FB0CAAD732}" dt="2021-12-14T17:58:05.245" v="469" actId="1076"/>
          <ac:spMkLst>
            <pc:docMk/>
            <pc:sldMk cId="636191167" sldId="265"/>
            <ac:spMk id="112" creationId="{D0B644AC-B89C-094E-A3EC-4AE3687124C9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13" creationId="{0B5999CF-EA39-E840-92AB-2314476B0A58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73" creationId="{074D39A8-7A3B-3D45-8620-29C345E50E32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74" creationId="{6B53AAF6-4F0D-DB4A-958F-B379663B3E9A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185" creationId="{62BA2B45-AD1D-F74C-938E-350E73FA6226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10" creationId="{DE623596-5884-F648-97BF-9B2E12F01159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2" creationId="{C7AFF999-36F7-DD4F-8BD1-89AB9C697E7D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3" creationId="{9DCAF478-B81C-2143-BA12-8F2F0E5FBF20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4" creationId="{C191DE4A-7514-1D47-ADF1-2164427104E3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215" creationId="{989D7268-FE7B-EC4E-9C3C-2A030DDB4895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30" creationId="{23337528-2DB1-E440-B655-49FA9371F42C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31" creationId="{519480D4-CA1D-964E-82E5-17DAE2CBACBC}"/>
          </ac:spMkLst>
        </pc:spChg>
        <pc:spChg chg="mod">
          <ac:chgData name="Jérémie Dentan" userId="ae48d0afa5885786" providerId="LiveId" clId="{A97C6F2A-1F1A-734D-A0D1-71FB0CAAD732}" dt="2021-12-14T18:02:02.177" v="502" actId="1076"/>
          <ac:spMkLst>
            <pc:docMk/>
            <pc:sldMk cId="636191167" sldId="265"/>
            <ac:spMk id="242" creationId="{E7D376EF-51D8-7048-B725-7E496F82B675}"/>
          </ac:spMkLst>
        </pc:spChg>
        <pc:spChg chg="mod">
          <ac:chgData name="Jérémie Dentan" userId="ae48d0afa5885786" providerId="LiveId" clId="{A97C6F2A-1F1A-734D-A0D1-71FB0CAAD732}" dt="2021-12-14T18:02:14.635" v="508" actId="1038"/>
          <ac:spMkLst>
            <pc:docMk/>
            <pc:sldMk cId="636191167" sldId="265"/>
            <ac:spMk id="1073" creationId="{22293C76-F4B7-6440-B751-606F5A6A5C23}"/>
          </ac:spMkLst>
        </pc:sp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9" creationId="{C1421770-BA19-CD4F-9BF4-C05AB00FB44E}"/>
          </ac:graphicFrameMkLst>
        </pc:graphicFrame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33" creationId="{5707A819-CAEF-A543-9131-E661099A47F2}"/>
          </ac:graphicFrameMkLst>
        </pc:graphicFrame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74" creationId="{EF84924E-1CFB-3841-8C8A-D56360B12069}"/>
          </ac:graphicFrameMkLst>
        </pc:graphicFrameChg>
        <pc:graphicFrameChg chg="mod">
          <ac:chgData name="Jérémie Dentan" userId="ae48d0afa5885786" providerId="LiveId" clId="{A97C6F2A-1F1A-734D-A0D1-71FB0CAAD732}" dt="2021-12-14T18:02:02.177" v="502" actId="1076"/>
          <ac:graphicFrameMkLst>
            <pc:docMk/>
            <pc:sldMk cId="636191167" sldId="265"/>
            <ac:graphicFrameMk id="225" creationId="{C85BD624-AC7D-AC4C-9D61-06A7AC5EE895}"/>
          </ac:graphicFrameMkLst>
        </pc:graphicFrame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03" creationId="{F7F8B4A4-9E8F-E54A-908A-32FD578A45CC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07" creationId="{0D76E65C-B2F8-CE43-B80A-1552579AA698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16" creationId="{B001DEA5-5463-3140-B9D1-D1F4DAA3BAED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17" creationId="{736B90F9-D36D-D54E-A8C4-D5831706FEFD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18" creationId="{5285E591-8505-C34A-8A8B-14ACF3768C42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0" creationId="{0DAF5A73-C490-994C-BF6E-AE9317C9768B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1" creationId="{C0BAE355-008D-954E-BBC8-83A98718004D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2" creationId="{367CE5C8-D896-6B4E-B51E-4DC370DAE9E3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33" creationId="{1667D62C-408D-0548-A888-F552F52B6F48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75" creationId="{C1FF64C2-B37F-4843-9DD3-8A239C4BA4C5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76" creationId="{0B49F0BE-7A99-A044-9CA9-B765556FABB6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211" creationId="{5A812884-0697-1D47-8E90-20B084A14CEA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238" creationId="{A2A73235-6E1B-C940-A9B5-7E87E9D4816F}"/>
          </ac:picMkLst>
        </pc:picChg>
        <pc:picChg chg="mod">
          <ac:chgData name="Jérémie Dentan" userId="ae48d0afa5885786" providerId="LiveId" clId="{A97C6F2A-1F1A-734D-A0D1-71FB0CAAD732}" dt="2021-12-14T18:02:02.177" v="502" actId="1076"/>
          <ac:picMkLst>
            <pc:docMk/>
            <pc:sldMk cId="636191167" sldId="265"/>
            <ac:picMk id="1026" creationId="{2F390099-0613-3148-B67B-B154C3DE6D1A}"/>
          </ac:picMkLst>
        </pc:pic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8" creationId="{2366922D-8380-574B-B538-DDA97B4ED0DD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6" creationId="{2F432A41-56F9-5245-8DCC-8B7179D61E29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9" creationId="{F8369DC1-649D-544F-B55C-EA17C5682867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1" creationId="{A21F02F8-9C55-F943-A7F3-628C7214ED1A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58" creationId="{3E693A53-96AD-DF46-906E-5E94CF350E1C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60" creationId="{237524BD-5FD1-5E43-A66F-E60383040229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75" creationId="{FD471D7D-7ED9-C84C-9387-25F2A24DB981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77" creationId="{5DA6C3EE-B944-4B47-99D0-EFED11D1FA6B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82" creationId="{E55E0666-EEFD-0E46-9029-BCC8544B15DF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84" creationId="{C6542A85-CD1A-0B43-9A15-5ADB6A157639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92" creationId="{31F961E8-B351-4D4A-BE03-38DA0D47F6C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94" creationId="{2E3C0CF6-4A7B-1B4D-8A36-5FB671AD56E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96" creationId="{C2E1E646-EE70-7841-9D54-EEEB2B7D712C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22" creationId="{4488DBDC-DE1A-5843-B057-44ACD8F7F2C1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24" creationId="{29974F0A-CA6D-3C4F-9BC4-466A1EFB5393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34" creationId="{7DB26DB3-5246-5245-AFE7-E4ADEC15D277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58" creationId="{FAAFDE8A-4AE6-444A-B263-D45B301EE486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81" creationId="{969475DC-0C39-3B42-AFD8-6D177CC1CE9E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88" creationId="{4853ED42-485B-C847-B351-EABD7F2E103D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191" creationId="{BAAF0902-AAA3-6B49-9028-03878A00E38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27" creationId="{453D282C-1998-8D45-AA8C-7C5A21AC72E0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29" creationId="{14D8C908-59A4-8747-8388-9B2FC8430D08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33" creationId="{10CD4512-16AF-7243-AE11-58DE7418A818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35" creationId="{787D826E-D2D3-0645-8313-2F68A17AADE3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37" creationId="{88F55EDF-A7D8-DC46-8A6C-D9268AC12C95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40" creationId="{7E71E521-5E17-184D-A288-0A69711C4F17}"/>
          </ac:cxnSpMkLst>
        </pc:cxnChg>
        <pc:cxnChg chg="mod">
          <ac:chgData name="Jérémie Dentan" userId="ae48d0afa5885786" providerId="LiveId" clId="{A97C6F2A-1F1A-734D-A0D1-71FB0CAAD732}" dt="2021-12-14T18:02:02.177" v="502" actId="1076"/>
          <ac:cxnSpMkLst>
            <pc:docMk/>
            <pc:sldMk cId="636191167" sldId="265"/>
            <ac:cxnSpMk id="241" creationId="{D6352B32-EED8-B640-B47F-22CA8FB864CC}"/>
          </ac:cxnSpMkLst>
        </pc:cxnChg>
      </pc:sldChg>
      <pc:sldChg chg="addSp delSp modSp add mod ord">
        <pc:chgData name="Jérémie Dentan" userId="ae48d0afa5885786" providerId="LiveId" clId="{A97C6F2A-1F1A-734D-A0D1-71FB0CAAD732}" dt="2021-12-14T18:02:31.138" v="514" actId="1076"/>
        <pc:sldMkLst>
          <pc:docMk/>
          <pc:sldMk cId="3764907444" sldId="266"/>
        </pc:sldMkLst>
        <pc:spChg chg="mod">
          <ac:chgData name="Jérémie Dentan" userId="ae48d0afa5885786" providerId="LiveId" clId="{A97C6F2A-1F1A-734D-A0D1-71FB0CAAD732}" dt="2021-12-14T17:58:35.358" v="483" actId="20577"/>
          <ac:spMkLst>
            <pc:docMk/>
            <pc:sldMk cId="3764907444" sldId="266"/>
            <ac:spMk id="2" creationId="{65A53407-0375-3543-87F7-2D2825A1797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4" creationId="{893D9ABF-4FE2-C545-BF4C-CE250DF88CF6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9" creationId="{B015F064-87CC-E641-9D6E-BA3981DCD16B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12" creationId="{57E6491D-96EB-FE43-8F14-BBB1C5A834FB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13" creationId="{6BB0364E-23CC-A44D-920D-71DB468ABFE9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1" creationId="{736BD2F6-1910-9B43-A486-C530C85F94F8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2" creationId="{79BA0CC4-A183-FE4E-A599-FC87B24551FF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3" creationId="{6C733786-1D21-BC43-A7D0-0C67834A4EE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6" creationId="{32E1A22F-B24F-7049-8995-DB9409F766E4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27" creationId="{FBB6C7A8-E9C5-9E4B-88F9-C137F81B7D6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30" creationId="{A3157FC7-77BA-CA4F-AA23-FA6795A886F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31" creationId="{334CD869-6824-554D-91A8-52684ED621A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35" creationId="{61D07BEE-22F8-D943-86B7-497901D9143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46" creationId="{D5EE3DC4-1F1C-1C41-83AB-361382F401A7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47" creationId="{75948AA0-C57E-BD45-9AF4-AD826773089C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1" creationId="{8092D3B9-5545-6641-9D56-635F455CABA1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4" creationId="{A5306016-E64B-B944-8FFA-87FC965D1FA6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5" creationId="{1395D300-D9AE-F444-AA41-5128CD2CE343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7" creationId="{C4645F7F-A831-1446-A4F9-65893D50B520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59" creationId="{2640E98C-4BCE-004E-B425-62C707DBEBB7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0" creationId="{3D6B484F-EDBC-A744-AB69-3EDBF9FB2F72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1" creationId="{2A5323C5-F6FE-ED42-B8F7-88ACC5BF7E65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2" creationId="{440423B9-3977-CA4C-8EAB-55F185A9807B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6" creationId="{0C4AC9E5-2F90-9049-9168-29954E2D8ED7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67" creationId="{C1A58627-F967-CE4D-B55F-1ED930EF4C65}"/>
          </ac:spMkLst>
        </pc:spChg>
        <pc:spChg chg="add del mod">
          <ac:chgData name="Jérémie Dentan" userId="ae48d0afa5885786" providerId="LiveId" clId="{A97C6F2A-1F1A-734D-A0D1-71FB0CAAD732}" dt="2021-12-14T17:58:40.104" v="486"/>
          <ac:spMkLst>
            <pc:docMk/>
            <pc:sldMk cId="3764907444" sldId="266"/>
            <ac:spMk id="74" creationId="{86770DE6-8F7F-724B-8F39-AB5A3ECCDED3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75" creationId="{265F8519-B08E-D644-8089-AF14E87F02BA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79" creationId="{45A13741-8C1A-9742-9484-4A168FC3DA3E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82" creationId="{EAC376A6-1280-D24C-9628-C8D41E16853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83" creationId="{0F17930C-F86B-A040-B9C7-6C01EB1F2CB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1" creationId="{FBD25524-47F8-B747-AAB1-2BC67E6CA10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2" creationId="{47A3778A-04B1-DB48-9633-232260420BF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3" creationId="{1617C564-5EEE-D94A-8986-18C92DFCF078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6" creationId="{0951685C-D092-0142-BE70-AA118CFC152C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97" creationId="{4F87B920-3004-774C-AF99-E4C2ACA33F6E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00" creationId="{0056F8B4-1594-5646-AA3E-6F91F50A681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01" creationId="{E67B3F60-5162-FC4A-850C-F82A2337D67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05" creationId="{B4807060-27ED-1840-9FD3-15D50AF64D3B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16" creationId="{C5B79432-34F2-C94A-8BD4-4866668B763F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17" creationId="{7EF1CA06-E464-9144-8DA4-0E5A26D8CCDF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1" creationId="{CA7A3DE6-2260-3549-95B9-AD8F78B886E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4" creationId="{79B306EB-4F72-4849-8FEF-A71287824E55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5" creationId="{44B465D9-4AB0-B840-981C-EED14CF6AFDE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7" creationId="{7AAF5F8A-4753-E64F-931C-32E319D2DEA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29" creationId="{DF7CAF21-6824-9F43-BDED-D011A6F5EA96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0" creationId="{A7997DD7-8134-D94D-9FAE-AC23E2191BD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1" creationId="{8E820631-AFBD-F84E-B7E0-E4A9E4D79B52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2" creationId="{4C4EFC3C-242F-2749-AA6E-C765A867959C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6" creationId="{A20B99BA-C07C-B547-AA15-1D7251A4CFD7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37" creationId="{233DA4F5-1BC1-7E46-B46E-A61EFACD2D5D}"/>
          </ac:spMkLst>
        </pc:spChg>
        <pc:spChg chg="add del mod">
          <ac:chgData name="Jérémie Dentan" userId="ae48d0afa5885786" providerId="LiveId" clId="{A97C6F2A-1F1A-734D-A0D1-71FB0CAAD732}" dt="2021-12-14T18:00:01.481" v="497" actId="478"/>
          <ac:spMkLst>
            <pc:docMk/>
            <pc:sldMk cId="3764907444" sldId="266"/>
            <ac:spMk id="144" creationId="{3EB94F69-7B46-4D48-A8D6-11E1D670ECC9}"/>
          </ac:spMkLst>
        </pc:sp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6" creationId="{DC6DEEF7-1146-D04B-811E-72C4481AF034}"/>
          </ac:graphicFrameMkLst>
        </pc:graphicFrame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14" creationId="{19517BA1-641E-A840-9AFC-A47BE3337408}"/>
          </ac:graphicFrameMkLst>
        </pc:graphicFrame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17" creationId="{4CA9A845-61AA-EF4C-80EE-98040908BC58}"/>
          </ac:graphicFrameMkLst>
        </pc:graphicFrameChg>
        <pc:graphicFrameChg chg="add del mod">
          <ac:chgData name="Jérémie Dentan" userId="ae48d0afa5885786" providerId="LiveId" clId="{A97C6F2A-1F1A-734D-A0D1-71FB0CAAD732}" dt="2021-12-14T17:58:40.104" v="486"/>
          <ac:graphicFrameMkLst>
            <pc:docMk/>
            <pc:sldMk cId="3764907444" sldId="266"/>
            <ac:graphicFrameMk id="63" creationId="{4B57919E-9BF8-4349-B962-428E37154E67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77" creationId="{713B6C50-D179-EF41-B11E-47AD100CF190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84" creationId="{FB04A7F1-3921-5F4E-8B94-6BDF12B80805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87" creationId="{9FCA96AC-7B4C-C946-8C28-18102857DC78}"/>
          </ac:graphicFrameMkLst>
        </pc:graphicFrameChg>
        <pc:graphicFrameChg chg="add del mod">
          <ac:chgData name="Jérémie Dentan" userId="ae48d0afa5885786" providerId="LiveId" clId="{A97C6F2A-1F1A-734D-A0D1-71FB0CAAD732}" dt="2021-12-14T18:00:01.481" v="497" actId="478"/>
          <ac:graphicFrameMkLst>
            <pc:docMk/>
            <pc:sldMk cId="3764907444" sldId="266"/>
            <ac:graphicFrameMk id="133" creationId="{5DFA1830-FED2-584F-874D-9956A0705D73}"/>
          </ac:graphicFrameMkLst>
        </pc:graphicFrameChg>
        <pc:picChg chg="add del mod">
          <ac:chgData name="Jérémie Dentan" userId="ae48d0afa5885786" providerId="LiveId" clId="{A97C6F2A-1F1A-734D-A0D1-71FB0CAAD732}" dt="2021-12-14T17:59:27.787" v="493" actId="478"/>
          <ac:picMkLst>
            <pc:docMk/>
            <pc:sldMk cId="3764907444" sldId="266"/>
            <ac:picMk id="3" creationId="{D3A80D0D-D3B6-5947-A7E4-4E49F491B6DA}"/>
          </ac:picMkLst>
        </pc:picChg>
        <pc:picChg chg="del">
          <ac:chgData name="Jérémie Dentan" userId="ae48d0afa5885786" providerId="LiveId" clId="{A97C6F2A-1F1A-734D-A0D1-71FB0CAAD732}" dt="2021-12-14T17:58:38.041" v="484" actId="478"/>
          <ac:picMkLst>
            <pc:docMk/>
            <pc:sldMk cId="3764907444" sldId="266"/>
            <ac:picMk id="8" creationId="{45457AB8-D4D0-B14B-9AFC-4DF56017461D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18" creationId="{21C48F1D-1DC8-564D-B314-7CB6022CEDA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6" creationId="{9DC8D3CB-710B-A744-B420-6C62A2B0471A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7" creationId="{41EDF4D2-1F90-134E-87AC-F857F5F45560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8" creationId="{708E46FD-4239-5F49-88AC-2CADF9B08B69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39" creationId="{C6A57D97-E2C7-D946-885E-F290E3588AC9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0" creationId="{6358C713-1537-4344-B363-11ABCFF3C7F6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1" creationId="{6808119A-5524-0C43-9D26-119648F4E74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2" creationId="{97FD6BAC-25F6-3D48-8FB8-2634C5751511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3" creationId="{BDF12FFD-20FB-4A41-BD0A-768793736B0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8" creationId="{495BA649-10A3-DE47-BDDD-594800AB3281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49" creationId="{51BB0107-DC22-4B4A-BF60-49DBC7783C8E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56" creationId="{4FAE54A7-8B3A-814A-B570-E6A1D226E61A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58" creationId="{D94A5936-7967-C649-AAF3-5559AD498AC8}"/>
          </ac:picMkLst>
        </pc:picChg>
        <pc:picChg chg="add del mod">
          <ac:chgData name="Jérémie Dentan" userId="ae48d0afa5885786" providerId="LiveId" clId="{A97C6F2A-1F1A-734D-A0D1-71FB0CAAD732}" dt="2021-12-14T17:58:40.104" v="486"/>
          <ac:picMkLst>
            <pc:docMk/>
            <pc:sldMk cId="3764907444" sldId="266"/>
            <ac:picMk id="71" creationId="{48441E7B-C65F-D84D-8CE0-77B486A6E065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88" creationId="{30EED326-B8C7-B14D-8ACD-A9A32188A2A7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6" creationId="{D76BF885-FB03-7C4D-83C8-85F6AB6EF7D1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7" creationId="{8008D05C-0CEA-B34B-8392-C11789F4156C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8" creationId="{4C2917A6-621B-0145-BDFE-6AF1AC086AE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09" creationId="{13F03C70-EB13-BC4D-B882-488D3BBBC28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0" creationId="{86953726-54AD-B347-9114-027F186A31EF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1" creationId="{DBCF060A-E2F9-1C4B-836F-601CEA70FA2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2" creationId="{8EA81470-A1FA-D441-9CA3-20E720FBBE99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3" creationId="{EDE96A2C-ECC5-8B4C-826F-134E066DFEFA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8" creationId="{10E35E36-D93E-E947-BF60-F310E9CC496A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19" creationId="{67046D66-AD5A-DB43-9752-9B1510D43686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26" creationId="{0D7A29F0-3E7D-5841-898A-91CFBDF9AD9C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28" creationId="{4EC2D750-4C0E-C444-B90B-5D62801C9771}"/>
          </ac:picMkLst>
        </pc:picChg>
        <pc:picChg chg="add del mod">
          <ac:chgData name="Jérémie Dentan" userId="ae48d0afa5885786" providerId="LiveId" clId="{A97C6F2A-1F1A-734D-A0D1-71FB0CAAD732}" dt="2021-12-14T18:00:01.481" v="497" actId="478"/>
          <ac:picMkLst>
            <pc:docMk/>
            <pc:sldMk cId="3764907444" sldId="266"/>
            <ac:picMk id="141" creationId="{7416665E-7719-BE46-B5D4-B581DC4BC414}"/>
          </ac:picMkLst>
        </pc:picChg>
        <pc:picChg chg="add del mod">
          <ac:chgData name="Jérémie Dentan" userId="ae48d0afa5885786" providerId="LiveId" clId="{A97C6F2A-1F1A-734D-A0D1-71FB0CAAD732}" dt="2021-12-14T18:02:20.675" v="509" actId="478"/>
          <ac:picMkLst>
            <pc:docMk/>
            <pc:sldMk cId="3764907444" sldId="266"/>
            <ac:picMk id="145" creationId="{F98A93AD-4C00-5341-B1E9-CF58D0DE477E}"/>
          </ac:picMkLst>
        </pc:picChg>
        <pc:picChg chg="add mod">
          <ac:chgData name="Jérémie Dentan" userId="ae48d0afa5885786" providerId="LiveId" clId="{A97C6F2A-1F1A-734D-A0D1-71FB0CAAD732}" dt="2021-12-14T18:02:31.138" v="514" actId="1076"/>
          <ac:picMkLst>
            <pc:docMk/>
            <pc:sldMk cId="3764907444" sldId="266"/>
            <ac:picMk id="146" creationId="{348505EA-7004-A04D-AC43-37D4AEE7F5E4}"/>
          </ac:picMkLst>
        </pc:pic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" creationId="{99280681-FCE9-9E40-A260-1730681716CC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" creationId="{7DBA9428-08B0-CC4D-B48E-A0C638BADA2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0" creationId="{84D32B0B-3B6E-AB40-9D61-FF3B3A328A16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1" creationId="{B3FAD163-DEA5-5D47-A4BD-701748DEF599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5" creationId="{0A5AD661-4A6D-C940-B284-1C0C7D51225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6" creationId="{2DE86139-F5B6-DE4B-91F1-76404F6B5D62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19" creationId="{59C29F9E-E8C5-BE40-82B5-5086F361298F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0" creationId="{DC290542-AF28-C14B-8445-F84B338C8AEA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4" creationId="{EC3BC187-6842-8946-92AC-1CF89BE1DF18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5" creationId="{001A51BA-42C6-C445-AC66-EEAECAB6B028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8" creationId="{EAAF574E-18C4-EC40-A28F-9B1D2740B921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29" creationId="{585346E3-BEA2-2641-A65D-5796443B0623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32" creationId="{D2DA8E3D-1C0A-5147-A860-E97673E8C5B8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33" creationId="{29AEBC4F-E91D-EC45-BAEA-DC862FC2DBE3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34" creationId="{510DC07E-8D8F-904E-81CD-CB14C4CBACC0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44" creationId="{56B24C43-9BAC-1248-8394-04FB4D8080B3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45" creationId="{BAFD4D0F-D36F-8B4C-9A16-E83BB3B46C9A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0" creationId="{DC5F3781-378B-534C-AE42-4B33382BCE55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2" creationId="{4F8A5E98-D385-9B49-A88A-FF9BC83285F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53" creationId="{4A59B1A3-4008-0A40-8B8C-C538B1E27F20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4" creationId="{2FE30A01-AC3B-EB4D-9833-1A95571F67AC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5" creationId="{A1924309-2EDE-4340-97F3-B8D7553752CF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8" creationId="{1DEB511D-B731-6342-8294-27C61CCA8A02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69" creationId="{2ECCE9D6-844C-B847-AC19-2A2491DD2F50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0" creationId="{51B15AAA-6C6F-3041-A728-62F94809E6EF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2" creationId="{3097FCC1-9B0F-8C48-8CAF-1D173F12DC6E}"/>
          </ac:cxnSpMkLst>
        </pc:cxnChg>
        <pc:cxnChg chg="add del mod">
          <ac:chgData name="Jérémie Dentan" userId="ae48d0afa5885786" providerId="LiveId" clId="{A97C6F2A-1F1A-734D-A0D1-71FB0CAAD732}" dt="2021-12-14T17:58:40.104" v="486"/>
          <ac:cxnSpMkLst>
            <pc:docMk/>
            <pc:sldMk cId="3764907444" sldId="266"/>
            <ac:cxnSpMk id="73" creationId="{A5552FA8-7034-E34C-A024-30C35D61A20E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76" creationId="{B7539332-7807-B64A-AACA-90B7C2865BE4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78" creationId="{51F83C7F-FE51-264D-AD76-F565812EDC52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0" creationId="{CC6A4C9F-1EC1-0345-AB61-1373ED4EF873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1" creationId="{24B53BE0-78D6-8146-8803-D4730C0A8A9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5" creationId="{3C0655E4-BCB7-E643-A3E9-C5A4F192393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6" creationId="{3CFDB485-72AB-6C4A-8EB5-6FAEB313AE62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89" creationId="{528C27F2-5167-8B41-8477-FA6B89B2778D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0" creationId="{E38F24FE-1213-2841-A4BB-7DD1E74B311D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4" creationId="{64E4EEEB-D4B9-2745-96FF-A992C97A665F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5" creationId="{DB2F1912-34C0-1F40-8AF0-1FC6D0CBF7A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8" creationId="{3C0BC81F-DEA3-1E42-9399-F95953C80451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99" creationId="{7973B353-1CA2-3144-8A32-AA409F8E9284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02" creationId="{45E9B33D-F964-A544-8215-2910FF154FE6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03" creationId="{AAE176DE-033A-BA4B-BEDA-2F1A91BF2113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04" creationId="{46D039DC-0BFB-F74E-9726-746A847211F5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14" creationId="{3ADCE1CE-827E-984C-96B5-CC27CBDB8E4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15" creationId="{2D8C1F7B-AADC-EE44-84F9-7D6CFBFC2EC4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20" creationId="{9A38874B-029A-7644-8133-4F2FB9103228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22" creationId="{CD5797F5-99B1-5D46-860D-9EDF2841989D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23" creationId="{3E50F7F9-76E8-0346-B337-4733872EA4D0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4" creationId="{6AD18F3C-CEED-B84F-AA64-448DCDB200E5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5" creationId="{745CF8E7-A4B4-2F4A-9C82-901CF82F6198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8" creationId="{41B5B7BD-413E-464E-A520-3C89BB418783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39" creationId="{5CD2F2DF-0B04-B841-9064-B7CDDE5A94A0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40" creationId="{129D9010-B1CD-7142-BAD9-B5BB2DB0392C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42" creationId="{DB780AD1-8E54-3745-9C12-109DF4FBA9E2}"/>
          </ac:cxnSpMkLst>
        </pc:cxnChg>
        <pc:cxnChg chg="add del mod">
          <ac:chgData name="Jérémie Dentan" userId="ae48d0afa5885786" providerId="LiveId" clId="{A97C6F2A-1F1A-734D-A0D1-71FB0CAAD732}" dt="2021-12-14T18:00:01.481" v="497" actId="478"/>
          <ac:cxnSpMkLst>
            <pc:docMk/>
            <pc:sldMk cId="3764907444" sldId="266"/>
            <ac:cxnSpMk id="143" creationId="{546F1A10-1D67-1241-9281-E2EB62FA13FA}"/>
          </ac:cxnSpMkLst>
        </pc:cxnChg>
      </pc:sldChg>
      <pc:sldChg chg="addSp delSp modSp mod">
        <pc:chgData name="Jérémie Dentan" userId="ae48d0afa5885786" providerId="LiveId" clId="{A97C6F2A-1F1A-734D-A0D1-71FB0CAAD732}" dt="2021-12-14T18:37:30.833" v="573"/>
        <pc:sldMkLst>
          <pc:docMk/>
          <pc:sldMk cId="3419658635" sldId="267"/>
        </pc:sldMkLst>
        <pc:spChg chg="mod">
          <ac:chgData name="Jérémie Dentan" userId="ae48d0afa5885786" providerId="LiveId" clId="{A97C6F2A-1F1A-734D-A0D1-71FB0CAAD732}" dt="2021-12-14T18:37:25.506" v="570" actId="242"/>
          <ac:spMkLst>
            <pc:docMk/>
            <pc:sldMk cId="3419658635" sldId="267"/>
            <ac:spMk id="4" creationId="{47C93C96-EC02-9E43-A20B-D8A52D86A921}"/>
          </ac:spMkLst>
        </pc:spChg>
        <pc:spChg chg="add del mod">
          <ac:chgData name="Jérémie Dentan" userId="ae48d0afa5885786" providerId="LiveId" clId="{A97C6F2A-1F1A-734D-A0D1-71FB0CAAD732}" dt="2021-12-14T18:37:30.833" v="573"/>
          <ac:spMkLst>
            <pc:docMk/>
            <pc:sldMk cId="3419658635" sldId="267"/>
            <ac:spMk id="5" creationId="{D1426CF5-AEBB-FC47-BCAF-51E8C7BCCA89}"/>
          </ac:spMkLst>
        </pc:spChg>
      </pc:sldChg>
      <pc:sldChg chg="modSp mod">
        <pc:chgData name="Jérémie Dentan" userId="ae48d0afa5885786" providerId="LiveId" clId="{A97C6F2A-1F1A-734D-A0D1-71FB0CAAD732}" dt="2021-12-14T18:38:15.755" v="574" actId="242"/>
        <pc:sldMkLst>
          <pc:docMk/>
          <pc:sldMk cId="1506282685" sldId="268"/>
        </pc:sldMkLst>
        <pc:spChg chg="mod">
          <ac:chgData name="Jérémie Dentan" userId="ae48d0afa5885786" providerId="LiveId" clId="{A97C6F2A-1F1A-734D-A0D1-71FB0CAAD732}" dt="2021-12-14T18:38:15.755" v="574" actId="242"/>
          <ac:spMkLst>
            <pc:docMk/>
            <pc:sldMk cId="1506282685" sldId="268"/>
            <ac:spMk id="10" creationId="{7F98981D-7F5E-4704-9505-8742C6FA23F2}"/>
          </ac:spMkLst>
        </pc:spChg>
      </pc:sldChg>
      <pc:sldChg chg="modSp mod">
        <pc:chgData name="Jérémie Dentan" userId="ae48d0afa5885786" providerId="LiveId" clId="{A97C6F2A-1F1A-734D-A0D1-71FB0CAAD732}" dt="2021-12-14T19:07:32.075" v="794" actId="947"/>
        <pc:sldMkLst>
          <pc:docMk/>
          <pc:sldMk cId="3349345218" sldId="269"/>
        </pc:sldMkLst>
        <pc:spChg chg="mod">
          <ac:chgData name="Jérémie Dentan" userId="ae48d0afa5885786" providerId="LiveId" clId="{A97C6F2A-1F1A-734D-A0D1-71FB0CAAD732}" dt="2021-12-14T19:07:32.075" v="794" actId="947"/>
          <ac:spMkLst>
            <pc:docMk/>
            <pc:sldMk cId="3349345218" sldId="269"/>
            <ac:spMk id="3" creationId="{3E86FA36-5BBA-0348-91B3-2F0A803156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985E7-753F-4824-9C50-E9B9BE2834CE}" type="datetimeFigureOut">
              <a:rPr lang="fr-FR" smtClean="0"/>
              <a:t>07/03/2022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58AD9-9DE1-439C-984E-DE5E15AEEF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504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58AD9-9DE1-439C-984E-DE5E15AEEF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87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7EB98-2A87-0F4E-A3A0-637FD1A3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5602C9-EFEF-2B4E-BFB3-562DEBC9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886E6A-A825-9643-9307-0F00DCBC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March 7,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F7FD9D-BB7A-3640-803F-76965281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F54D8-7D1A-C449-9167-9C5FD36A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8D4153-A269-0D40-962A-47A8592EEC74}"/>
              </a:ext>
            </a:extLst>
          </p:cNvPr>
          <p:cNvSpPr/>
          <p:nvPr userDrawn="1"/>
        </p:nvSpPr>
        <p:spPr>
          <a:xfrm rot="5400000">
            <a:off x="6006000" y="-2438267"/>
            <a:ext cx="180000" cy="6480000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FDF6E-6547-6944-8571-905B8F784A4C}"/>
              </a:ext>
            </a:extLst>
          </p:cNvPr>
          <p:cNvSpPr/>
          <p:nvPr userDrawn="1"/>
        </p:nvSpPr>
        <p:spPr>
          <a:xfrm rot="16200000">
            <a:off x="-87053" y="3512038"/>
            <a:ext cx="1800000" cy="180000"/>
          </a:xfrm>
          <a:prstGeom prst="rect">
            <a:avLst/>
          </a:prstGeom>
          <a:solidFill>
            <a:srgbClr val="F69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E9403-EE65-B249-A18A-524B8464BC40}"/>
              </a:ext>
            </a:extLst>
          </p:cNvPr>
          <p:cNvSpPr/>
          <p:nvPr userDrawn="1"/>
        </p:nvSpPr>
        <p:spPr>
          <a:xfrm>
            <a:off x="11289054" y="2702038"/>
            <a:ext cx="180000" cy="1800000"/>
          </a:xfrm>
          <a:prstGeom prst="rect">
            <a:avLst/>
          </a:prstGeom>
          <a:solidFill>
            <a:srgbClr val="F69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7706A2-BB97-B94A-B0EF-EFAB1B73379C}"/>
              </a:ext>
            </a:extLst>
          </p:cNvPr>
          <p:cNvSpPr/>
          <p:nvPr userDrawn="1"/>
        </p:nvSpPr>
        <p:spPr>
          <a:xfrm rot="5400000">
            <a:off x="6006000" y="2816267"/>
            <a:ext cx="180000" cy="6480000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5736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D60A19-4C8B-184E-8E54-ABCA3B96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810D18-4665-4244-888B-9F53A6AD0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FAFF29-C849-1B42-8E93-6C690529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March 7,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B19735-DCE6-754E-BDD7-CF7F8A08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6B5E0-EC95-774E-8A41-468CD00C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469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7BB9E2-C72D-F94B-A546-F70076056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E05AF1-626E-594A-8B45-434BAA36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3AE520-460A-E44A-8203-24E475CB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March 7,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921BB6-03C3-5A46-BF0B-1F5B9502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1E01D-1694-B841-88E8-160B4437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075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7F577-1D5C-8444-9143-1F97EDE7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980" y="365125"/>
            <a:ext cx="10515600" cy="1325563"/>
          </a:xfrm>
        </p:spPr>
        <p:txBody>
          <a:bodyPr/>
          <a:lstStyle>
            <a:lvl1pPr>
              <a:defRPr>
                <a:solidFill>
                  <a:srgbClr val="194D6F"/>
                </a:solidFill>
                <a:latin typeface="Gill Sans MT" panose="020B0502020104020203" pitchFamily="34" charset="77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74DFBC-472A-8145-8BB0-2AE7360E9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E9CBD3-18F0-0D43-8135-17E92783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March 7,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91BBB3-8808-474A-BB73-8FEABA97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963735-8F59-1049-8DEE-3EC50219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DFB51D-F0F2-0E49-AC0F-706B9A750E43}"/>
              </a:ext>
            </a:extLst>
          </p:cNvPr>
          <p:cNvSpPr/>
          <p:nvPr userDrawn="1"/>
        </p:nvSpPr>
        <p:spPr>
          <a:xfrm>
            <a:off x="702420" y="-197069"/>
            <a:ext cx="180000" cy="7252138"/>
          </a:xfrm>
          <a:prstGeom prst="rect">
            <a:avLst/>
          </a:prstGeom>
          <a:solidFill>
            <a:srgbClr val="F69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04F1D-C4DB-324C-BD71-1520D700019B}"/>
              </a:ext>
            </a:extLst>
          </p:cNvPr>
          <p:cNvSpPr/>
          <p:nvPr userDrawn="1"/>
        </p:nvSpPr>
        <p:spPr>
          <a:xfrm>
            <a:off x="-109503" y="365125"/>
            <a:ext cx="12559862" cy="180000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276851-27F5-6044-8496-3A1AA39644E3}"/>
              </a:ext>
            </a:extLst>
          </p:cNvPr>
          <p:cNvSpPr/>
          <p:nvPr userDrawn="1"/>
        </p:nvSpPr>
        <p:spPr>
          <a:xfrm rot="2532047">
            <a:off x="11687122" y="5313750"/>
            <a:ext cx="180000" cy="2081051"/>
          </a:xfrm>
          <a:prstGeom prst="rect">
            <a:avLst/>
          </a:prstGeom>
          <a:solidFill>
            <a:srgbClr val="194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2781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90897-068C-1F4A-8024-59585BCE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DFA9A2-A19D-4E4B-B55E-9654867C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39CFC7-FC41-0544-8320-78640CEB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March 7,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44CAA4-962B-4C4A-B327-FAB4CFE9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4A481-6AF9-2146-ADF2-88958F22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701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58020-6A1A-004B-B51F-79C26621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FC12F-04A3-F746-82C1-D02304301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1A709B-A93F-A04D-8C3E-6841FE825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17B7CB-FCA3-9941-9817-D24365BB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March 7, 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BD6F21-3F2D-344B-9C78-0644192E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D91A4A-D414-774F-94B2-D1551C50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847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A8CAE-B5A7-4C43-8744-121B1EDF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AE703F-FBC5-1246-9674-2DBCBECA7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0B425D-6BB3-6843-A4A9-9ED587C91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093944-1E54-1E48-87A0-330A4AF67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D5176B-8F1F-EE45-8353-684244F9B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E52D7A-77C9-8443-94FE-994BEF88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March 7, 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269DB6-2033-7446-8BB8-92E1C536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D6FE24-9CC3-3F45-807F-AB812A8E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43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14CDA-3293-8F4A-B15A-C94D5F57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D2EDE7-0DDD-3948-BE91-4C1E72FA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March 7, 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D2FD1C-944C-B94C-8643-E09D084A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44198E-2A2B-804E-89D1-761AA70D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539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A4111A-C1BF-3F49-895F-C10FCB14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March 7, 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1B80A2-6458-0A4D-A3D2-396198FB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7F71AB-403D-1C46-9B07-2F2E4F91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957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7D6C0-7F3C-CD43-BF48-E5BD3EC3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406115-DD3F-DF4F-98BA-FE8B2192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1ADB3-7814-1643-A490-9AD126026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F1DCF1-1783-6047-8997-1047CB62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March 7, 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C5A619-E941-704B-9701-94D559B6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C14AEE-7988-4646-AEB5-3DA9D12D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85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871B7-A665-DB4E-97A4-4751F556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212C57-96D5-1F44-91E4-17D548276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484DF26-C4B7-0D42-BBCF-1974FD6D9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A5020A-B1AF-A94F-96F1-C686CE50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March 7, 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711376-532C-B347-9A20-F5E2C2AC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199B61-24AF-1744-9B36-82D4A20B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24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041EF4-00D2-5148-AF7E-7C557025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5676C5-DBBB-2946-B95A-31B375DD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B7BE24-5233-CB45-BC4E-F59964CD9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March 7, 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C9DE13-A2D4-8E41-82FF-4FED4C924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AD0944-2856-314B-844F-0A4BD445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5989D-1E09-2C44-83FC-0E4C9944C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fr-FR" sz="7200" b="1" dirty="0">
                <a:solidFill>
                  <a:srgbClr val="194D6F"/>
                </a:solidFill>
                <a:latin typeface="Gill Sans MT" panose="020B0502020104020203" pitchFamily="34" charset="77"/>
              </a:rPr>
              <a:t>MAP583</a:t>
            </a:r>
            <a:br>
              <a:rPr lang="fr-FR" dirty="0"/>
            </a:br>
            <a:r>
              <a:rPr lang="fr-FR" sz="3600" cap="small" dirty="0">
                <a:solidFill>
                  <a:srgbClr val="F69202"/>
                </a:solidFill>
              </a:rPr>
              <a:t>Jeremie Dentan – Ahmed Laftit – Dan Meller</a:t>
            </a:r>
            <a:endParaRPr lang="fr-FR" cap="small" dirty="0">
              <a:solidFill>
                <a:srgbClr val="F692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5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4E312-B622-5440-B577-99A3DF6A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A9876A-A1AC-3546-A1B4-23E8BE01B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404" y="1825625"/>
            <a:ext cx="10137396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endParaRPr lang="fr-FR" sz="500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Premier axe : modifier lap_pos_enc :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Sans lap_pos_enc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Facteurs exponentiels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Valeur absolue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Homothétie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Changement de dimension</a:t>
            </a:r>
          </a:p>
          <a:p>
            <a:pPr marL="514350" indent="-514350">
              <a:buFont typeface="+mj-lt"/>
              <a:buAutoNum type="arabicPeriod"/>
            </a:pPr>
            <a:endParaRPr lang="fr-FR" sz="500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Deuxième axe : changer le dataset :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Changer les probabilités p et q pour SBM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Changer la taille du dataset</a:t>
            </a:r>
          </a:p>
        </p:txBody>
      </p:sp>
    </p:spTree>
    <p:extLst>
      <p:ext uri="{BB962C8B-B14F-4D97-AF65-F5344CB8AC3E}">
        <p14:creationId xmlns:p14="http://schemas.microsoft.com/office/powerpoint/2010/main" val="49448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BECAB-3E9E-5348-87D1-27B87F67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25A0F-4E5A-FD46-A3ED-01AB3C85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870" y="1436976"/>
            <a:ext cx="10379820" cy="5665574"/>
          </a:xfrm>
        </p:spPr>
        <p:txBody>
          <a:bodyPr>
            <a:normAutofit/>
          </a:bodyPr>
          <a:lstStyle/>
          <a:p>
            <a:r>
              <a:rPr lang="fr-FR" dirty="0"/>
              <a:t>Deux axes d’étude :</a:t>
            </a:r>
          </a:p>
          <a:p>
            <a:pPr lvl="1"/>
            <a:r>
              <a:rPr lang="fr-FR" b="1" dirty="0"/>
              <a:t>Performance :</a:t>
            </a:r>
            <a:r>
              <a:rPr lang="fr-FR" dirty="0"/>
              <a:t> modifier l’</a:t>
            </a:r>
            <a:r>
              <a:rPr lang="fr-FR" dirty="0" err="1"/>
              <a:t>embedding</a:t>
            </a:r>
            <a:r>
              <a:rPr lang="fr-FR" dirty="0"/>
              <a:t> issu du </a:t>
            </a:r>
            <a:r>
              <a:rPr lang="fr-FR" dirty="0" err="1"/>
              <a:t>Laplacien</a:t>
            </a:r>
            <a:r>
              <a:rPr lang="fr-FR" dirty="0"/>
              <a:t> (lap_pos_enc)</a:t>
            </a:r>
          </a:p>
          <a:p>
            <a:pPr marL="457200" lvl="1" indent="0">
              <a:buNone/>
            </a:pPr>
            <a:r>
              <a:rPr lang="fr-FR" sz="1600" dirty="0"/>
              <a:t>	</a:t>
            </a:r>
            <a:r>
              <a:rPr lang="fr-FR" sz="1600" i="1" dirty="0"/>
              <a:t>=&gt; Entraînement de nouveaux réseaux sur GPU</a:t>
            </a:r>
          </a:p>
          <a:p>
            <a:pPr lvl="1"/>
            <a:r>
              <a:rPr lang="fr-FR" b="1" dirty="0"/>
              <a:t>Stabilité : </a:t>
            </a:r>
            <a:r>
              <a:rPr lang="fr-FR" dirty="0"/>
              <a:t>entraîner réseau et le tester sur un autre dataset.</a:t>
            </a:r>
          </a:p>
          <a:p>
            <a:pPr marL="457200" lvl="1" indent="0">
              <a:buNone/>
            </a:pPr>
            <a:r>
              <a:rPr lang="fr-FR" sz="1500" dirty="0"/>
              <a:t>	</a:t>
            </a:r>
            <a:r>
              <a:rPr lang="fr-FR" sz="1500" i="1" dirty="0"/>
              <a:t>=&gt; Entraînement de nouveaux réseaux sur GPU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 algn="ctr">
              <a:buNone/>
            </a:pPr>
            <a:r>
              <a:rPr lang="fr-FR" sz="1600" i="1" dirty="0"/>
              <a:t>Tableau 1 : comparatif du matériel GPU utilisé.</a:t>
            </a:r>
            <a:br>
              <a:rPr lang="fr-FR" sz="1600" i="1" dirty="0"/>
            </a:br>
            <a:r>
              <a:rPr lang="fr-FR" sz="1600" i="1" dirty="0"/>
              <a:t>Le manque de temps de calcul empêche de voir si les écarts se résorbent avec l’entraînement.</a:t>
            </a:r>
          </a:p>
          <a:p>
            <a:pPr marL="0" indent="0" algn="ctr">
              <a:buNone/>
            </a:pPr>
            <a:endParaRPr lang="fr-FR" sz="2400" i="1" dirty="0"/>
          </a:p>
          <a:p>
            <a:pPr marL="0" indent="0" algn="ctr">
              <a:buNone/>
            </a:pPr>
            <a:endParaRPr lang="fr-FR" sz="1800" i="1" dirty="0"/>
          </a:p>
          <a:p>
            <a:pPr marL="0" indent="0" algn="ctr">
              <a:buNone/>
            </a:pPr>
            <a:r>
              <a:rPr lang="fr-FR" sz="1600" i="1" dirty="0"/>
              <a:t>Tableau 2 : matériel et temps de calcul CPU pour la création des datasets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3D02505-704F-FE4A-9E73-73A1414C8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12016"/>
              </p:ext>
            </p:extLst>
          </p:nvPr>
        </p:nvGraphicFramePr>
        <p:xfrm>
          <a:off x="1646275" y="3280607"/>
          <a:ext cx="889945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9592">
                  <a:extLst>
                    <a:ext uri="{9D8B030D-6E8A-4147-A177-3AD203B41FA5}">
                      <a16:colId xmlns:a16="http://schemas.microsoft.com/office/drawing/2014/main" val="3901615509"/>
                    </a:ext>
                  </a:extLst>
                </a:gridCol>
                <a:gridCol w="3492516">
                  <a:extLst>
                    <a:ext uri="{9D8B030D-6E8A-4147-A177-3AD203B41FA5}">
                      <a16:colId xmlns:a16="http://schemas.microsoft.com/office/drawing/2014/main" val="105139380"/>
                    </a:ext>
                  </a:extLst>
                </a:gridCol>
                <a:gridCol w="3487342">
                  <a:extLst>
                    <a:ext uri="{9D8B030D-6E8A-4147-A177-3AD203B41FA5}">
                      <a16:colId xmlns:a16="http://schemas.microsoft.com/office/drawing/2014/main" val="398147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Notre expérimentation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Expérimentation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Matériel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 </a:t>
                      </a:r>
                      <a:r>
                        <a:rPr lang="fr-FR" dirty="0" err="1"/>
                        <a:t>Nvidia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Quatro</a:t>
                      </a:r>
                      <a:r>
                        <a:rPr lang="fr-FR" dirty="0"/>
                        <a:t> 4000 8Go (~1000€)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4 </a:t>
                      </a:r>
                      <a:r>
                        <a:rPr lang="fr-FR" dirty="0" err="1"/>
                        <a:t>Nvidia</a:t>
                      </a:r>
                      <a:r>
                        <a:rPr lang="fr-FR" dirty="0"/>
                        <a:t> 1080Ti 11Go (~4x1000€)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1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Epoques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1000 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69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Temps de calcul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5h max par expérience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24h max par expérience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621160"/>
                  </a:ext>
                </a:extLst>
              </a:tr>
            </a:tbl>
          </a:graphicData>
        </a:graphic>
      </p:graphicFrame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1C0083F9-E966-C44D-B023-AD068B9E4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10064"/>
              </p:ext>
            </p:extLst>
          </p:nvPr>
        </p:nvGraphicFramePr>
        <p:xfrm>
          <a:off x="1646275" y="5421024"/>
          <a:ext cx="889945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3316">
                  <a:extLst>
                    <a:ext uri="{9D8B030D-6E8A-4147-A177-3AD203B41FA5}">
                      <a16:colId xmlns:a16="http://schemas.microsoft.com/office/drawing/2014/main" val="3901615509"/>
                    </a:ext>
                  </a:extLst>
                </a:gridCol>
                <a:gridCol w="2902688">
                  <a:extLst>
                    <a:ext uri="{9D8B030D-6E8A-4147-A177-3AD203B41FA5}">
                      <a16:colId xmlns:a16="http://schemas.microsoft.com/office/drawing/2014/main" val="105139380"/>
                    </a:ext>
                  </a:extLst>
                </a:gridCol>
                <a:gridCol w="2943446">
                  <a:extLst>
                    <a:ext uri="{9D8B030D-6E8A-4147-A177-3AD203B41FA5}">
                      <a16:colId xmlns:a16="http://schemas.microsoft.com/office/drawing/2014/main" val="3981477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Matériel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 de dataset créés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Temps de calcul /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 Intel Xeon E-2174 3.80GHz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5h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12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71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DB780D00-C6D7-644F-B2C7-800E2240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794" y="1666875"/>
            <a:ext cx="5107226" cy="466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748A97-9788-CB47-B002-90007D3B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1-a\ Performance – Avec ou sans </a:t>
            </a:r>
            <a:r>
              <a:rPr lang="fr-FR" dirty="0" err="1"/>
              <a:t>embedding</a:t>
            </a:r>
            <a:r>
              <a:rPr lang="fr-FR" dirty="0"/>
              <a:t> ?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7E5FAF3-2527-224B-B052-C9DA9AA2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5122020" cy="4351338"/>
          </a:xfrm>
        </p:spPr>
        <p:txBody>
          <a:bodyPr/>
          <a:lstStyle/>
          <a:p>
            <a:r>
              <a:rPr lang="fr-FR" dirty="0"/>
              <a:t>Apprentissage bien plus facile et précis en ajoutant l’</a:t>
            </a:r>
            <a:r>
              <a:rPr lang="fr-FR" dirty="0" err="1"/>
              <a:t>embedding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Cependant, compensation à long terme.</a:t>
            </a:r>
          </a:p>
          <a:p>
            <a:endParaRPr lang="fr-FR" dirty="0"/>
          </a:p>
          <a:p>
            <a:r>
              <a:rPr lang="fr-FR" dirty="0"/>
              <a:t>Ecart de 20% environ à la première époque.</a:t>
            </a:r>
          </a:p>
          <a:p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168B428-A132-1F49-99D3-A1FEB5B0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520" y="1926462"/>
            <a:ext cx="2236516" cy="4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5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CBEE4-8830-EA49-AFCA-10CF1E6B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1-b\ Performance - Facteurs exponentiels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7FE36-2B7B-C34D-8C54-8BA5EECE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10379820" cy="4351338"/>
          </a:xfrm>
        </p:spPr>
        <p:txBody>
          <a:bodyPr/>
          <a:lstStyle/>
          <a:p>
            <a:r>
              <a:rPr lang="fr-FR" dirty="0"/>
              <a:t>Exponentielle : donner plus d’importance aux vecteurs de plus petite valeur propre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Valeur absolue :</a:t>
            </a:r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36D1EF-3AC0-3A4A-85C2-268D90879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56" y="2936200"/>
            <a:ext cx="9098280" cy="88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62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E533F-08F3-4D43-829A-E1E6A2F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1-b\ Performance - Facteurs exponentiels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770AD-FC55-FD4B-B05C-C2B16BC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10379820" cy="680508"/>
          </a:xfrm>
        </p:spPr>
        <p:txBody>
          <a:bodyPr/>
          <a:lstStyle/>
          <a:p>
            <a:r>
              <a:rPr lang="fr-FR" dirty="0"/>
              <a:t>Résultats expérimentaux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A159DF-A85D-E147-9771-49271CB8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15" y="1487847"/>
            <a:ext cx="5271593" cy="4852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A7DB14-6E4A-2747-982C-B181D268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467" y="1874309"/>
            <a:ext cx="1791427" cy="8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3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E533F-08F3-4D43-829A-E1E6A2F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1-c\ Performance - Homothétie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770AD-FC55-FD4B-B05C-C2B16BC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4614020" cy="4667250"/>
          </a:xfrm>
        </p:spPr>
        <p:txBody>
          <a:bodyPr/>
          <a:lstStyle/>
          <a:p>
            <a:r>
              <a:rPr lang="fr-FR" dirty="0"/>
              <a:t>Homothétie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050" dirty="0"/>
          </a:p>
          <a:p>
            <a:r>
              <a:rPr lang="fr-FR" dirty="0"/>
              <a:t>En théorie : aucun changement car le réseau apprend le facteur h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En pratique : apprentissage plus compliqué car signal faible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686340-BAF8-554A-9076-8B2CFD99B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92" y="2540866"/>
            <a:ext cx="4258483" cy="33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343219-8A4B-4148-9C37-7D793E6D0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61" y="1426464"/>
            <a:ext cx="5283239" cy="492698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35D8BA4C-4279-1D40-86CE-9820294D1E45}"/>
              </a:ext>
            </a:extLst>
          </p:cNvPr>
          <p:cNvGrpSpPr/>
          <p:nvPr/>
        </p:nvGrpSpPr>
        <p:grpSpPr>
          <a:xfrm>
            <a:off x="8974946" y="1883295"/>
            <a:ext cx="2133346" cy="822809"/>
            <a:chOff x="4273550" y="2779269"/>
            <a:chExt cx="3644900" cy="1337562"/>
          </a:xfrm>
        </p:grpSpPr>
        <p:pic>
          <p:nvPicPr>
            <p:cNvPr id="9" name="Image 8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3E4FF81C-B72F-1F47-905A-0AE85EFA9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3550" y="3041650"/>
              <a:ext cx="3644900" cy="7747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B8C283C3-F36A-DD45-87F7-8C6553EB0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3550" y="3748531"/>
              <a:ext cx="3644900" cy="368300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196FA11F-3A13-694D-9E33-99D88BA3A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73550" y="2779269"/>
              <a:ext cx="3644900" cy="33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84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E533F-08F3-4D43-829A-E1E6A2F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1-d\ Performance - Dimension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770AD-FC55-FD4B-B05C-C2B16BC62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980" y="1825625"/>
            <a:ext cx="4614020" cy="4667250"/>
          </a:xfrm>
        </p:spPr>
        <p:txBody>
          <a:bodyPr/>
          <a:lstStyle/>
          <a:p>
            <a:r>
              <a:rPr lang="fr-FR" dirty="0"/>
              <a:t>Le code du papier utilise les k=2 vecteurs propres associés aux plus petites valeurs propres.</a:t>
            </a:r>
          </a:p>
          <a:p>
            <a:endParaRPr lang="fr-FR" dirty="0"/>
          </a:p>
          <a:p>
            <a:r>
              <a:rPr lang="fr-FR" dirty="0"/>
              <a:t>Avec k=2, l’information est très incomplète. Au-delà de k=5, très peu de gain d’information.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932358-D6CB-054D-836D-517127CF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73" y="1460500"/>
            <a:ext cx="5458847" cy="50323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E87491B3-B824-BB44-A829-10664F43BBE5}"/>
              </a:ext>
            </a:extLst>
          </p:cNvPr>
          <p:cNvGrpSpPr/>
          <p:nvPr/>
        </p:nvGrpSpPr>
        <p:grpSpPr>
          <a:xfrm>
            <a:off x="8847703" y="1825625"/>
            <a:ext cx="2641877" cy="1325563"/>
            <a:chOff x="4298950" y="3079750"/>
            <a:chExt cx="3594100" cy="1803400"/>
          </a:xfrm>
        </p:grpSpPr>
        <p:pic>
          <p:nvPicPr>
            <p:cNvPr id="8" name="Image 7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B26AD779-0DE1-304F-A793-B69087EE1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8950" y="3079750"/>
              <a:ext cx="3594100" cy="698500"/>
            </a:xfrm>
            <a:prstGeom prst="rect">
              <a:avLst/>
            </a:prstGeom>
          </p:spPr>
        </p:pic>
        <p:pic>
          <p:nvPicPr>
            <p:cNvPr id="12" name="Image 11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FB482E98-0B2F-FE4E-BB0C-8BE40F8E8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98950" y="3778250"/>
              <a:ext cx="3594100" cy="1104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011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345</Words>
  <Application>Microsoft Macintosh PowerPoint</Application>
  <PresentationFormat>Grand écran</PresentationFormat>
  <Paragraphs>71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Thème Office</vt:lpstr>
      <vt:lpstr>MAP583 Jeremie Dentan – Ahmed Laftit – Dan Meller</vt:lpstr>
      <vt:lpstr>Plan de la présentation</vt:lpstr>
      <vt:lpstr>Introduction</vt:lpstr>
      <vt:lpstr>1-a\ Performance – Avec ou sans embedding ? </vt:lpstr>
      <vt:lpstr>1-b\ Performance - Facteurs exponentiels </vt:lpstr>
      <vt:lpstr>1-b\ Performance - Facteurs exponentiels </vt:lpstr>
      <vt:lpstr>1-c\ Performance - Homothétie</vt:lpstr>
      <vt:lpstr>1-d\ Performance - Dimension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ET TA MERE</dc:title>
  <dc:creator>Paul Théron  X2019</dc:creator>
  <cp:lastModifiedBy>Jérémie Dentan</cp:lastModifiedBy>
  <cp:revision>2</cp:revision>
  <dcterms:created xsi:type="dcterms:W3CDTF">2021-03-18T13:09:00Z</dcterms:created>
  <dcterms:modified xsi:type="dcterms:W3CDTF">2022-03-07T16:21:03Z</dcterms:modified>
</cp:coreProperties>
</file>