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/>
    <p:restoredTop sz="94719"/>
  </p:normalViewPr>
  <p:slideViewPr>
    <p:cSldViewPr snapToGrid="0">
      <p:cViewPr varScale="1">
        <p:scale>
          <a:sx n="152" d="100"/>
          <a:sy n="152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E7B58-ACBE-2815-AD59-564CBE1C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06290D-4BF3-4B9F-9E09-A1711136A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304256-39A3-C0C7-9CA5-DBA68D77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CFC63E-35C7-18C1-1033-3FBBCDE1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6B1CF-BC55-55D1-9EA1-6435A85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6F878-ABD5-76DA-3B77-0DEBCDBF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4AA06-6886-858E-26BB-C31C3DD5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DEBAF5-A35E-63A8-6D65-72146598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2FDCFE-E84B-A8F3-43BA-1C66E584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32B8A-A9A3-902C-D1CC-57EBA949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6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FFF6D1-1186-2C95-B70B-16671F25E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B531C0-F09F-4510-7EC0-80120B8B8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235897-89E5-7600-3749-1144D57E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6A85CF-B3EF-8B08-9A48-16DB0120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0DFF9A-3C01-7C3F-18AF-3BA8ABD2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2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0C379-D710-11A8-E8AF-DFA2E9AF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C4D90-78DE-D111-7DF5-D5AEA7AB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B4A50-D312-598F-BF15-8E63566D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EAFA7-CFCE-1746-D331-887B05C7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0D7370-3111-2F6A-715A-CE9F669F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40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0FEAD-135D-F934-5EC5-CAE5E586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4AB237-2C08-4EF4-E636-FE07FFC1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FC715D-86F8-1C99-44AB-CA664822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23A17-789F-8378-F7A7-8230F5E7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30A57C-BAD8-9C82-845B-FE906EE0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72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DFB42-D800-A914-5DC5-F5B372B0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5344D-A6DE-770A-FE40-5BE23A9E6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B8E559-B7AA-81AB-EB68-5119A7FC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21FED-600D-2C79-71B2-0A8D277E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144B30-1DF2-B458-A116-BDB4CCE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432964-4D78-6804-92C8-7C27634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4AB86-BC97-E33D-C663-11ACF0D0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94EF6D-D283-B003-2FFF-39A3AE6C4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3A712D-3B27-9FA1-70BD-AC34C8E5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66F217-11CB-ABF8-3F7E-2BBA4E85E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9BED3E-7F4D-0D53-2E10-FD0512877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28882D-45BC-AB13-A552-D8A22188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10B8A5-87B0-20F4-10D6-64EE33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FE98ED-4941-BD9B-C767-AB7DF193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92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26291-FF57-F75E-F064-C229E526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A806E0-2F6A-1790-A918-64F067D0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B863F-3057-358A-EC9F-9FEF7958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BA7DB1-CC63-F7E7-FB86-9306F8B0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45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FBE2C4-98AB-A36C-2E67-D0DE94BD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9E1578-A3F9-3044-55D5-05EF2B44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0F8124-6BC1-36EA-40D6-AE43C61D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55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4F1B8-AAB5-E9A7-8DFD-4B5082E2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5F5EA-C99A-D941-C0AB-D1AC36F5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C78C1-F765-E33B-C849-D2C6ABE9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1905ED-C865-B5F5-0F55-55FF273F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F03C50-973F-FA32-E7D7-DC3A9B49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E34F7-AEFE-BB73-0026-075142E4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9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3D858-BE1D-E228-EDB5-13EF7C7B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F07642-DC45-B4A7-5AFF-ADF0DD2CB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805BB3-996C-EA78-FCD8-C8D4F81F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E975DA-A686-747E-9560-458DB69B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A94AFD-7F99-0DD9-4704-4FD589C5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93D2CC-0B37-4E4E-BC0A-048FA651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96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25C4A4-EB95-5A01-9434-1921B9E4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415D76-66D7-A732-027A-851692D2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E6568F-01E2-E94C-2192-66D62B5FA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D534-1E30-FE4B-A389-295F8660C79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8D52CE-CE0C-19AA-79BF-9892BB7F1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0ADB1-41B9-EE6F-6CEF-D77E94079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33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ostiche&#10;&#10;Description générée automatiquement">
            <a:extLst>
              <a:ext uri="{FF2B5EF4-FFF2-40B4-BE49-F238E27FC236}">
                <a16:creationId xmlns:a16="http://schemas.microsoft.com/office/drawing/2014/main" id="{E749AC31-075D-9D13-333B-F464EEFB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40" y="1202596"/>
            <a:ext cx="1608836" cy="1970372"/>
          </a:xfrm>
          <a:prstGeom prst="rect">
            <a:avLst/>
          </a:prstGeom>
        </p:spPr>
      </p:pic>
      <p:pic>
        <p:nvPicPr>
          <p:cNvPr id="7" name="Image 6" descr="Une image contenant texte, postiche&#10;&#10;Description générée automatiquement">
            <a:extLst>
              <a:ext uri="{FF2B5EF4-FFF2-40B4-BE49-F238E27FC236}">
                <a16:creationId xmlns:a16="http://schemas.microsoft.com/office/drawing/2014/main" id="{DC35AD13-F7B0-A981-5133-956120AC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94" y="1202596"/>
            <a:ext cx="1608836" cy="19703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458FEB-1FA2-3E98-052C-96D91496E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848" y="1202596"/>
            <a:ext cx="1608836" cy="1970372"/>
          </a:xfrm>
          <a:prstGeom prst="rect">
            <a:avLst/>
          </a:prstGeom>
        </p:spPr>
      </p:pic>
      <p:pic>
        <p:nvPicPr>
          <p:cNvPr id="11" name="Image 10" descr="Une image contenant ciel nocturne&#10;&#10;Description générée automatiquement">
            <a:extLst>
              <a:ext uri="{FF2B5EF4-FFF2-40B4-BE49-F238E27FC236}">
                <a16:creationId xmlns:a16="http://schemas.microsoft.com/office/drawing/2014/main" id="{4901439F-3CA3-4467-6C30-20FBED322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614" y="3833020"/>
            <a:ext cx="1608836" cy="1970372"/>
          </a:xfrm>
          <a:prstGeom prst="rect">
            <a:avLst/>
          </a:prstGeom>
        </p:spPr>
      </p:pic>
      <p:pic>
        <p:nvPicPr>
          <p:cNvPr id="13" name="Image 12" descr="Une image contenant texte, postiche&#10;&#10;Description générée automatiquement">
            <a:extLst>
              <a:ext uri="{FF2B5EF4-FFF2-40B4-BE49-F238E27FC236}">
                <a16:creationId xmlns:a16="http://schemas.microsoft.com/office/drawing/2014/main" id="{CE24EF68-2042-C2A5-ABA5-10BC1857A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044" y="3833020"/>
            <a:ext cx="1608836" cy="1970372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15D00C9-3615-78E7-DF86-F0475FA726C8}"/>
              </a:ext>
            </a:extLst>
          </p:cNvPr>
          <p:cNvSpPr/>
          <p:nvPr/>
        </p:nvSpPr>
        <p:spPr>
          <a:xfrm>
            <a:off x="3873032" y="753748"/>
            <a:ext cx="1656000" cy="900000"/>
          </a:xfrm>
          <a:prstGeom prst="arc">
            <a:avLst>
              <a:gd name="adj1" fmla="val 10832202"/>
              <a:gd name="adj2" fmla="val 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A634A53-9091-C898-27CB-526FFFA405A3}"/>
              </a:ext>
            </a:extLst>
          </p:cNvPr>
          <p:cNvSpPr/>
          <p:nvPr/>
        </p:nvSpPr>
        <p:spPr>
          <a:xfrm>
            <a:off x="6170462" y="752596"/>
            <a:ext cx="1656000" cy="900000"/>
          </a:xfrm>
          <a:prstGeom prst="arc">
            <a:avLst>
              <a:gd name="adj1" fmla="val 10832202"/>
              <a:gd name="adj2" fmla="val 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9358D4E-CA1E-8933-4E5F-EA539F806901}"/>
              </a:ext>
            </a:extLst>
          </p:cNvPr>
          <p:cNvSpPr/>
          <p:nvPr/>
        </p:nvSpPr>
        <p:spPr>
          <a:xfrm rot="10800000">
            <a:off x="5008412" y="5327904"/>
            <a:ext cx="1656000" cy="900000"/>
          </a:xfrm>
          <a:prstGeom prst="arc">
            <a:avLst>
              <a:gd name="adj1" fmla="val 10832202"/>
              <a:gd name="adj2" fmla="val 0"/>
            </a:avLst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en arc 27">
            <a:extLst>
              <a:ext uri="{FF2B5EF4-FFF2-40B4-BE49-F238E27FC236}">
                <a16:creationId xmlns:a16="http://schemas.microsoft.com/office/drawing/2014/main" id="{8B21882D-AE50-F3EC-AB3F-2D3297FEC965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5400000">
            <a:off x="5174321" y="1895261"/>
            <a:ext cx="1645238" cy="4200652"/>
          </a:xfrm>
          <a:prstGeom prst="curvedConnector4">
            <a:avLst>
              <a:gd name="adj1" fmla="val 19318"/>
              <a:gd name="adj2" fmla="val 1190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503B9A58-0C07-1C8E-A7C8-DB47D56F79AE}"/>
              </a:ext>
            </a:extLst>
          </p:cNvPr>
          <p:cNvSpPr txBox="1"/>
          <p:nvPr/>
        </p:nvSpPr>
        <p:spPr>
          <a:xfrm>
            <a:off x="3762121" y="53078"/>
            <a:ext cx="1877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JPEG compression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(Quality 0.95)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1D6B771-F8B1-DF23-4A3B-DE62154BC61E}"/>
              </a:ext>
            </a:extLst>
          </p:cNvPr>
          <p:cNvSpPr txBox="1"/>
          <p:nvPr/>
        </p:nvSpPr>
        <p:spPr>
          <a:xfrm>
            <a:off x="6002650" y="53078"/>
            <a:ext cx="199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Distance to original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(ELA)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211F541-2408-772C-97D7-0CB3E2C21D4D}"/>
              </a:ext>
            </a:extLst>
          </p:cNvPr>
          <p:cNvSpPr txBox="1"/>
          <p:nvPr/>
        </p:nvSpPr>
        <p:spPr>
          <a:xfrm>
            <a:off x="2446782" y="4739594"/>
            <a:ext cx="1522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Moving average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(20x20 window)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46AC6C5-25AD-F744-7D07-9970EE02663A}"/>
              </a:ext>
            </a:extLst>
          </p:cNvPr>
          <p:cNvSpPr txBox="1"/>
          <p:nvPr/>
        </p:nvSpPr>
        <p:spPr>
          <a:xfrm>
            <a:off x="4498849" y="6300850"/>
            <a:ext cx="267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Barycenter + Rectangle of fixed size</a:t>
            </a:r>
          </a:p>
        </p:txBody>
      </p:sp>
    </p:spTree>
    <p:extLst>
      <p:ext uri="{BB962C8B-B14F-4D97-AF65-F5344CB8AC3E}">
        <p14:creationId xmlns:p14="http://schemas.microsoft.com/office/powerpoint/2010/main" val="134722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homme, personne, intérieur, complet&#10;&#10;Description générée automatiquement">
            <a:extLst>
              <a:ext uri="{FF2B5EF4-FFF2-40B4-BE49-F238E27FC236}">
                <a16:creationId xmlns:a16="http://schemas.microsoft.com/office/drawing/2014/main" id="{9F15DF96-24D8-71E8-C393-57B62CC4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49" y="2540782"/>
            <a:ext cx="1512501" cy="1852389"/>
          </a:xfrm>
          <a:prstGeom prst="rect">
            <a:avLst/>
          </a:prstGeom>
        </p:spPr>
      </p:pic>
      <p:pic>
        <p:nvPicPr>
          <p:cNvPr id="9" name="Image 8" descr="Une image contenant personne, femme, souriant, postiche&#10;&#10;Description générée automatiquement">
            <a:extLst>
              <a:ext uri="{FF2B5EF4-FFF2-40B4-BE49-F238E27FC236}">
                <a16:creationId xmlns:a16="http://schemas.microsoft.com/office/drawing/2014/main" id="{9F512904-F3AD-81DB-BB1D-118BBA36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93" y="2540782"/>
            <a:ext cx="1512501" cy="1852389"/>
          </a:xfrm>
          <a:prstGeom prst="rect">
            <a:avLst/>
          </a:prstGeom>
        </p:spPr>
      </p:pic>
      <p:pic>
        <p:nvPicPr>
          <p:cNvPr id="15" name="Image 14" descr="Une image contenant personne, portant&#10;&#10;Description générée automatiquement">
            <a:extLst>
              <a:ext uri="{FF2B5EF4-FFF2-40B4-BE49-F238E27FC236}">
                <a16:creationId xmlns:a16="http://schemas.microsoft.com/office/drawing/2014/main" id="{875A6189-57BF-3040-AC95-437959861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127" y="2540782"/>
            <a:ext cx="1512501" cy="1852389"/>
          </a:xfrm>
          <a:prstGeom prst="rect">
            <a:avLst/>
          </a:prstGeom>
        </p:spPr>
      </p:pic>
      <p:pic>
        <p:nvPicPr>
          <p:cNvPr id="17" name="Image 16" descr="Une image contenant extérieur, souriant, habillé&#10;&#10;Description générée automatiquement">
            <a:extLst>
              <a:ext uri="{FF2B5EF4-FFF2-40B4-BE49-F238E27FC236}">
                <a16:creationId xmlns:a16="http://schemas.microsoft.com/office/drawing/2014/main" id="{8DFF7022-9B80-212C-32EC-4BB694491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571" y="2540782"/>
            <a:ext cx="1512501" cy="18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1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6CED66-AC20-0F66-2C24-C741CECD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432" y="921796"/>
            <a:ext cx="1829744" cy="2240922"/>
          </a:xfrm>
          <a:prstGeom prst="rect">
            <a:avLst/>
          </a:prstGeom>
        </p:spPr>
      </p:pic>
      <p:pic>
        <p:nvPicPr>
          <p:cNvPr id="7" name="Image 6" descr="Une image contenant texte, homme, personne, sport&#10;&#10;Description générée automatiquement">
            <a:extLst>
              <a:ext uri="{FF2B5EF4-FFF2-40B4-BE49-F238E27FC236}">
                <a16:creationId xmlns:a16="http://schemas.microsoft.com/office/drawing/2014/main" id="{D25CB023-E946-2D4C-F444-94AA0C044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432" y="3429000"/>
            <a:ext cx="1829744" cy="2240922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B44466-DCFA-860C-CBDA-81EF30EC0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247" y="3429000"/>
            <a:ext cx="1829744" cy="2240922"/>
          </a:xfrm>
          <a:prstGeom prst="rect">
            <a:avLst/>
          </a:prstGeom>
        </p:spPr>
      </p:pic>
      <p:pic>
        <p:nvPicPr>
          <p:cNvPr id="11" name="Image 10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5D218FA6-DC27-DCDE-E32D-A4845F32A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247" y="921796"/>
            <a:ext cx="1829744" cy="22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56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24</Words>
  <Application>Microsoft Macintosh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Dentan</dc:creator>
  <cp:lastModifiedBy>Jérémie Dentan</cp:lastModifiedBy>
  <cp:revision>3</cp:revision>
  <dcterms:created xsi:type="dcterms:W3CDTF">2023-03-13T09:40:06Z</dcterms:created>
  <dcterms:modified xsi:type="dcterms:W3CDTF">2023-03-14T17:08:05Z</dcterms:modified>
</cp:coreProperties>
</file>