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74027-7114-3925-81AE-364F29D2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E8865-3807-38DA-A61A-71D8CB2C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AF520-C448-3A07-135A-32C50E65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630D9-2393-9E04-6908-C789ABF6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545FC-EF45-4E40-AC9D-DE742CB8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0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2601-E279-4015-AA14-0EA27946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59186-00CE-DE1E-D76E-52294FA5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2BDAD-888A-57C6-B595-705C55A7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86DE3-76A6-9DBC-1CCA-9E69B49D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3D9A0-C5B3-2546-AB9F-07D51EA9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ED8487-BFB7-0C79-5504-65444AE87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8A8EC-9978-D86E-626F-F07C53E6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A5A1B-ECB8-8980-2E6B-04CBF725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6E456-3824-1371-AA8C-08ED31F3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40D9D-25B9-C224-7514-6AE10D3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17E34-D0AF-2EF9-F678-2FD63DDE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8D49E-3F41-B17D-51B3-5054F144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954DE-1935-85EB-8D6F-C65924D3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89811-5D09-C6E0-F624-8FAFF4CA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B4FF9-EAD7-7761-EDCC-F56CA564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8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71565-F57C-5767-6A90-54F5FD9C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183050-AD45-63C9-6956-EEB112AA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57F5F-79B4-F766-499D-D179AEB3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EF663-2964-713F-D9F2-F802FB78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B56EB5-9754-3081-DC3D-13F725E7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4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55D9-33C3-48E9-1D48-7472927B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A5D36-2EF3-C766-E8B4-9B2AE010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F842E4-6E67-0B0E-BD11-1CC1219A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2A7192-86CD-19F2-3A94-CD31F3DB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C3601A-C4CA-A314-787F-EC9022C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FE8FB-910F-C899-BDDB-325272DB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536B4-5630-8839-5CC4-B963C452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9969D-36FF-ED77-E12C-31990812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CC813-0F01-35B5-85BC-F6EBCC0A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AB3F9E-E1A6-5E27-6F89-447E5DB4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CC9DC3-B164-DFAF-7A40-9B9E89AA3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CA9340-C71F-25C4-38B5-DC5B5898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A99FB4-4CA8-C8F4-F7F4-B10365EE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056792-E729-E93B-7EC2-37ED3EA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47C4F-EDC3-BD8F-783B-38F51157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923D72-1BD8-F248-7012-3E11E427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E65E1-B312-B4B2-5B89-BF217EC0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0B33D1-E56E-0092-2630-65AE03F1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6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9BE2E9-8EFF-6456-2A76-C45C89BE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0DB1EE-7035-1841-1295-AFAA04D1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0D1C0-114A-B21A-54CE-D04A98FE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7F03-8094-E7C0-592F-752C9554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0508E-EA45-0399-470E-74D0855C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C45C5-BA91-2647-2C77-4CE7D21B2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F5368F-6FFE-9CB6-C371-466BCFFB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E703F8-21C4-C4E1-24DD-2B3B86D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D2C5E-7E78-7DCF-8CAD-99FA57BC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E5456-BB2C-3473-57EE-15A94BE7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BDB1B-35AB-FE11-6D76-789169332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09A55E-B45F-4F3B-9E35-673AAE55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BBCA1-A336-7F67-ADA6-6EF862B8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5DA481-A584-663E-3F56-EB6AD765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5789D-4848-AA0A-AE36-10D5D76D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C9B156-F6C9-B0C4-E4A0-0D8D076A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2E337-7DC9-FDFF-027A-C4607134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06571-E266-2E08-0FF6-CD62F9D5D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0C7D-C6AA-F74A-B992-7EAC14746DB7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F9B31-6E8F-FE48-0A43-090E24DF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217B5-986E-2134-555E-EC5161D26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02C5-8D4B-2C48-96FA-5DB8ADACF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118433-F673-0E98-B090-0607F430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55" y="1528091"/>
            <a:ext cx="454041" cy="2974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51E962-D788-9EE7-65C8-FD41DB9C5C10}"/>
                  </a:ext>
                </a:extLst>
              </p:cNvPr>
              <p:cNvSpPr txBox="1"/>
              <p:nvPr/>
            </p:nvSpPr>
            <p:spPr>
              <a:xfrm>
                <a:off x="4360560" y="1592743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51E962-D788-9EE7-65C8-FD41DB9C5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560" y="1592743"/>
                <a:ext cx="1223797" cy="307777"/>
              </a:xfrm>
              <a:prstGeom prst="rect">
                <a:avLst/>
              </a:prstGeom>
              <a:blipFill>
                <a:blip r:embed="rId3"/>
                <a:stretch>
                  <a:fillRect t="-4000" r="-103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D428FEA-AC3D-2F6F-69B2-881B34D89E5F}"/>
                  </a:ext>
                </a:extLst>
              </p:cNvPr>
              <p:cNvSpPr txBox="1"/>
              <p:nvPr/>
            </p:nvSpPr>
            <p:spPr>
              <a:xfrm>
                <a:off x="4360560" y="2419398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D428FEA-AC3D-2F6F-69B2-881B34D89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560" y="2419398"/>
                <a:ext cx="1223797" cy="307777"/>
              </a:xfrm>
              <a:prstGeom prst="rect">
                <a:avLst/>
              </a:prstGeom>
              <a:blipFill>
                <a:blip r:embed="rId3"/>
                <a:stretch>
                  <a:fillRect t="-4000" r="-103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5A140E2-6915-DEF2-3A80-207200373138}"/>
                  </a:ext>
                </a:extLst>
              </p:cNvPr>
              <p:cNvSpPr txBox="1"/>
              <p:nvPr/>
            </p:nvSpPr>
            <p:spPr>
              <a:xfrm>
                <a:off x="4369796" y="3246053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5A140E2-6915-DEF2-3A80-20720037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96" y="3246053"/>
                <a:ext cx="1223797" cy="307777"/>
              </a:xfrm>
              <a:prstGeom prst="rect">
                <a:avLst/>
              </a:prstGeom>
              <a:blipFill>
                <a:blip r:embed="rId4"/>
                <a:stretch>
                  <a:fillRect t="-4000" r="-1031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8A41E8-2259-CADC-0805-1FB2ED81AEDD}"/>
                  </a:ext>
                </a:extLst>
              </p:cNvPr>
              <p:cNvSpPr txBox="1"/>
              <p:nvPr/>
            </p:nvSpPr>
            <p:spPr>
              <a:xfrm>
                <a:off x="4369796" y="4119417"/>
                <a:ext cx="1223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400" dirty="0"/>
                  <a:t>3 algorithms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8A41E8-2259-CADC-0805-1FB2ED81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96" y="4119417"/>
                <a:ext cx="1223797" cy="307777"/>
              </a:xfrm>
              <a:prstGeom prst="rect">
                <a:avLst/>
              </a:prstGeom>
              <a:blipFill>
                <a:blip r:embed="rId5"/>
                <a:stretch>
                  <a:fillRect t="-4000" r="-103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CD10EB6-0D7D-86B1-4FB3-5706F920EB01}"/>
              </a:ext>
            </a:extLst>
          </p:cNvPr>
          <p:cNvCxnSpPr>
            <a:cxnSpLocks/>
          </p:cNvCxnSpPr>
          <p:nvPr/>
        </p:nvCxnSpPr>
        <p:spPr>
          <a:xfrm flipV="1">
            <a:off x="3214254" y="1749701"/>
            <a:ext cx="618837" cy="134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A3CD8A-F7CC-0692-82D0-670D39F3D131}"/>
              </a:ext>
            </a:extLst>
          </p:cNvPr>
          <p:cNvCxnSpPr>
            <a:cxnSpLocks/>
          </p:cNvCxnSpPr>
          <p:nvPr/>
        </p:nvCxnSpPr>
        <p:spPr>
          <a:xfrm flipV="1">
            <a:off x="3214254" y="2641600"/>
            <a:ext cx="618837" cy="45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4DF8E11-CAA8-9005-848C-20181E91CCF0}"/>
              </a:ext>
            </a:extLst>
          </p:cNvPr>
          <p:cNvCxnSpPr>
            <a:cxnSpLocks/>
          </p:cNvCxnSpPr>
          <p:nvPr/>
        </p:nvCxnSpPr>
        <p:spPr>
          <a:xfrm>
            <a:off x="3214254" y="3094410"/>
            <a:ext cx="618837" cy="34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FAED5D-D760-C120-575E-9EFAA18700AE}"/>
              </a:ext>
            </a:extLst>
          </p:cNvPr>
          <p:cNvCxnSpPr>
            <a:cxnSpLocks/>
          </p:cNvCxnSpPr>
          <p:nvPr/>
        </p:nvCxnSpPr>
        <p:spPr>
          <a:xfrm>
            <a:off x="3214254" y="3094410"/>
            <a:ext cx="618837" cy="11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4A4824-F4FB-302F-CDFC-8C7ACB60E4A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84357" y="1746632"/>
            <a:ext cx="1697348" cy="11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E0D37-681D-0F90-09DA-6ABFC622C4F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584357" y="2573287"/>
            <a:ext cx="1697348" cy="4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7CD4553-8537-8738-9A12-6F7C15B19E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3593" y="3094410"/>
            <a:ext cx="1688112" cy="3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3321A42-A5A9-EBBA-7BEB-B70A5E092C5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593593" y="3246053"/>
            <a:ext cx="1688112" cy="102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39173C9-61F2-A9B9-0ADE-DF5827567470}"/>
              </a:ext>
            </a:extLst>
          </p:cNvPr>
          <p:cNvCxnSpPr>
            <a:cxnSpLocks/>
          </p:cNvCxnSpPr>
          <p:nvPr/>
        </p:nvCxnSpPr>
        <p:spPr>
          <a:xfrm>
            <a:off x="10353964" y="3094410"/>
            <a:ext cx="36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E9ED7FFF-589D-DE99-2786-220C6A651AE8}"/>
              </a:ext>
            </a:extLst>
          </p:cNvPr>
          <p:cNvSpPr txBox="1"/>
          <p:nvPr/>
        </p:nvSpPr>
        <p:spPr>
          <a:xfrm>
            <a:off x="10714182" y="2771244"/>
            <a:ext cx="10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Forgery detection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712565-CBF3-725E-825B-D63C7BA9548C}"/>
              </a:ext>
            </a:extLst>
          </p:cNvPr>
          <p:cNvSpPr txBox="1"/>
          <p:nvPr/>
        </p:nvSpPr>
        <p:spPr>
          <a:xfrm>
            <a:off x="1219344" y="4091709"/>
            <a:ext cx="10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2B2F0F3-5F05-5654-3EC3-8623EC8AB2B9}"/>
              </a:ext>
            </a:extLst>
          </p:cNvPr>
          <p:cNvSpPr txBox="1"/>
          <p:nvPr/>
        </p:nvSpPr>
        <p:spPr>
          <a:xfrm>
            <a:off x="3011055" y="4761921"/>
            <a:ext cx="427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CFA-Bayer mosaicing and then demosaicing with 12 configs (algo, pattern)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8851EB11-8EA4-5DB4-848D-0487F949FEB3}"/>
                  </a:ext>
                </a:extLst>
              </p:cNvPr>
              <p:cNvSpPr txBox="1"/>
              <p:nvPr/>
            </p:nvSpPr>
            <p:spPr>
              <a:xfrm>
                <a:off x="7623062" y="4273305"/>
                <a:ext cx="2558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Each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fr-FR" dirty="0"/>
                  <a:t> bloc vote for the config (algo, pattern) that recovers the best the original colours</a:t>
                </a: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8851EB11-8EA4-5DB4-848D-0487F949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62" y="4273305"/>
                <a:ext cx="2558936" cy="1200329"/>
              </a:xfrm>
              <a:prstGeom prst="rect">
                <a:avLst/>
              </a:prstGeom>
              <a:blipFill>
                <a:blip r:embed="rId6"/>
                <a:stretch>
                  <a:fillRect l="-495" t="-2083" r="-2475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age 50" descr="Une image contenant texte, arbre, extérieur&#10;&#10;Description générée automatiquement">
            <a:extLst>
              <a:ext uri="{FF2B5EF4-FFF2-40B4-BE49-F238E27FC236}">
                <a16:creationId xmlns:a16="http://schemas.microsoft.com/office/drawing/2014/main" id="{745A3CC9-62BD-1D3F-6EAA-E6CB632CD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73" y="2133023"/>
            <a:ext cx="2888897" cy="1945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D0246BB-378B-6179-4B6A-3D693F308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5111" y="2123707"/>
            <a:ext cx="2888897" cy="1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7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Dentan</dc:creator>
  <cp:lastModifiedBy>Jérémie Dentan</cp:lastModifiedBy>
  <cp:revision>1</cp:revision>
  <dcterms:created xsi:type="dcterms:W3CDTF">2023-03-10T07:55:56Z</dcterms:created>
  <dcterms:modified xsi:type="dcterms:W3CDTF">2023-03-10T08:08:20Z</dcterms:modified>
</cp:coreProperties>
</file>