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er.ps/fen" TargetMode="External"/><Relationship Id="rId4" Type="http://schemas.openxmlformats.org/officeDocument/2006/relationships/hyperlink" Target="http://ter.ps/feo" TargetMode="External"/><Relationship Id="rId5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you should know!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Today’s attendance is a sign-in sheet!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Midterms are next week!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is DFS and BFS useful?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useful when you need to search within a tree or graph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TIP: exploit the process(node) part of DFS/BFS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"/>
            <a:ext cx="9144001" cy="4227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4040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Dijkstra's Algorithm 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8781" l="4110" r="8062" t="7107"/>
          <a:stretch/>
        </p:blipFill>
        <p:spPr>
          <a:xfrm>
            <a:off x="-3" y="1017800"/>
            <a:ext cx="6167828" cy="41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Dijkstra's Algorithm 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8634" r="0" t="12280"/>
          <a:stretch/>
        </p:blipFill>
        <p:spPr>
          <a:xfrm>
            <a:off x="1" y="1017800"/>
            <a:ext cx="6268023" cy="41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204300" y="1073550"/>
            <a:ext cx="8735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PriorityQueue&lt;Integer&gt; PQ = new PriorityQueue&lt;Integer&gt;(1000, new Comparator&lt;Integer&gt;() {    </a:t>
            </a:r>
            <a:br>
              <a:rPr lang="en" sz="1600"/>
            </a:br>
            <a:r>
              <a:rPr lang="en" sz="1600"/>
              <a:t>	public int compare(Integer num1, Integer num2) {                           </a:t>
            </a:r>
            <a:br>
              <a:rPr lang="en" sz="1600"/>
            </a:br>
            <a:r>
              <a:rPr lang="en" sz="1600"/>
              <a:t>		If (num1 &gt; num2)</a:t>
            </a:r>
            <a:br>
              <a:rPr lang="en" sz="1600"/>
            </a:br>
            <a:r>
              <a:rPr lang="en" sz="1600"/>
              <a:t>			return 1;</a:t>
            </a:r>
            <a:br>
              <a:rPr lang="en" sz="1600"/>
            </a:br>
            <a:r>
              <a:rPr lang="en" sz="1600"/>
              <a:t>		else if (num1 &lt; num2)</a:t>
            </a:r>
            <a:br>
              <a:rPr lang="en" sz="1600"/>
            </a:br>
            <a:r>
              <a:rPr lang="en" sz="1600"/>
              <a:t>			return -1;</a:t>
            </a:r>
            <a:br>
              <a:rPr lang="en" sz="1600"/>
            </a:br>
            <a:r>
              <a:rPr lang="en" sz="1600"/>
              <a:t>		return 0;</a:t>
            </a:r>
            <a:br>
              <a:rPr lang="en" sz="1600"/>
            </a:br>
            <a:r>
              <a:rPr lang="en" sz="1600"/>
              <a:t>	}        </a:t>
            </a:r>
            <a:br>
              <a:rPr lang="en" sz="1600"/>
            </a:br>
            <a:r>
              <a:rPr lang="en" sz="1600"/>
              <a:t>});   </a:t>
            </a:r>
            <a:br>
              <a:rPr lang="en" sz="1600"/>
            </a:b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If you choose to use Python… good for you. (import minheap)</a:t>
            </a:r>
            <a:br>
              <a:rPr lang="en" sz="1600"/>
            </a:br>
            <a:r>
              <a:rPr lang="en" sz="1600"/>
              <a:t>C on the other hand...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Dictionaries: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You have a set of words and need to determine if a word is within your set.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data structure should you use to store your </a:t>
            </a:r>
            <a:r>
              <a:rPr lang="en"/>
              <a:t>dictionary</a:t>
            </a:r>
            <a:r>
              <a:rPr lang="en"/>
              <a:t>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time/space complexity for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a word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Deleting a word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Searching for a word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Space complexity for your dictionary as a whole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Tries!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>
                <a:highlight>
                  <a:srgbClr val="FFFFFF"/>
                </a:highlight>
              </a:rPr>
              <a:t>rdered tree data structure that is used to store a dynamic sector associative array where the keys are usually strings</a:t>
            </a:r>
            <a:endParaRPr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Complexities</a:t>
            </a:r>
            <a:endParaRPr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O(L) to insert</a:t>
            </a:r>
            <a:endParaRPr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O(L) to search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560" y="211900"/>
            <a:ext cx="4654875" cy="43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5867" l="0" r="0" t="7342"/>
          <a:stretch/>
        </p:blipFill>
        <p:spPr>
          <a:xfrm>
            <a:off x="76200" y="3703625"/>
            <a:ext cx="3034400" cy="11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 b="19863" l="52747" r="0" t="60348"/>
          <a:stretch/>
        </p:blipFill>
        <p:spPr>
          <a:xfrm>
            <a:off x="6282200" y="1943036"/>
            <a:ext cx="2861800" cy="125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5">
            <a:alphaModFix/>
          </a:blip>
          <a:srcRect b="80211" l="0" r="52747" t="0"/>
          <a:stretch/>
        </p:blipFill>
        <p:spPr>
          <a:xfrm>
            <a:off x="3247800" y="1905100"/>
            <a:ext cx="3034401" cy="1333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Prim’s Algorithm: start with a randomly selected start node and select the minimum-weight edge touching it. select the next minimum-weight edge until the MST touches all nodes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Kruskal’s Algorithm: </a:t>
            </a:r>
            <a:r>
              <a:rPr lang="en"/>
              <a:t>select the next minimum-weight edge that does not cause a circuit until the MST touches all nodes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9879" y="3703625"/>
            <a:ext cx="2644246" cy="11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Midterms: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0733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30 minute technical phone interview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 Behavioral Question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 Technical Question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Google Docs/Google Hangouts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ups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ter.ps/fen</a:t>
            </a:r>
            <a:r>
              <a:rPr lang="en"/>
              <a:t>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9 people have signed up for an instructor, all of that instructor’s time slots are closed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Check before you sign up!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Rubric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ter.ps/feo</a:t>
            </a:r>
            <a:r>
              <a:rPr lang="en"/>
              <a:t> 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000" y="410000"/>
            <a:ext cx="3174300" cy="21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Serializing and Deserializing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figure this out together!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do we mean by Serializing and Deserializing?</a:t>
            </a:r>
            <a:br>
              <a:rPr lang="en"/>
            </a:br>
            <a:r>
              <a:rPr lang="en"/>
              <a:t>	Storing and restoring a tree in a file or an array.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can we store this information?</a:t>
            </a:r>
            <a:br>
              <a:rPr lang="en"/>
            </a:br>
            <a:r>
              <a:rPr lang="en"/>
              <a:t>	Think of traversals. Think of the type of tree it is. Is it a BST? Complete Tree? Full Tree?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Serializing a BST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Pre-Order Traversal:</a:t>
            </a:r>
            <a:br>
              <a:rPr lang="en"/>
            </a:br>
            <a:r>
              <a:rPr lang="en"/>
              <a:t>	5, 2, 1, -1, -1, 3, -1, 4, 7, 6, -1, -1, 8, -1, -1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‘-1’s mean that it is a NULL value! (If we are using negatives and positives, pick another character.)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Traverse the list in-order. If it does not have any children, put in a -1 as the base case. This creates the list as above.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300" y="-12"/>
            <a:ext cx="29337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Deserialize a BST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recursively building the tree to the left until you get to a ‘-1’ value. Then, it undoes itself in its recursion, and goes to the right, doing the same building step as before.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keeps going no matter what, since the tree building is independent of the other branches.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out feedback form at </a:t>
            </a:r>
            <a:r>
              <a:rPr lang="en">
                <a:solidFill>
                  <a:schemeClr val="accent4"/>
                </a:solidFill>
              </a:rPr>
              <a:t>ter.ps/ffe</a:t>
            </a:r>
            <a:r>
              <a:rPr lang="en"/>
              <a:t> </a:t>
            </a:r>
            <a:r>
              <a:rPr lang="en"/>
              <a:t>! </a:t>
            </a:r>
            <a:endParaRPr b="1" i="1" u="sng">
              <a:solidFill>
                <a:srgbClr val="FF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us your photos from the career fair for extra credit!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7!</a:t>
            </a:r>
            <a:endParaRPr/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CMSC389O: The Coding Interview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Pre-order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2 7 2 6 5 11 5 9 4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In-order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27 5 6 11 2 5 4 9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Post-order</a:t>
            </a:r>
            <a:endParaRPr sz="2000"/>
          </a:p>
          <a:p>
            <a: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2 5 11 6 7 4 9 5 2</a:t>
            </a:r>
            <a:endParaRPr sz="2000"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150" y="410000"/>
            <a:ext cx="3671150" cy="30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Graph of Nodes, graph, and a starting node, startNode:</a:t>
            </a:r>
            <a:endParaRPr/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Queue&lt;Node&gt; queue = new LinkedList&lt;Node&gt;();</a:t>
            </a:r>
            <a:endParaRPr>
              <a:solidFill>
                <a:srgbClr val="E6913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Set&lt;Node&gt; visited = new HashSet&lt;Node&gt;();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queue.add(startNode);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while(!queue.isEmpty()) {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Node node = queue.remove();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process(node);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for (Node n : graph.getNeighbors(node)) {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	if ( !visited.contains(n) ) queue.add(n);</a:t>
            </a:r>
            <a:endParaRPr>
              <a:solidFill>
                <a:srgbClr val="000000"/>
              </a:solidFill>
            </a:endParaRP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}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Run Through An Example!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031894" cy="32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</a:t>
            </a:r>
            <a:r>
              <a:rPr lang="en"/>
              <a:t>-First Search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Graph of Nodes, graph, and a starting node, startNode:</a:t>
            </a:r>
            <a:endParaRPr/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Stack</a:t>
            </a:r>
            <a:r>
              <a:rPr lang="en">
                <a:solidFill>
                  <a:srgbClr val="E69138"/>
                </a:solidFill>
              </a:rPr>
              <a:t>&lt;Node&gt; stack = new Stack&lt;Node&gt;();</a:t>
            </a:r>
            <a:endParaRPr>
              <a:solidFill>
                <a:srgbClr val="E6913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Set&lt;Node&gt; visited = new HashSet&lt;Node&gt;();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stack.push(startNode);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while(!stack.isEmpty()) {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Node node = stack.pop();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process(node);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for (Node n : graph.getNeighbors(node)) {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	if ( !visited.contains(n) ) </a:t>
            </a:r>
            <a:r>
              <a:rPr lang="en">
                <a:solidFill>
                  <a:srgbClr val="000000"/>
                </a:solidFill>
              </a:rPr>
              <a:t>stack.push(n);</a:t>
            </a:r>
            <a:endParaRPr>
              <a:solidFill>
                <a:srgbClr val="000000"/>
              </a:solidFill>
            </a:endParaRP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}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Run Through An Example!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031894" cy="32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