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nsf.gov/crssprgm/reu/reu_search.jsp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oo.gl/forms/vksIKjr1USLG988C2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UMD-CS-STICs/389Ospring18/blob/master/HW2_Strings.m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nfIKfa_aUeoJcE8G25sOVyDt7pUhoxvc3fj4RmN072s/edit?usp=sharing" TargetMode="External"/><Relationship Id="rId4" Type="http://schemas.openxmlformats.org/officeDocument/2006/relationships/hyperlink" Target="https://docs.google.com/document/d/1zq2NP-nnhlvCGiaMndR30gDvxbYj6VSYzR2ONNeUbc0/edit?usp=sharing" TargetMode="External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you should know!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up an ICI sheet!</a:t>
            </a:r>
            <a:endParaRPr>
              <a:solidFill>
                <a:srgbClr val="4C4C4C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Char char="●"/>
            </a:pPr>
            <a:r>
              <a:rPr lang="en">
                <a:solidFill>
                  <a:srgbClr val="4C4C4C"/>
                </a:solidFill>
              </a:rPr>
              <a:t>Today’s attendance is… a Sign-In Sheet!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office hours by appointment!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do mock interviews with you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 us for tips if you have an interview coming 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Didn’t find your dream job at the career fair?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out these research opportunities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https://www.nsf.gov/crssprgm/reu/reu_search.jsp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Midterms are the week of March 12th (2 weeks away)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Complexities: Search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845075"/>
            <a:ext cx="3999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?</a:t>
            </a:r>
            <a:endParaRPr sz="7200"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832400" y="1845075"/>
            <a:ext cx="3999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?</a:t>
            </a:r>
            <a:endParaRPr sz="7200"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62938"/>
            <a:ext cx="3999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Singly Linked List</a:t>
            </a:r>
            <a:endParaRPr sz="2400"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832400" y="1162925"/>
            <a:ext cx="3999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Doubly</a:t>
            </a:r>
            <a:r>
              <a:rPr lang="en" sz="2400">
                <a:solidFill>
                  <a:schemeClr val="dk1"/>
                </a:solidFill>
              </a:rPr>
              <a:t> Linked List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Complexities: Search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845075"/>
            <a:ext cx="3999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O(n)</a:t>
            </a:r>
            <a:endParaRPr sz="7200"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832400" y="1845075"/>
            <a:ext cx="3999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O(n)</a:t>
            </a:r>
            <a:endParaRPr sz="7200"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62938"/>
            <a:ext cx="3999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Singly Linked List</a:t>
            </a:r>
            <a:endParaRPr sz="2400"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832400" y="1162925"/>
            <a:ext cx="3999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Doubly</a:t>
            </a:r>
            <a:r>
              <a:rPr lang="en" sz="2400">
                <a:solidFill>
                  <a:schemeClr val="dk1"/>
                </a:solidFill>
              </a:rPr>
              <a:t> Linked List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Complexities: Insertion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845075"/>
            <a:ext cx="3999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?</a:t>
            </a:r>
            <a:endParaRPr sz="7200"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832400" y="1845075"/>
            <a:ext cx="3999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?</a:t>
            </a:r>
            <a:endParaRPr sz="7200"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62938"/>
            <a:ext cx="3999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Singly Linked List</a:t>
            </a:r>
            <a:endParaRPr sz="2400"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832400" y="1162925"/>
            <a:ext cx="3999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Doubly Linked List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Complexities: Insertion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845075"/>
            <a:ext cx="3999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O(1)</a:t>
            </a:r>
            <a:endParaRPr sz="7200"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832400" y="1845075"/>
            <a:ext cx="3999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O(1)</a:t>
            </a:r>
            <a:endParaRPr sz="7200"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62938"/>
            <a:ext cx="3999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Singly Linked List</a:t>
            </a:r>
            <a:endParaRPr sz="2400"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832400" y="1162925"/>
            <a:ext cx="3999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Doubly Linked List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Complexities: Deletion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845075"/>
            <a:ext cx="3999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?</a:t>
            </a:r>
            <a:endParaRPr sz="7200"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832400" y="1845075"/>
            <a:ext cx="3999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?</a:t>
            </a:r>
            <a:endParaRPr sz="7200"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62938"/>
            <a:ext cx="3999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Singly Linked List</a:t>
            </a:r>
            <a:endParaRPr sz="2400"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832400" y="1162925"/>
            <a:ext cx="3999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Doubly Linked List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Complexities: Deletion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845075"/>
            <a:ext cx="3999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O(1)</a:t>
            </a:r>
            <a:endParaRPr sz="7200"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832400" y="1845075"/>
            <a:ext cx="3999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O(1)</a:t>
            </a:r>
            <a:endParaRPr sz="7200"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62938"/>
            <a:ext cx="3999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Singly Linked List</a:t>
            </a:r>
            <a:endParaRPr sz="2400"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832400" y="1162925"/>
            <a:ext cx="3999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Doubly Linked List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Complexities: Space Complexity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845075"/>
            <a:ext cx="3999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?</a:t>
            </a:r>
            <a:endParaRPr sz="7200"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832400" y="1845075"/>
            <a:ext cx="3999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?</a:t>
            </a:r>
            <a:endParaRPr sz="7200"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62938"/>
            <a:ext cx="3999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Singly Linked List</a:t>
            </a:r>
            <a:endParaRPr sz="2400"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832400" y="1162925"/>
            <a:ext cx="3999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Doubly Linked List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Complexities: Space </a:t>
            </a:r>
            <a:r>
              <a:rPr lang="en"/>
              <a:t>Complexity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845075"/>
            <a:ext cx="3999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O(n)</a:t>
            </a:r>
            <a:endParaRPr sz="7200"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832400" y="1845075"/>
            <a:ext cx="3999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O(n)</a:t>
            </a:r>
            <a:endParaRPr sz="7200"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62938"/>
            <a:ext cx="3999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Singly Linked List</a:t>
            </a:r>
            <a:endParaRPr sz="2400"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832400" y="1162925"/>
            <a:ext cx="3999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Doubly Linked List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Cycle:</a:t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163" y="1226187"/>
            <a:ext cx="5405675" cy="26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In-Class Interviews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up with someone who has a DIFFERENT question than you!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Today, we have MULTIPLE LEVELS of questions for you to choose from!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First, complete Level 1 questions. If you think you already know how to do it, ask for a Level 2 question. If those also seem easy, try a Level 3!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 Grading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Reminders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you show us your test cases at the end!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Leetcode -&gt; view details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your time and space complexities in your comments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Explanations for partial credit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 out feedback form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https://goo.gl/forms/vksIKjr1USLG988C2</a:t>
            </a:r>
            <a:r>
              <a:rPr lang="en"/>
              <a:t> ! </a:t>
            </a:r>
            <a:endParaRPr b="1" i="1" u="sng">
              <a:solidFill>
                <a:srgbClr val="FF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us your photos from the career fair for extra credit!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Due for Next Week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https://github.com/UMD-CS-STICs/389Ospring18/blob/master/Week6/HW5_Links.md</a:t>
            </a:r>
            <a:endParaRPr b="1" i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Midterms: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0733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30 minute technical phone interview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 Behavioral Question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 Technical Question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Google Docs/Google Hangouts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ups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https://docs.google.com/spreadsheets/d/1nfIKfa_aUeoJcE8G25sOVyDt7pUhoxvc3fj4RmN072s/edit?usp=sharing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9 people have signed up for an instructor, all of that instructor’s time slots are closed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Check before you sign up! Otherwise we will look who made changes last and delete them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Rubric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https://docs.google.com/document/d/1zq2NP-nnhlvCGiaMndR30gDvxbYj6VSYzR2ONNeUbc0/edit?usp=sharing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000" y="410000"/>
            <a:ext cx="3174300" cy="21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6!</a:t>
            </a:r>
            <a:endParaRPr/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CMSC389O: The Coding Interview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 Lists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Class Interviews (ICI)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are they?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they?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 to head node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Nodes contain data and reference to next node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 node’s next node is null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398" y="410000"/>
            <a:ext cx="4075900" cy="17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Complexities: Access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845075"/>
            <a:ext cx="3999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?</a:t>
            </a:r>
            <a:endParaRPr sz="7200"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832400" y="1845075"/>
            <a:ext cx="3999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?</a:t>
            </a:r>
            <a:endParaRPr sz="7200"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62938"/>
            <a:ext cx="3999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Singly Linked List</a:t>
            </a:r>
            <a:endParaRPr sz="2400"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832400" y="1162925"/>
            <a:ext cx="3999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Doubly </a:t>
            </a:r>
            <a:r>
              <a:rPr lang="en" sz="2400">
                <a:solidFill>
                  <a:schemeClr val="dk1"/>
                </a:solidFill>
              </a:rPr>
              <a:t>Linked List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Complexities: Access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845075"/>
            <a:ext cx="3999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O(n)</a:t>
            </a:r>
            <a:endParaRPr sz="7200"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832400" y="1845075"/>
            <a:ext cx="3999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O(n)</a:t>
            </a:r>
            <a:endParaRPr sz="7200"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62938"/>
            <a:ext cx="3999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Singly Linked List</a:t>
            </a:r>
            <a:endParaRPr sz="2400"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832400" y="1162925"/>
            <a:ext cx="3999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Doubly</a:t>
            </a:r>
            <a:r>
              <a:rPr lang="en" sz="2400">
                <a:solidFill>
                  <a:schemeClr val="dk1"/>
                </a:solidFill>
              </a:rPr>
              <a:t> Linked List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