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sf.gov/crssprgm/reu/reu_search.j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er.ps/f9h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MD-CS-STICs/389Ospring18/blob/master/HW2_Strings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should know!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up an ICI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Char char="●"/>
            </a:pPr>
            <a:r>
              <a:rPr lang="en">
                <a:solidFill>
                  <a:srgbClr val="4C4C4C"/>
                </a:solidFill>
              </a:rPr>
              <a:t>Today’s attendance is… a Sign-In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Slack if you are struggling with concepts and to ask about previous weeks’ homeworks!!!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office hours by appointment!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do mock interviews with you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us for tips if you have an interview coming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find your dream job at the career fair?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 these research opportunities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https://www.nsf.gov/crssprgm/reu/reu_search.jsp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Midterms are the week of March 12th (3 weeks away)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release time slot signups on March 2nd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Search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 / Breadth First 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I use this stuff?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sorts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numbers/letters have small range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logn) sorts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your standard sorting algorithms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sorts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these conceptually, but use faster sorts whenever possible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Interviews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up with someone who has a DIFFERENT question than you!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(Hint: There are only two questions to be asked…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feedback form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http://ter.ps/f9h</a:t>
            </a:r>
            <a:r>
              <a:rPr lang="en"/>
              <a:t> </a:t>
            </a:r>
            <a:r>
              <a:rPr lang="en"/>
              <a:t>!</a:t>
            </a:r>
            <a:endParaRPr b="1" i="1" u="sng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 your photos from the career fair for extra credit!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Due for Next Week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https://github.com/UMD-CS-STICs/389Ospring18/blob/master/Week5/HW4_SandS.md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5!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CMSC389O: The Coding Interview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and sorting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Class Interviews (ICI)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Bubble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 largest values to the top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through the array, putting each element in the correct place relative to other already sorted elements (requires shifting all subsequent elements each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 smallest element and move to the front; recurse on unsorted elements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33199" l="0" r="0" t="27367"/>
          <a:stretch/>
        </p:blipFill>
        <p:spPr>
          <a:xfrm>
            <a:off x="6405800" y="2450025"/>
            <a:ext cx="25688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37631" l="0" r="0" t="30751"/>
          <a:stretch/>
        </p:blipFill>
        <p:spPr>
          <a:xfrm>
            <a:off x="3926850" y="1296175"/>
            <a:ext cx="2857500" cy="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O(nlogn)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Continually divides the set by the average, until the set is recursively sorted.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Best Case Sort: O(n)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Average Case Sort: O(n log 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Worst Case Sort: O(n^2)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Divides the set into the smallest possible groups immediately then reconstructs the incrementally as it sorts the groupings.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Best Case Sort: O(n)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Average Case Sort: O(n log 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Worst Case Sort: O(n log 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elements into a heap and continually pop off the heap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Heapsort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PriorityQueues to implement heaps (don’t use a minheap)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know your language!!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pivot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Recurse on both halves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scenario?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case scenario?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Radix sort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sort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 sort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not always use linear time sorts??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strings s and t, write a function to determine if t is an anagram of 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"anagram", t = "nagaram", return true.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"rat", t = "car", return false.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