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PortfolioProject_169218943744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575F525-1DA9-4868-9DF2-2EED93BE1A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Portfolio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48D88C-31CE-4AF0-B046-842E21FFA53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8/16/2023 1:34:39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F5A1A68C-0811-4C60-9F71-E26FB7CA9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429" y="0"/>
            <a:ext cx="8299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2023-08-16T13:34:40Z</dcterms:created>
  <dcterms:modified xsi:type="dcterms:W3CDTF">2023-08-16T13:34:40Z</dcterms:modified>
</cp:coreProperties>
</file>