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All Aboard</a:t>
            </a:r>
          </a:p>
        </p:txBody>
      </p:sp>
      <p:sp>
        <p:nvSpPr>
          <p:cNvPr id="60" name="Shape 60"/>
          <p:cNvSpPr txBox="1">
            <a:spLocks noGrp="1"/>
          </p:cNvSpPr>
          <p:nvPr>
            <p:ph type="subTitle" idx="1"/>
          </p:nvPr>
        </p:nvSpPr>
        <p:spPr>
          <a:xfrm>
            <a:off x="0" y="2834124"/>
            <a:ext cx="9144000" cy="2052599"/>
          </a:xfrm>
          <a:prstGeom prst="rect">
            <a:avLst/>
          </a:prstGeom>
        </p:spPr>
        <p:txBody>
          <a:bodyPr wrap="square" lIns="91425" tIns="91425" rIns="91425" bIns="91425" anchor="t" anchorCtr="0">
            <a:noAutofit/>
          </a:bodyPr>
          <a:lstStyle/>
          <a:p>
            <a:pPr lvl="0"/>
            <a:r>
              <a:rPr lang="en-US" dirty="0"/>
              <a:t>LaKeisha Barr, Denton Frederick , David </a:t>
            </a:r>
            <a:r>
              <a:rPr lang="en-US" dirty="0" err="1"/>
              <a:t>Peachee</a:t>
            </a:r>
            <a:r>
              <a:rPr lang="en-US" dirty="0"/>
              <a:t>, Abby Wagoner and Sofia Williamson</a:t>
            </a:r>
          </a:p>
          <a:p>
            <a:pPr lvl="0"/>
            <a:endParaRPr lang="en" dirty="0"/>
          </a:p>
          <a:p>
            <a:pPr marL="0" lvl="0" indent="0">
              <a:spcBef>
                <a:spcPts val="0"/>
              </a:spcBef>
              <a:buNone/>
            </a:pPr>
            <a:r>
              <a:rPr lang="en" dirty="0"/>
              <a:t>@</a:t>
            </a:r>
            <a:r>
              <a:rPr lang="en-US" dirty="0" err="1"/>
              <a:t>DentonFrederick</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All Aboard is a web application with various capabilities that allows people who love to play a vast variety of games to come together, develop and maintain gaming relationships</a:t>
            </a:r>
            <a:r>
              <a:rPr lang="e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Utilization of Location and Map APIs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Users can create, read, update and delete game groups</a:t>
            </a:r>
            <a:endParaRPr lang="en" dirty="0"/>
          </a:p>
          <a:p>
            <a:pPr marL="457200" lvl="0" indent="-342900" rtl="0">
              <a:spcBef>
                <a:spcPts val="0"/>
              </a:spcBef>
              <a:spcAft>
                <a:spcPts val="0"/>
              </a:spcAft>
              <a:buSzPts val="1800"/>
              <a:buChar char="●"/>
            </a:pPr>
            <a:endParaRPr lang="en" dirty="0"/>
          </a:p>
          <a:p>
            <a:pPr marL="457200" lvl="0" indent="-342900">
              <a:spcBef>
                <a:spcPts val="0"/>
              </a:spcBef>
              <a:buSzPts val="1800"/>
              <a:buChar char="●"/>
            </a:pPr>
            <a:r>
              <a:rPr lang="en-US" dirty="0"/>
              <a:t>Private and Group </a:t>
            </a:r>
            <a:r>
              <a:rPr lang="en" dirty="0"/>
              <a:t>Messaging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idea stemmed from a love of playing games. At times, there is no one to play with, not enough players or you just want some fresh faces. </a:t>
            </a:r>
          </a:p>
          <a:p>
            <a:pPr marL="0" lvl="0" indent="0">
              <a:spcBef>
                <a:spcPts val="0"/>
              </a:spcBef>
              <a:buNone/>
            </a:pPr>
            <a:r>
              <a:rPr lang="en-US" dirty="0"/>
              <a:t>A social gaming web application that would allow us to locate people in our area that have interest in the same types of games would make it easier to play whenever you have time.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60950" y="1"/>
            <a:ext cx="8222100" cy="965199"/>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60950" y="838199"/>
            <a:ext cx="8222100" cy="4305299"/>
          </a:xfrm>
          <a:prstGeom prst="rect">
            <a:avLst/>
          </a:prstGeom>
        </p:spPr>
        <p:txBody>
          <a:bodyPr wrap="square" lIns="91425" tIns="91425" rIns="91425" bIns="91425" anchor="t" anchorCtr="0">
            <a:noAutofit/>
          </a:bodyPr>
          <a:lstStyle/>
          <a:p>
            <a:pPr marL="0" lvl="0" indent="0">
              <a:spcBef>
                <a:spcPts val="0"/>
              </a:spcBef>
              <a:buNone/>
            </a:pPr>
            <a:r>
              <a:rPr lang="en-US" dirty="0"/>
              <a:t>The database includes:</a:t>
            </a:r>
          </a:p>
          <a:p>
            <a:pPr marL="285750" indent="-285750"/>
            <a:r>
              <a:rPr lang="en-US" dirty="0"/>
              <a:t>A User Profile </a:t>
            </a:r>
          </a:p>
          <a:p>
            <a:pPr marL="285750" indent="-285750"/>
            <a:r>
              <a:rPr lang="en-US" dirty="0"/>
              <a:t>A map of public games within a specified area</a:t>
            </a:r>
          </a:p>
          <a:p>
            <a:pPr marL="285750" indent="-285750"/>
            <a:r>
              <a:rPr lang="en-US" dirty="0"/>
              <a:t>Game Groups that are created by users</a:t>
            </a:r>
          </a:p>
          <a:p>
            <a:pPr marL="285750" indent="-285750"/>
            <a:r>
              <a:rPr lang="en-US" dirty="0"/>
              <a:t>Private and Group Messaging</a:t>
            </a:r>
          </a:p>
          <a:p>
            <a:pPr>
              <a:buNone/>
            </a:pPr>
            <a:r>
              <a:rPr lang="en-US" dirty="0"/>
              <a:t>Once the user creates a profile, they can create a game group or search for game groups that interest them.  Users can also search a map and see what games are currently going on in their specified areas. If they are interested in chatting one on one or within a game group, the option is available.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 15</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MySQL</a:t>
            </a:r>
            <a:endParaRPr lang="en" dirty="0"/>
          </a:p>
          <a:p>
            <a:pPr marL="457200" lvl="0" indent="-342900">
              <a:spcBef>
                <a:spcPts val="0"/>
              </a:spcBef>
              <a:buSzPts val="1800"/>
              <a:buChar char="●"/>
            </a:pPr>
            <a:r>
              <a:rPr lang="en-US" dirty="0"/>
              <a:t>Bootstrap</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241301"/>
            <a:ext cx="8222100" cy="9017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1143001"/>
            <a:ext cx="8222100" cy="3759198"/>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Map data and pins</a:t>
            </a:r>
            <a:endParaRPr lang="en" dirty="0"/>
          </a:p>
          <a:p>
            <a:pPr marL="457200" lvl="0" indent="-342900" rtl="0">
              <a:spcBef>
                <a:spcPts val="0"/>
              </a:spcBef>
              <a:spcAft>
                <a:spcPts val="0"/>
              </a:spcAft>
              <a:buSzPts val="1800"/>
              <a:buChar char="●"/>
            </a:pPr>
            <a:r>
              <a:rPr lang="en-US" dirty="0"/>
              <a:t>Many to many relationships</a:t>
            </a:r>
            <a:endParaRPr lang="en" dirty="0"/>
          </a:p>
          <a:p>
            <a:pPr marL="457200" lvl="0" indent="-342900" rtl="0">
              <a:spcBef>
                <a:spcPts val="0"/>
              </a:spcBef>
              <a:buSzPts val="1800"/>
              <a:buChar char="●"/>
            </a:pPr>
            <a:r>
              <a:rPr lang="en-US" dirty="0"/>
              <a:t>User Registration and Security Configs</a:t>
            </a:r>
          </a:p>
          <a:p>
            <a:pPr marL="457200" lvl="0" indent="-342900" rtl="0">
              <a:spcBef>
                <a:spcPts val="0"/>
              </a:spcBef>
              <a:buSzPts val="1800"/>
              <a:buChar char="●"/>
            </a:pPr>
            <a:r>
              <a:rPr lang="en-US" dirty="0"/>
              <a:t>Creating real time messaging</a:t>
            </a:r>
          </a:p>
          <a:p>
            <a:pPr marL="457200" lvl="0" indent="-342900" rtl="0">
              <a:spcBef>
                <a:spcPts val="0"/>
              </a:spcBef>
              <a:buSzPts val="1800"/>
              <a:buChar char="●"/>
            </a:pPr>
            <a:r>
              <a:rPr lang="en-US" dirty="0"/>
              <a:t>Most of all, working on a project with several others, it is important to have communication and maintain your branches.</a:t>
            </a:r>
          </a:p>
          <a:p>
            <a:pPr marL="457200" lvl="0" indent="-342900" rtl="0">
              <a:spcBef>
                <a:spcPts val="0"/>
              </a:spcBef>
              <a:buSzPts val="1800"/>
              <a:buChar char="●"/>
            </a:pPr>
            <a:r>
              <a:rPr lang="en-US" dirty="0"/>
              <a:t>Having a good foundation and proper structure makes thing go smoother.</a:t>
            </a:r>
          </a:p>
          <a:p>
            <a:pPr marL="457200" lvl="0" indent="-342900" rtl="0">
              <a:spcBef>
                <a:spcPts val="0"/>
              </a:spcBef>
              <a:buSzPts val="1800"/>
              <a:buChar char="●"/>
            </a:pPr>
            <a:r>
              <a:rPr lang="en-US" dirty="0"/>
              <a:t>IDEs for the win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066225"/>
            <a:ext cx="8222100" cy="2563125"/>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Allowing users to add pictures</a:t>
            </a:r>
            <a:endParaRPr lang="en" dirty="0"/>
          </a:p>
          <a:p>
            <a:pPr marL="457200" lvl="0" indent="-342900" rtl="0">
              <a:spcBef>
                <a:spcPts val="0"/>
              </a:spcBef>
              <a:spcAft>
                <a:spcPts val="0"/>
              </a:spcAft>
              <a:buSzPts val="1800"/>
              <a:buChar char="●"/>
            </a:pPr>
            <a:r>
              <a:rPr lang="en" dirty="0"/>
              <a:t>Extending admin </a:t>
            </a:r>
            <a:r>
              <a:rPr lang="en-US" dirty="0"/>
              <a:t>privileges</a:t>
            </a:r>
            <a:endParaRPr lang="en" dirty="0"/>
          </a:p>
          <a:p>
            <a:pPr marL="457200" lvl="0" indent="-342900">
              <a:spcBef>
                <a:spcPts val="0"/>
              </a:spcBef>
              <a:buSzPts val="1800"/>
              <a:buChar char="●"/>
            </a:pPr>
            <a:r>
              <a:rPr lang="en-US" dirty="0"/>
              <a:t>Improve UI</a:t>
            </a:r>
          </a:p>
          <a:p>
            <a:pPr marL="457200" lvl="0" indent="-342900">
              <a:spcBef>
                <a:spcPts val="0"/>
              </a:spcBef>
              <a:buSzPts val="1800"/>
              <a:buChar char="●"/>
            </a:pPr>
            <a:r>
              <a:rPr lang="en-US" dirty="0"/>
              <a:t>Front end work</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381</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All Aboard</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Denton Frederick</cp:lastModifiedBy>
  <cp:revision>10</cp:revision>
  <dcterms:modified xsi:type="dcterms:W3CDTF">2021-02-02T02:30:51Z</dcterms:modified>
</cp:coreProperties>
</file>